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61" r:id="rId3"/>
    <p:sldId id="302" r:id="rId4"/>
    <p:sldId id="266" r:id="rId5"/>
    <p:sldId id="293" r:id="rId6"/>
    <p:sldId id="303" r:id="rId7"/>
    <p:sldId id="306" r:id="rId8"/>
    <p:sldId id="295" r:id="rId9"/>
    <p:sldId id="307" r:id="rId10"/>
    <p:sldId id="310" r:id="rId11"/>
    <p:sldId id="311" r:id="rId12"/>
    <p:sldId id="315" r:id="rId13"/>
    <p:sldId id="312" r:id="rId14"/>
    <p:sldId id="313" r:id="rId15"/>
    <p:sldId id="314" r:id="rId16"/>
    <p:sldId id="316" r:id="rId17"/>
    <p:sldId id="317" r:id="rId18"/>
    <p:sldId id="318" r:id="rId19"/>
    <p:sldId id="308" r:id="rId20"/>
    <p:sldId id="305" r:id="rId21"/>
    <p:sldId id="326" r:id="rId22"/>
    <p:sldId id="319" r:id="rId23"/>
    <p:sldId id="320" r:id="rId24"/>
    <p:sldId id="323" r:id="rId25"/>
    <p:sldId id="325" r:id="rId26"/>
    <p:sldId id="327" r:id="rId27"/>
    <p:sldId id="328" r:id="rId28"/>
    <p:sldId id="287" r:id="rId29"/>
    <p:sldId id="25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FF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2" autoAdjust="0"/>
    <p:restoredTop sz="94660"/>
  </p:normalViewPr>
  <p:slideViewPr>
    <p:cSldViewPr>
      <p:cViewPr varScale="1">
        <p:scale>
          <a:sx n="67" d="100"/>
          <a:sy n="67" d="100"/>
        </p:scale>
        <p:origin x="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D4ADF-0534-4C8D-B3EE-DC3D7E1AC476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99322-7D5F-4F86-8473-FBDD50B29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12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99322-7D5F-4F86-8473-FBDD50B298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0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99322-7D5F-4F86-8473-FBDD50B298C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01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99322-7D5F-4F86-8473-FBDD50B298C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7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0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2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01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7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3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0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99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6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6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21700-EE9D-4ACB-8132-14C8D66FBDF1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1671D-061D-445E-90C1-8694FEF47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3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1887016" y="2276872"/>
            <a:ext cx="8229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66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CHÚC CÁC EM HỌC TỐT!</a:t>
            </a:r>
          </a:p>
        </p:txBody>
      </p:sp>
      <p:graphicFrame>
        <p:nvGraphicFramePr>
          <p:cNvPr id="10445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971131"/>
              </p:ext>
            </p:extLst>
          </p:nvPr>
        </p:nvGraphicFramePr>
        <p:xfrm>
          <a:off x="91175" y="0"/>
          <a:ext cx="4913313" cy="6831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Clip" r:id="rId3" imgW="3532327" imgH="4445813" progId="MS_ClipArt_Gallery.2">
                  <p:embed/>
                </p:oleObj>
              </mc:Choice>
              <mc:Fallback>
                <p:oleObj name="Clip" r:id="rId3" imgW="3532327" imgH="444581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75" y="0"/>
                        <a:ext cx="4913313" cy="68314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625583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3835" y="692696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1196752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qphuc\Desktop\BẢN VẼ CƠ KHÍ- 5512\tải xuống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1700808"/>
            <a:ext cx="6840760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6732240" y="611295"/>
            <a:ext cx="0" cy="62373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6732240" y="1844824"/>
            <a:ext cx="2456549" cy="3816424"/>
            <a:chOff x="6732240" y="1844824"/>
            <a:chExt cx="2456549" cy="3816424"/>
          </a:xfrm>
        </p:grpSpPr>
        <p:sp>
          <p:nvSpPr>
            <p:cNvPr id="5" name="Explosion 1 4"/>
            <p:cNvSpPr/>
            <p:nvPr/>
          </p:nvSpPr>
          <p:spPr>
            <a:xfrm>
              <a:off x="6732240" y="1844824"/>
              <a:ext cx="2456549" cy="3816424"/>
            </a:xfrm>
            <a:prstGeom prst="irregularSeal1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092280" y="3125242"/>
              <a:ext cx="1949735" cy="1154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2300" dirty="0">
                  <a:latin typeface="Arial" pitchFamily="34" charset="0"/>
                  <a:cs typeface="Arial" pitchFamily="34" charset="0"/>
                </a:rPr>
                <a:t>Cho </a:t>
              </a:r>
              <a:r>
                <a:rPr lang="en-US" sz="2300" dirty="0" err="1">
                  <a:latin typeface="Arial" pitchFamily="34" charset="0"/>
                  <a:cs typeface="Arial" pitchFamily="34" charset="0"/>
                </a:rPr>
                <a:t>biết</a:t>
              </a:r>
              <a:r>
                <a:rPr lang="en-US" sz="23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300" dirty="0" err="1">
                  <a:latin typeface="Arial" pitchFamily="34" charset="0"/>
                  <a:cs typeface="Arial" pitchFamily="34" charset="0"/>
                </a:rPr>
                <a:t>trình</a:t>
              </a:r>
              <a:r>
                <a:rPr lang="en-US" sz="23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300" dirty="0" err="1">
                  <a:latin typeface="Arial" pitchFamily="34" charset="0"/>
                  <a:cs typeface="Arial" pitchFamily="34" charset="0"/>
                </a:rPr>
                <a:t>tự</a:t>
              </a:r>
              <a:r>
                <a:rPr lang="en-US" sz="23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300" dirty="0" err="1">
                  <a:latin typeface="Arial" pitchFamily="34" charset="0"/>
                  <a:cs typeface="Arial" pitchFamily="34" charset="0"/>
                </a:rPr>
                <a:t>đọc</a:t>
              </a:r>
              <a:r>
                <a:rPr lang="en-US" sz="23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300" dirty="0" err="1">
                  <a:latin typeface="Arial" pitchFamily="34" charset="0"/>
                  <a:cs typeface="Arial" pitchFamily="34" charset="0"/>
                </a:rPr>
                <a:t>của</a:t>
              </a:r>
              <a:r>
                <a:rPr lang="en-US" sz="2300" dirty="0">
                  <a:latin typeface="Arial" pitchFamily="34" charset="0"/>
                  <a:cs typeface="Arial" pitchFamily="34" charset="0"/>
                </a:rPr>
                <a:t> BVCT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817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3835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1397675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gọi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cấu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tạo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liệu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36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32160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qphuc\Desktop\BẢN VẼ CƠ KHÍ- 5512\Cong nghe 8 SGK hinh 13.4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4824536" cy="397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603466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Bộ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đỡ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7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620688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144449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qphuc\Desktop\BẢN VẼ CƠ KHÍ- 5512\1w-165764418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2" y="1628800"/>
            <a:ext cx="5616624" cy="519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5724128" y="620688"/>
            <a:ext cx="0" cy="62373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Callout 2"/>
          <p:cNvSpPr/>
          <p:nvPr/>
        </p:nvSpPr>
        <p:spPr>
          <a:xfrm>
            <a:off x="5775388" y="836712"/>
            <a:ext cx="3405124" cy="3364671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vòng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đai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gồm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nhiêu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chi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kĩ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thuật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chi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6235159" y="4492277"/>
            <a:ext cx="30415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>
                <a:latin typeface="Arial" pitchFamily="34" charset="0"/>
                <a:cs typeface="Arial" pitchFamily="34" charset="0"/>
              </a:rPr>
              <a:t>Nêu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phương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án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vòng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đai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Heptagon 7"/>
          <p:cNvSpPr/>
          <p:nvPr/>
        </p:nvSpPr>
        <p:spPr>
          <a:xfrm>
            <a:off x="5796136" y="1124744"/>
            <a:ext cx="504056" cy="51077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1" name="Heptagon 10"/>
          <p:cNvSpPr/>
          <p:nvPr/>
        </p:nvSpPr>
        <p:spPr>
          <a:xfrm>
            <a:off x="5796136" y="4408114"/>
            <a:ext cx="504056" cy="51077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992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620688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144449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qphuc\Desktop\BẢN VẼ CƠ KHÍ- 5512\1w-165764418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2" y="1628800"/>
            <a:ext cx="5616624" cy="519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5724128" y="620688"/>
            <a:ext cx="0" cy="62373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eptagon 7"/>
          <p:cNvSpPr/>
          <p:nvPr/>
        </p:nvSpPr>
        <p:spPr>
          <a:xfrm>
            <a:off x="5796136" y="1124744"/>
            <a:ext cx="504056" cy="51077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1" name="Heptagon 10"/>
          <p:cNvSpPr/>
          <p:nvPr/>
        </p:nvSpPr>
        <p:spPr>
          <a:xfrm>
            <a:off x="5796136" y="3760042"/>
            <a:ext cx="504056" cy="51077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6300192" y="1195464"/>
            <a:ext cx="2736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thế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6300192" y="3702511"/>
            <a:ext cx="29560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>
                <a:latin typeface="Arial" pitchFamily="34" charset="0"/>
                <a:cs typeface="Arial" pitchFamily="34" charset="0"/>
              </a:rPr>
              <a:t>Ghi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</a:p>
          <a:p>
            <a:pPr lvl="0"/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thế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057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2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32160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 descr="C:\Users\qphuc\Desktop\BẢN VẼ CƠ KHÍ- 5512\Hinh-14-4-Bo-tri-cac-hin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8"/>
            <a:ext cx="6264696" cy="368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6093295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14.4.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Bố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trí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hình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28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32160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 descr="C:\Users\qphuc\Desktop\BẢN VẼ CƠ KHÍ- 5512\1r-16576442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92939"/>
            <a:ext cx="6696744" cy="418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84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32160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6093295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14.6.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Tô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đậm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Users\qphuc\Desktop\BẢN VẼ CƠ KHÍ- 5512\Hinh-14-6-to-d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624849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56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32160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1282" y="6321555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vòng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đai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C:\Users\qphuc\Desktop\BẢN VẼ CƠ KHÍ- 5512\Hinh-14-7-Ban-ve-chi-tiet-vong-d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31309"/>
            <a:ext cx="7992888" cy="434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31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32160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1844824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B1.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B2.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Chọn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phương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án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B3.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Bố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hbd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bằng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nét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mảnh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đường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hbd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ngoài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bộ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phận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cắt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mặt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cắt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Tẩy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đường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gian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hoàn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thiện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hbd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theo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chuẩn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B4.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445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6019" y="4463940"/>
            <a:ext cx="76200" cy="1905000"/>
          </a:xfrm>
          <a:prstGeom prst="rect">
            <a:avLst/>
          </a:prstGeom>
          <a:ln w="28575">
            <a:solidFill>
              <a:srgbClr val="FF66FF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223"/>
          <p:cNvGrpSpPr>
            <a:grpSpLocks/>
          </p:cNvGrpSpPr>
          <p:nvPr/>
        </p:nvGrpSpPr>
        <p:grpSpPr bwMode="auto">
          <a:xfrm>
            <a:off x="2256770" y="4610100"/>
            <a:ext cx="3657600" cy="635000"/>
            <a:chOff x="2438400" y="5156200"/>
            <a:chExt cx="3739625" cy="508000"/>
          </a:xfrm>
        </p:grpSpPr>
        <p:sp>
          <p:nvSpPr>
            <p:cNvPr id="6" name="AutoShape 5"/>
            <p:cNvSpPr>
              <a:spLocks noChangeArrowheads="1"/>
            </p:cNvSpPr>
            <p:nvPr/>
          </p:nvSpPr>
          <p:spPr bwMode="gray">
            <a:xfrm>
              <a:off x="2774950" y="5156200"/>
              <a:ext cx="3403075" cy="5080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solidFill>
                <a:schemeClr val="accent1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r>
                <a:rPr lang="en-US" sz="2800" b="1" dirty="0" err="1">
                  <a:ln w="1905"/>
                  <a:solidFill>
                    <a:srgbClr val="FFFF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Bản</a:t>
              </a:r>
              <a:r>
                <a:rPr lang="en-US" sz="2800" b="1" dirty="0">
                  <a:ln w="1905"/>
                  <a:solidFill>
                    <a:srgbClr val="FFFF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n w="1905"/>
                  <a:solidFill>
                    <a:srgbClr val="FFFF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vẽ</a:t>
              </a:r>
              <a:r>
                <a:rPr lang="en-US" sz="2800" b="1" dirty="0">
                  <a:ln w="1905"/>
                  <a:solidFill>
                    <a:srgbClr val="FFFF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 chi </a:t>
              </a:r>
              <a:r>
                <a:rPr lang="en-US" sz="2800" b="1" dirty="0" err="1">
                  <a:ln w="1905"/>
                  <a:solidFill>
                    <a:srgbClr val="FFFF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tiết</a:t>
              </a:r>
              <a:endParaRPr lang="en-US" sz="2800" b="1" dirty="0">
                <a:ln w="1905"/>
                <a:solidFill>
                  <a:srgbClr val="FF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160" name="Group 30"/>
            <p:cNvGrpSpPr>
              <a:grpSpLocks/>
            </p:cNvGrpSpPr>
            <p:nvPr/>
          </p:nvGrpSpPr>
          <p:grpSpPr bwMode="auto">
            <a:xfrm>
              <a:off x="2438400" y="5239870"/>
              <a:ext cx="381000" cy="416151"/>
              <a:chOff x="2078" y="1604"/>
              <a:chExt cx="1615" cy="1764"/>
            </a:xfrm>
          </p:grpSpPr>
          <p:sp>
            <p:nvSpPr>
              <p:cNvPr id="6161" name="Oval 31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62" name="Oval 32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vi-VN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Oval 33"/>
              <p:cNvSpPr>
                <a:spLocks noChangeArrowheads="1"/>
              </p:cNvSpPr>
              <p:nvPr/>
            </p:nvSpPr>
            <p:spPr bwMode="gray">
              <a:xfrm>
                <a:off x="2250" y="1607"/>
                <a:ext cx="1126" cy="176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64" name="Oval 34"/>
              <p:cNvSpPr>
                <a:spLocks noChangeArrowheads="1"/>
              </p:cNvSpPr>
              <p:nvPr/>
            </p:nvSpPr>
            <p:spPr bwMode="gray">
              <a:xfrm>
                <a:off x="2254" y="1607"/>
                <a:ext cx="1126" cy="176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D67E1"/>
                  </a:gs>
                </a:gsLst>
                <a:lin ang="2700000" scaled="1"/>
              </a:gradFill>
              <a:ln w="381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vi-VN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Oval 35"/>
              <p:cNvSpPr>
                <a:spLocks noChangeArrowheads="1"/>
              </p:cNvSpPr>
              <p:nvPr/>
            </p:nvSpPr>
            <p:spPr bwMode="gray">
              <a:xfrm>
                <a:off x="2339" y="1604"/>
                <a:ext cx="1094" cy="176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66" name="Oval 36"/>
              <p:cNvSpPr>
                <a:spLocks noChangeArrowheads="1"/>
              </p:cNvSpPr>
              <p:nvPr/>
            </p:nvSpPr>
            <p:spPr bwMode="gray">
              <a:xfrm>
                <a:off x="2337" y="1607"/>
                <a:ext cx="1096" cy="1761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45326D"/>
                  </a:gs>
                </a:gsLst>
                <a:lin ang="2700000" scaled="1"/>
              </a:gradFill>
              <a:ln w="381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vi-VN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" name="Group 232"/>
          <p:cNvGrpSpPr>
            <a:grpSpLocks/>
          </p:cNvGrpSpPr>
          <p:nvPr/>
        </p:nvGrpSpPr>
        <p:grpSpPr bwMode="auto">
          <a:xfrm>
            <a:off x="2221845" y="5468938"/>
            <a:ext cx="3775075" cy="700087"/>
            <a:chOff x="2063750" y="5983287"/>
            <a:chExt cx="3632330" cy="508000"/>
          </a:xfrm>
        </p:grpSpPr>
        <p:sp>
          <p:nvSpPr>
            <p:cNvPr id="15" name="AutoShape 4"/>
            <p:cNvSpPr>
              <a:spLocks noChangeArrowheads="1"/>
            </p:cNvSpPr>
            <p:nvPr/>
          </p:nvSpPr>
          <p:spPr bwMode="gray">
            <a:xfrm>
              <a:off x="2362200" y="5983287"/>
              <a:ext cx="3333880" cy="508000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r>
                <a:rPr lang="en-US" sz="2800" b="1" dirty="0" err="1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Bản</a:t>
              </a:r>
              <a:r>
                <a:rPr lang="en-US" sz="28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vẽ</a:t>
              </a:r>
              <a:r>
                <a:rPr lang="en-US" sz="2800" b="1" dirty="0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n w="1905"/>
                  <a:solidFill>
                    <a:srgbClr val="FFFF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lắp</a:t>
              </a:r>
              <a:endParaRPr lang="en-US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152" name="Group 37"/>
            <p:cNvGrpSpPr>
              <a:grpSpLocks/>
            </p:cNvGrpSpPr>
            <p:nvPr/>
          </p:nvGrpSpPr>
          <p:grpSpPr bwMode="auto">
            <a:xfrm>
              <a:off x="2063750" y="6032500"/>
              <a:ext cx="355600" cy="381000"/>
              <a:chOff x="2078" y="1680"/>
              <a:chExt cx="1615" cy="1615"/>
            </a:xfrm>
          </p:grpSpPr>
          <p:sp>
            <p:nvSpPr>
              <p:cNvPr id="6153" name="Oval 38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5715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4" name="Oval 39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Oval 40"/>
              <p:cNvSpPr>
                <a:spLocks noChangeArrowheads="1"/>
              </p:cNvSpPr>
              <p:nvPr/>
            </p:nvSpPr>
            <p:spPr bwMode="gray">
              <a:xfrm>
                <a:off x="2258" y="1688"/>
                <a:ext cx="1135" cy="159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6" name="Oval 41"/>
              <p:cNvSpPr>
                <a:spLocks noChangeArrowheads="1"/>
              </p:cNvSpPr>
              <p:nvPr/>
            </p:nvSpPr>
            <p:spPr bwMode="gray">
              <a:xfrm>
                <a:off x="2254" y="1689"/>
                <a:ext cx="1135" cy="1597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E35E23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42"/>
              <p:cNvSpPr>
                <a:spLocks noChangeArrowheads="1"/>
              </p:cNvSpPr>
              <p:nvPr/>
            </p:nvSpPr>
            <p:spPr bwMode="gray">
              <a:xfrm>
                <a:off x="2342" y="1691"/>
                <a:ext cx="1096" cy="159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Oval 43"/>
              <p:cNvSpPr>
                <a:spLocks noChangeArrowheads="1"/>
              </p:cNvSpPr>
              <p:nvPr/>
            </p:nvSpPr>
            <p:spPr bwMode="gray">
              <a:xfrm>
                <a:off x="2342" y="1691"/>
                <a:ext cx="1096" cy="1597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95250" y="95250"/>
            <a:ext cx="1981200" cy="2057400"/>
            <a:chOff x="382" y="373"/>
            <a:chExt cx="1064" cy="1064"/>
          </a:xfrm>
        </p:grpSpPr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392" y="378"/>
              <a:ext cx="1054" cy="881"/>
              <a:chOff x="392" y="378"/>
              <a:chExt cx="1054" cy="881"/>
            </a:xfrm>
          </p:grpSpPr>
          <p:sp>
            <p:nvSpPr>
              <p:cNvPr id="145" name="Freeform 7"/>
              <p:cNvSpPr>
                <a:spLocks/>
              </p:cNvSpPr>
              <p:nvPr/>
            </p:nvSpPr>
            <p:spPr bwMode="auto">
              <a:xfrm>
                <a:off x="958" y="402"/>
                <a:ext cx="148" cy="65"/>
              </a:xfrm>
              <a:custGeom>
                <a:avLst/>
                <a:gdLst>
                  <a:gd name="T0" fmla="*/ 0 w 296"/>
                  <a:gd name="T1" fmla="*/ 29 h 130"/>
                  <a:gd name="T2" fmla="*/ 0 w 296"/>
                  <a:gd name="T3" fmla="*/ 28 h 130"/>
                  <a:gd name="T4" fmla="*/ 2 w 296"/>
                  <a:gd name="T5" fmla="*/ 28 h 130"/>
                  <a:gd name="T6" fmla="*/ 2 w 296"/>
                  <a:gd name="T7" fmla="*/ 28 h 130"/>
                  <a:gd name="T8" fmla="*/ 2 w 296"/>
                  <a:gd name="T9" fmla="*/ 27 h 130"/>
                  <a:gd name="T10" fmla="*/ 8 w 296"/>
                  <a:gd name="T11" fmla="*/ 29 h 130"/>
                  <a:gd name="T12" fmla="*/ 14 w 296"/>
                  <a:gd name="T13" fmla="*/ 29 h 130"/>
                  <a:gd name="T14" fmla="*/ 20 w 296"/>
                  <a:gd name="T15" fmla="*/ 30 h 130"/>
                  <a:gd name="T16" fmla="*/ 26 w 296"/>
                  <a:gd name="T17" fmla="*/ 29 h 130"/>
                  <a:gd name="T18" fmla="*/ 31 w 296"/>
                  <a:gd name="T19" fmla="*/ 28 h 130"/>
                  <a:gd name="T20" fmla="*/ 36 w 296"/>
                  <a:gd name="T21" fmla="*/ 26 h 130"/>
                  <a:gd name="T22" fmla="*/ 41 w 296"/>
                  <a:gd name="T23" fmla="*/ 25 h 130"/>
                  <a:gd name="T24" fmla="*/ 46 w 296"/>
                  <a:gd name="T25" fmla="*/ 22 h 130"/>
                  <a:gd name="T26" fmla="*/ 50 w 296"/>
                  <a:gd name="T27" fmla="*/ 20 h 130"/>
                  <a:gd name="T28" fmla="*/ 55 w 296"/>
                  <a:gd name="T29" fmla="*/ 17 h 130"/>
                  <a:gd name="T30" fmla="*/ 58 w 296"/>
                  <a:gd name="T31" fmla="*/ 14 h 130"/>
                  <a:gd name="T32" fmla="*/ 62 w 296"/>
                  <a:gd name="T33" fmla="*/ 11 h 130"/>
                  <a:gd name="T34" fmla="*/ 66 w 296"/>
                  <a:gd name="T35" fmla="*/ 8 h 130"/>
                  <a:gd name="T36" fmla="*/ 69 w 296"/>
                  <a:gd name="T37" fmla="*/ 5 h 130"/>
                  <a:gd name="T38" fmla="*/ 72 w 296"/>
                  <a:gd name="T39" fmla="*/ 3 h 130"/>
                  <a:gd name="T40" fmla="*/ 74 w 296"/>
                  <a:gd name="T41" fmla="*/ 0 h 130"/>
                  <a:gd name="T42" fmla="*/ 74 w 296"/>
                  <a:gd name="T43" fmla="*/ 4 h 130"/>
                  <a:gd name="T44" fmla="*/ 72 w 296"/>
                  <a:gd name="T45" fmla="*/ 7 h 130"/>
                  <a:gd name="T46" fmla="*/ 69 w 296"/>
                  <a:gd name="T47" fmla="*/ 10 h 130"/>
                  <a:gd name="T48" fmla="*/ 65 w 296"/>
                  <a:gd name="T49" fmla="*/ 13 h 130"/>
                  <a:gd name="T50" fmla="*/ 61 w 296"/>
                  <a:gd name="T51" fmla="*/ 17 h 130"/>
                  <a:gd name="T52" fmla="*/ 56 w 296"/>
                  <a:gd name="T53" fmla="*/ 20 h 130"/>
                  <a:gd name="T54" fmla="*/ 51 w 296"/>
                  <a:gd name="T55" fmla="*/ 23 h 130"/>
                  <a:gd name="T56" fmla="*/ 45 w 296"/>
                  <a:gd name="T57" fmla="*/ 26 h 130"/>
                  <a:gd name="T58" fmla="*/ 40 w 296"/>
                  <a:gd name="T59" fmla="*/ 28 h 130"/>
                  <a:gd name="T60" fmla="*/ 34 w 296"/>
                  <a:gd name="T61" fmla="*/ 30 h 130"/>
                  <a:gd name="T62" fmla="*/ 27 w 296"/>
                  <a:gd name="T63" fmla="*/ 32 h 130"/>
                  <a:gd name="T64" fmla="*/ 22 w 296"/>
                  <a:gd name="T65" fmla="*/ 33 h 130"/>
                  <a:gd name="T66" fmla="*/ 16 w 296"/>
                  <a:gd name="T67" fmla="*/ 33 h 130"/>
                  <a:gd name="T68" fmla="*/ 10 w 296"/>
                  <a:gd name="T69" fmla="*/ 33 h 130"/>
                  <a:gd name="T70" fmla="*/ 5 w 296"/>
                  <a:gd name="T71" fmla="*/ 31 h 130"/>
                  <a:gd name="T72" fmla="*/ 0 w 296"/>
                  <a:gd name="T73" fmla="*/ 29 h 1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96" h="130">
                    <a:moveTo>
                      <a:pt x="0" y="113"/>
                    </a:moveTo>
                    <a:lnTo>
                      <a:pt x="0" y="112"/>
                    </a:lnTo>
                    <a:lnTo>
                      <a:pt x="5" y="110"/>
                    </a:lnTo>
                    <a:lnTo>
                      <a:pt x="8" y="109"/>
                    </a:lnTo>
                    <a:lnTo>
                      <a:pt x="8" y="107"/>
                    </a:lnTo>
                    <a:lnTo>
                      <a:pt x="32" y="113"/>
                    </a:lnTo>
                    <a:lnTo>
                      <a:pt x="56" y="116"/>
                    </a:lnTo>
                    <a:lnTo>
                      <a:pt x="79" y="118"/>
                    </a:lnTo>
                    <a:lnTo>
                      <a:pt x="101" y="115"/>
                    </a:lnTo>
                    <a:lnTo>
                      <a:pt x="122" y="110"/>
                    </a:lnTo>
                    <a:lnTo>
                      <a:pt x="143" y="104"/>
                    </a:lnTo>
                    <a:lnTo>
                      <a:pt x="163" y="97"/>
                    </a:lnTo>
                    <a:lnTo>
                      <a:pt x="182" y="87"/>
                    </a:lnTo>
                    <a:lnTo>
                      <a:pt x="200" y="77"/>
                    </a:lnTo>
                    <a:lnTo>
                      <a:pt x="217" y="66"/>
                    </a:lnTo>
                    <a:lnTo>
                      <a:pt x="232" y="55"/>
                    </a:lnTo>
                    <a:lnTo>
                      <a:pt x="247" y="43"/>
                    </a:lnTo>
                    <a:lnTo>
                      <a:pt x="261" y="31"/>
                    </a:lnTo>
                    <a:lnTo>
                      <a:pt x="273" y="20"/>
                    </a:lnTo>
                    <a:lnTo>
                      <a:pt x="285" y="10"/>
                    </a:lnTo>
                    <a:lnTo>
                      <a:pt x="296" y="0"/>
                    </a:lnTo>
                    <a:lnTo>
                      <a:pt x="293" y="13"/>
                    </a:lnTo>
                    <a:lnTo>
                      <a:pt x="285" y="25"/>
                    </a:lnTo>
                    <a:lnTo>
                      <a:pt x="275" y="37"/>
                    </a:lnTo>
                    <a:lnTo>
                      <a:pt x="259" y="51"/>
                    </a:lnTo>
                    <a:lnTo>
                      <a:pt x="243" y="65"/>
                    </a:lnTo>
                    <a:lnTo>
                      <a:pt x="224" y="78"/>
                    </a:lnTo>
                    <a:lnTo>
                      <a:pt x="203" y="91"/>
                    </a:lnTo>
                    <a:lnTo>
                      <a:pt x="180" y="101"/>
                    </a:lnTo>
                    <a:lnTo>
                      <a:pt x="157" y="112"/>
                    </a:lnTo>
                    <a:lnTo>
                      <a:pt x="133" y="120"/>
                    </a:lnTo>
                    <a:lnTo>
                      <a:pt x="108" y="126"/>
                    </a:lnTo>
                    <a:lnTo>
                      <a:pt x="85" y="130"/>
                    </a:lnTo>
                    <a:lnTo>
                      <a:pt x="61" y="130"/>
                    </a:lnTo>
                    <a:lnTo>
                      <a:pt x="40" y="129"/>
                    </a:lnTo>
                    <a:lnTo>
                      <a:pt x="18" y="123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" name="Freeform 8"/>
              <p:cNvSpPr>
                <a:spLocks/>
              </p:cNvSpPr>
              <p:nvPr/>
            </p:nvSpPr>
            <p:spPr bwMode="auto">
              <a:xfrm>
                <a:off x="1074" y="383"/>
                <a:ext cx="8" cy="50"/>
              </a:xfrm>
              <a:custGeom>
                <a:avLst/>
                <a:gdLst>
                  <a:gd name="T0" fmla="*/ 3 w 17"/>
                  <a:gd name="T1" fmla="*/ 0 h 101"/>
                  <a:gd name="T2" fmla="*/ 4 w 17"/>
                  <a:gd name="T3" fmla="*/ 3 h 101"/>
                  <a:gd name="T4" fmla="*/ 4 w 17"/>
                  <a:gd name="T5" fmla="*/ 10 h 101"/>
                  <a:gd name="T6" fmla="*/ 3 w 17"/>
                  <a:gd name="T7" fmla="*/ 18 h 101"/>
                  <a:gd name="T8" fmla="*/ 0 w 17"/>
                  <a:gd name="T9" fmla="*/ 25 h 101"/>
                  <a:gd name="T10" fmla="*/ 0 w 17"/>
                  <a:gd name="T11" fmla="*/ 18 h 101"/>
                  <a:gd name="T12" fmla="*/ 1 w 17"/>
                  <a:gd name="T13" fmla="*/ 10 h 101"/>
                  <a:gd name="T14" fmla="*/ 2 w 17"/>
                  <a:gd name="T15" fmla="*/ 3 h 101"/>
                  <a:gd name="T16" fmla="*/ 3 w 17"/>
                  <a:gd name="T17" fmla="*/ 0 h 1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01">
                    <a:moveTo>
                      <a:pt x="12" y="0"/>
                    </a:moveTo>
                    <a:lnTo>
                      <a:pt x="17" y="12"/>
                    </a:lnTo>
                    <a:lnTo>
                      <a:pt x="17" y="41"/>
                    </a:lnTo>
                    <a:lnTo>
                      <a:pt x="12" y="75"/>
                    </a:lnTo>
                    <a:lnTo>
                      <a:pt x="0" y="101"/>
                    </a:lnTo>
                    <a:lnTo>
                      <a:pt x="3" y="75"/>
                    </a:lnTo>
                    <a:lnTo>
                      <a:pt x="6" y="41"/>
                    </a:lnTo>
                    <a:lnTo>
                      <a:pt x="9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7" name="Freeform 9"/>
              <p:cNvSpPr>
                <a:spLocks/>
              </p:cNvSpPr>
              <p:nvPr/>
            </p:nvSpPr>
            <p:spPr bwMode="auto">
              <a:xfrm>
                <a:off x="1062" y="382"/>
                <a:ext cx="10" cy="60"/>
              </a:xfrm>
              <a:custGeom>
                <a:avLst/>
                <a:gdLst>
                  <a:gd name="T0" fmla="*/ 4 w 21"/>
                  <a:gd name="T1" fmla="*/ 0 h 120"/>
                  <a:gd name="T2" fmla="*/ 5 w 21"/>
                  <a:gd name="T3" fmla="*/ 4 h 120"/>
                  <a:gd name="T4" fmla="*/ 4 w 21"/>
                  <a:gd name="T5" fmla="*/ 13 h 120"/>
                  <a:gd name="T6" fmla="*/ 3 w 21"/>
                  <a:gd name="T7" fmla="*/ 23 h 120"/>
                  <a:gd name="T8" fmla="*/ 0 w 21"/>
                  <a:gd name="T9" fmla="*/ 30 h 120"/>
                  <a:gd name="T10" fmla="*/ 0 w 21"/>
                  <a:gd name="T11" fmla="*/ 24 h 120"/>
                  <a:gd name="T12" fmla="*/ 1 w 21"/>
                  <a:gd name="T13" fmla="*/ 14 h 120"/>
                  <a:gd name="T14" fmla="*/ 2 w 21"/>
                  <a:gd name="T15" fmla="*/ 4 h 120"/>
                  <a:gd name="T16" fmla="*/ 4 w 21"/>
                  <a:gd name="T17" fmla="*/ 0 h 1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" h="120">
                    <a:moveTo>
                      <a:pt x="16" y="0"/>
                    </a:moveTo>
                    <a:lnTo>
                      <a:pt x="21" y="15"/>
                    </a:lnTo>
                    <a:lnTo>
                      <a:pt x="19" y="50"/>
                    </a:lnTo>
                    <a:lnTo>
                      <a:pt x="13" y="90"/>
                    </a:lnTo>
                    <a:lnTo>
                      <a:pt x="0" y="120"/>
                    </a:lnTo>
                    <a:lnTo>
                      <a:pt x="3" y="96"/>
                    </a:lnTo>
                    <a:lnTo>
                      <a:pt x="6" y="55"/>
                    </a:lnTo>
                    <a:lnTo>
                      <a:pt x="10" y="16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Freeform 10"/>
              <p:cNvSpPr>
                <a:spLocks/>
              </p:cNvSpPr>
              <p:nvPr/>
            </p:nvSpPr>
            <p:spPr bwMode="auto">
              <a:xfrm>
                <a:off x="1040" y="391"/>
                <a:ext cx="9" cy="63"/>
              </a:xfrm>
              <a:custGeom>
                <a:avLst/>
                <a:gdLst>
                  <a:gd name="T0" fmla="*/ 3 w 17"/>
                  <a:gd name="T1" fmla="*/ 0 h 127"/>
                  <a:gd name="T2" fmla="*/ 4 w 17"/>
                  <a:gd name="T3" fmla="*/ 4 h 127"/>
                  <a:gd name="T4" fmla="*/ 5 w 17"/>
                  <a:gd name="T5" fmla="*/ 13 h 127"/>
                  <a:gd name="T6" fmla="*/ 3 w 17"/>
                  <a:gd name="T7" fmla="*/ 24 h 127"/>
                  <a:gd name="T8" fmla="*/ 0 w 17"/>
                  <a:gd name="T9" fmla="*/ 31 h 127"/>
                  <a:gd name="T10" fmla="*/ 0 w 17"/>
                  <a:gd name="T11" fmla="*/ 25 h 127"/>
                  <a:gd name="T12" fmla="*/ 1 w 17"/>
                  <a:gd name="T13" fmla="*/ 14 h 127"/>
                  <a:gd name="T14" fmla="*/ 1 w 17"/>
                  <a:gd name="T15" fmla="*/ 4 h 127"/>
                  <a:gd name="T16" fmla="*/ 3 w 17"/>
                  <a:gd name="T17" fmla="*/ 0 h 12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27">
                    <a:moveTo>
                      <a:pt x="9" y="0"/>
                    </a:moveTo>
                    <a:lnTo>
                      <a:pt x="15" y="17"/>
                    </a:lnTo>
                    <a:lnTo>
                      <a:pt x="17" y="55"/>
                    </a:lnTo>
                    <a:lnTo>
                      <a:pt x="12" y="98"/>
                    </a:lnTo>
                    <a:lnTo>
                      <a:pt x="0" y="127"/>
                    </a:lnTo>
                    <a:lnTo>
                      <a:pt x="0" y="101"/>
                    </a:lnTo>
                    <a:lnTo>
                      <a:pt x="1" y="58"/>
                    </a:lnTo>
                    <a:lnTo>
                      <a:pt x="4" y="1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" name="Freeform 11"/>
              <p:cNvSpPr>
                <a:spLocks/>
              </p:cNvSpPr>
              <p:nvPr/>
            </p:nvSpPr>
            <p:spPr bwMode="auto">
              <a:xfrm>
                <a:off x="1027" y="402"/>
                <a:ext cx="7" cy="57"/>
              </a:xfrm>
              <a:custGeom>
                <a:avLst/>
                <a:gdLst>
                  <a:gd name="T0" fmla="*/ 2 w 14"/>
                  <a:gd name="T1" fmla="*/ 0 h 113"/>
                  <a:gd name="T2" fmla="*/ 4 w 14"/>
                  <a:gd name="T3" fmla="*/ 4 h 113"/>
                  <a:gd name="T4" fmla="*/ 4 w 14"/>
                  <a:gd name="T5" fmla="*/ 13 h 113"/>
                  <a:gd name="T6" fmla="*/ 3 w 14"/>
                  <a:gd name="T7" fmla="*/ 23 h 113"/>
                  <a:gd name="T8" fmla="*/ 1 w 14"/>
                  <a:gd name="T9" fmla="*/ 29 h 113"/>
                  <a:gd name="T10" fmla="*/ 1 w 14"/>
                  <a:gd name="T11" fmla="*/ 22 h 113"/>
                  <a:gd name="T12" fmla="*/ 0 w 14"/>
                  <a:gd name="T13" fmla="*/ 13 h 113"/>
                  <a:gd name="T14" fmla="*/ 1 w 14"/>
                  <a:gd name="T15" fmla="*/ 4 h 113"/>
                  <a:gd name="T16" fmla="*/ 2 w 14"/>
                  <a:gd name="T17" fmla="*/ 0 h 1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113">
                    <a:moveTo>
                      <a:pt x="8" y="0"/>
                    </a:moveTo>
                    <a:lnTo>
                      <a:pt x="13" y="15"/>
                    </a:lnTo>
                    <a:lnTo>
                      <a:pt x="14" y="50"/>
                    </a:lnTo>
                    <a:lnTo>
                      <a:pt x="11" y="89"/>
                    </a:lnTo>
                    <a:lnTo>
                      <a:pt x="2" y="113"/>
                    </a:lnTo>
                    <a:lnTo>
                      <a:pt x="2" y="87"/>
                    </a:lnTo>
                    <a:lnTo>
                      <a:pt x="0" y="49"/>
                    </a:lnTo>
                    <a:lnTo>
                      <a:pt x="2" y="1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Freeform 12"/>
              <p:cNvSpPr>
                <a:spLocks/>
              </p:cNvSpPr>
              <p:nvPr/>
            </p:nvSpPr>
            <p:spPr bwMode="auto">
              <a:xfrm>
                <a:off x="1000" y="417"/>
                <a:ext cx="8" cy="47"/>
              </a:xfrm>
              <a:custGeom>
                <a:avLst/>
                <a:gdLst>
                  <a:gd name="T0" fmla="*/ 0 w 17"/>
                  <a:gd name="T1" fmla="*/ 0 h 95"/>
                  <a:gd name="T2" fmla="*/ 2 w 17"/>
                  <a:gd name="T3" fmla="*/ 2 h 95"/>
                  <a:gd name="T4" fmla="*/ 4 w 17"/>
                  <a:gd name="T5" fmla="*/ 9 h 95"/>
                  <a:gd name="T6" fmla="*/ 3 w 17"/>
                  <a:gd name="T7" fmla="*/ 17 h 95"/>
                  <a:gd name="T8" fmla="*/ 1 w 17"/>
                  <a:gd name="T9" fmla="*/ 23 h 95"/>
                  <a:gd name="T10" fmla="*/ 1 w 17"/>
                  <a:gd name="T11" fmla="*/ 18 h 95"/>
                  <a:gd name="T12" fmla="*/ 0 w 17"/>
                  <a:gd name="T13" fmla="*/ 10 h 95"/>
                  <a:gd name="T14" fmla="*/ 0 w 17"/>
                  <a:gd name="T15" fmla="*/ 3 h 95"/>
                  <a:gd name="T16" fmla="*/ 0 w 17"/>
                  <a:gd name="T17" fmla="*/ 0 h 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95">
                    <a:moveTo>
                      <a:pt x="3" y="0"/>
                    </a:moveTo>
                    <a:lnTo>
                      <a:pt x="11" y="11"/>
                    </a:lnTo>
                    <a:lnTo>
                      <a:pt x="17" y="38"/>
                    </a:lnTo>
                    <a:lnTo>
                      <a:pt x="15" y="69"/>
                    </a:lnTo>
                    <a:lnTo>
                      <a:pt x="6" y="95"/>
                    </a:lnTo>
                    <a:lnTo>
                      <a:pt x="5" y="72"/>
                    </a:lnTo>
                    <a:lnTo>
                      <a:pt x="1" y="40"/>
                    </a:lnTo>
                    <a:lnTo>
                      <a:pt x="0" y="1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1" name="Freeform 13"/>
              <p:cNvSpPr>
                <a:spLocks/>
              </p:cNvSpPr>
              <p:nvPr/>
            </p:nvSpPr>
            <p:spPr bwMode="auto">
              <a:xfrm>
                <a:off x="961" y="438"/>
                <a:ext cx="10" cy="23"/>
              </a:xfrm>
              <a:custGeom>
                <a:avLst/>
                <a:gdLst>
                  <a:gd name="T0" fmla="*/ 1 w 20"/>
                  <a:gd name="T1" fmla="*/ 0 h 46"/>
                  <a:gd name="T2" fmla="*/ 3 w 20"/>
                  <a:gd name="T3" fmla="*/ 1 h 46"/>
                  <a:gd name="T4" fmla="*/ 5 w 20"/>
                  <a:gd name="T5" fmla="*/ 5 h 46"/>
                  <a:gd name="T6" fmla="*/ 5 w 20"/>
                  <a:gd name="T7" fmla="*/ 9 h 46"/>
                  <a:gd name="T8" fmla="*/ 4 w 20"/>
                  <a:gd name="T9" fmla="*/ 12 h 46"/>
                  <a:gd name="T10" fmla="*/ 4 w 20"/>
                  <a:gd name="T11" fmla="*/ 8 h 46"/>
                  <a:gd name="T12" fmla="*/ 2 w 20"/>
                  <a:gd name="T13" fmla="*/ 4 h 46"/>
                  <a:gd name="T14" fmla="*/ 0 w 20"/>
                  <a:gd name="T15" fmla="*/ 1 h 46"/>
                  <a:gd name="T16" fmla="*/ 1 w 20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" h="46">
                    <a:moveTo>
                      <a:pt x="3" y="0"/>
                    </a:moveTo>
                    <a:lnTo>
                      <a:pt x="9" y="4"/>
                    </a:lnTo>
                    <a:lnTo>
                      <a:pt x="17" y="18"/>
                    </a:lnTo>
                    <a:lnTo>
                      <a:pt x="20" y="35"/>
                    </a:lnTo>
                    <a:lnTo>
                      <a:pt x="15" y="46"/>
                    </a:lnTo>
                    <a:lnTo>
                      <a:pt x="15" y="30"/>
                    </a:lnTo>
                    <a:lnTo>
                      <a:pt x="8" y="15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Freeform 14"/>
              <p:cNvSpPr>
                <a:spLocks/>
              </p:cNvSpPr>
              <p:nvPr/>
            </p:nvSpPr>
            <p:spPr bwMode="auto">
              <a:xfrm>
                <a:off x="1089" y="378"/>
                <a:ext cx="8" cy="44"/>
              </a:xfrm>
              <a:custGeom>
                <a:avLst/>
                <a:gdLst>
                  <a:gd name="T0" fmla="*/ 3 w 17"/>
                  <a:gd name="T1" fmla="*/ 0 h 87"/>
                  <a:gd name="T2" fmla="*/ 4 w 17"/>
                  <a:gd name="T3" fmla="*/ 3 h 87"/>
                  <a:gd name="T4" fmla="*/ 4 w 17"/>
                  <a:gd name="T5" fmla="*/ 9 h 87"/>
                  <a:gd name="T6" fmla="*/ 3 w 17"/>
                  <a:gd name="T7" fmla="*/ 16 h 87"/>
                  <a:gd name="T8" fmla="*/ 0 w 17"/>
                  <a:gd name="T9" fmla="*/ 22 h 87"/>
                  <a:gd name="T10" fmla="*/ 0 w 17"/>
                  <a:gd name="T11" fmla="*/ 16 h 87"/>
                  <a:gd name="T12" fmla="*/ 1 w 17"/>
                  <a:gd name="T13" fmla="*/ 9 h 87"/>
                  <a:gd name="T14" fmla="*/ 2 w 17"/>
                  <a:gd name="T15" fmla="*/ 3 h 87"/>
                  <a:gd name="T16" fmla="*/ 3 w 17"/>
                  <a:gd name="T17" fmla="*/ 0 h 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87">
                    <a:moveTo>
                      <a:pt x="12" y="0"/>
                    </a:moveTo>
                    <a:lnTo>
                      <a:pt x="17" y="9"/>
                    </a:lnTo>
                    <a:lnTo>
                      <a:pt x="17" y="34"/>
                    </a:lnTo>
                    <a:lnTo>
                      <a:pt x="12" y="61"/>
                    </a:lnTo>
                    <a:lnTo>
                      <a:pt x="0" y="87"/>
                    </a:lnTo>
                    <a:lnTo>
                      <a:pt x="3" y="63"/>
                    </a:lnTo>
                    <a:lnTo>
                      <a:pt x="5" y="34"/>
                    </a:lnTo>
                    <a:lnTo>
                      <a:pt x="8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" name="Freeform 15"/>
              <p:cNvSpPr>
                <a:spLocks/>
              </p:cNvSpPr>
              <p:nvPr/>
            </p:nvSpPr>
            <p:spPr bwMode="auto">
              <a:xfrm>
                <a:off x="1053" y="386"/>
                <a:ext cx="8" cy="62"/>
              </a:xfrm>
              <a:custGeom>
                <a:avLst/>
                <a:gdLst>
                  <a:gd name="T0" fmla="*/ 2 w 17"/>
                  <a:gd name="T1" fmla="*/ 0 h 124"/>
                  <a:gd name="T2" fmla="*/ 4 w 17"/>
                  <a:gd name="T3" fmla="*/ 5 h 124"/>
                  <a:gd name="T4" fmla="*/ 4 w 17"/>
                  <a:gd name="T5" fmla="*/ 14 h 124"/>
                  <a:gd name="T6" fmla="*/ 3 w 17"/>
                  <a:gd name="T7" fmla="*/ 24 h 124"/>
                  <a:gd name="T8" fmla="*/ 0 w 17"/>
                  <a:gd name="T9" fmla="*/ 31 h 124"/>
                  <a:gd name="T10" fmla="*/ 0 w 17"/>
                  <a:gd name="T11" fmla="*/ 25 h 124"/>
                  <a:gd name="T12" fmla="*/ 0 w 17"/>
                  <a:gd name="T13" fmla="*/ 14 h 124"/>
                  <a:gd name="T14" fmla="*/ 1 w 17"/>
                  <a:gd name="T15" fmla="*/ 5 h 124"/>
                  <a:gd name="T16" fmla="*/ 2 w 17"/>
                  <a:gd name="T17" fmla="*/ 0 h 1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24">
                    <a:moveTo>
                      <a:pt x="9" y="0"/>
                    </a:moveTo>
                    <a:lnTo>
                      <a:pt x="16" y="17"/>
                    </a:lnTo>
                    <a:lnTo>
                      <a:pt x="17" y="53"/>
                    </a:lnTo>
                    <a:lnTo>
                      <a:pt x="12" y="95"/>
                    </a:lnTo>
                    <a:lnTo>
                      <a:pt x="0" y="124"/>
                    </a:lnTo>
                    <a:lnTo>
                      <a:pt x="0" y="99"/>
                    </a:lnTo>
                    <a:lnTo>
                      <a:pt x="2" y="56"/>
                    </a:lnTo>
                    <a:lnTo>
                      <a:pt x="5" y="1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" name="Freeform 16"/>
              <p:cNvSpPr>
                <a:spLocks/>
              </p:cNvSpPr>
              <p:nvPr/>
            </p:nvSpPr>
            <p:spPr bwMode="auto">
              <a:xfrm>
                <a:off x="1011" y="408"/>
                <a:ext cx="8" cy="54"/>
              </a:xfrm>
              <a:custGeom>
                <a:avLst/>
                <a:gdLst>
                  <a:gd name="T0" fmla="*/ 0 w 17"/>
                  <a:gd name="T1" fmla="*/ 0 h 108"/>
                  <a:gd name="T2" fmla="*/ 2 w 17"/>
                  <a:gd name="T3" fmla="*/ 4 h 108"/>
                  <a:gd name="T4" fmla="*/ 4 w 17"/>
                  <a:gd name="T5" fmla="*/ 11 h 108"/>
                  <a:gd name="T6" fmla="*/ 4 w 17"/>
                  <a:gd name="T7" fmla="*/ 21 h 108"/>
                  <a:gd name="T8" fmla="*/ 2 w 17"/>
                  <a:gd name="T9" fmla="*/ 27 h 108"/>
                  <a:gd name="T10" fmla="*/ 1 w 17"/>
                  <a:gd name="T11" fmla="*/ 21 h 108"/>
                  <a:gd name="T12" fmla="*/ 0 w 17"/>
                  <a:gd name="T13" fmla="*/ 12 h 108"/>
                  <a:gd name="T14" fmla="*/ 0 w 17"/>
                  <a:gd name="T15" fmla="*/ 4 h 108"/>
                  <a:gd name="T16" fmla="*/ 0 w 17"/>
                  <a:gd name="T17" fmla="*/ 0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08">
                    <a:moveTo>
                      <a:pt x="3" y="0"/>
                    </a:moveTo>
                    <a:lnTo>
                      <a:pt x="11" y="13"/>
                    </a:lnTo>
                    <a:lnTo>
                      <a:pt x="17" y="44"/>
                    </a:lnTo>
                    <a:lnTo>
                      <a:pt x="17" y="81"/>
                    </a:lnTo>
                    <a:lnTo>
                      <a:pt x="8" y="108"/>
                    </a:lnTo>
                    <a:lnTo>
                      <a:pt x="6" y="82"/>
                    </a:lnTo>
                    <a:lnTo>
                      <a:pt x="3" y="47"/>
                    </a:lnTo>
                    <a:lnTo>
                      <a:pt x="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" name="Freeform 17"/>
              <p:cNvSpPr>
                <a:spLocks/>
              </p:cNvSpPr>
              <p:nvPr/>
            </p:nvSpPr>
            <p:spPr bwMode="auto">
              <a:xfrm>
                <a:off x="991" y="419"/>
                <a:ext cx="4" cy="45"/>
              </a:xfrm>
              <a:custGeom>
                <a:avLst/>
                <a:gdLst>
                  <a:gd name="T0" fmla="*/ 0 w 9"/>
                  <a:gd name="T1" fmla="*/ 0 h 90"/>
                  <a:gd name="T2" fmla="*/ 1 w 9"/>
                  <a:gd name="T3" fmla="*/ 4 h 90"/>
                  <a:gd name="T4" fmla="*/ 2 w 9"/>
                  <a:gd name="T5" fmla="*/ 11 h 90"/>
                  <a:gd name="T6" fmla="*/ 1 w 9"/>
                  <a:gd name="T7" fmla="*/ 19 h 90"/>
                  <a:gd name="T8" fmla="*/ 0 w 9"/>
                  <a:gd name="T9" fmla="*/ 23 h 90"/>
                  <a:gd name="T10" fmla="*/ 0 w 9"/>
                  <a:gd name="T11" fmla="*/ 18 h 90"/>
                  <a:gd name="T12" fmla="*/ 0 w 9"/>
                  <a:gd name="T13" fmla="*/ 11 h 90"/>
                  <a:gd name="T14" fmla="*/ 0 w 9"/>
                  <a:gd name="T15" fmla="*/ 4 h 90"/>
                  <a:gd name="T16" fmla="*/ 0 w 9"/>
                  <a:gd name="T17" fmla="*/ 0 h 9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0">
                    <a:moveTo>
                      <a:pt x="3" y="0"/>
                    </a:moveTo>
                    <a:lnTo>
                      <a:pt x="7" y="13"/>
                    </a:lnTo>
                    <a:lnTo>
                      <a:pt x="9" y="42"/>
                    </a:lnTo>
                    <a:lnTo>
                      <a:pt x="7" y="73"/>
                    </a:lnTo>
                    <a:lnTo>
                      <a:pt x="1" y="90"/>
                    </a:lnTo>
                    <a:lnTo>
                      <a:pt x="1" y="70"/>
                    </a:lnTo>
                    <a:lnTo>
                      <a:pt x="0" y="42"/>
                    </a:lnTo>
                    <a:lnTo>
                      <a:pt x="0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" name="Freeform 18"/>
              <p:cNvSpPr>
                <a:spLocks/>
              </p:cNvSpPr>
              <p:nvPr/>
            </p:nvSpPr>
            <p:spPr bwMode="auto">
              <a:xfrm>
                <a:off x="975" y="436"/>
                <a:ext cx="9" cy="28"/>
              </a:xfrm>
              <a:custGeom>
                <a:avLst/>
                <a:gdLst>
                  <a:gd name="T0" fmla="*/ 1 w 18"/>
                  <a:gd name="T1" fmla="*/ 0 h 55"/>
                  <a:gd name="T2" fmla="*/ 3 w 18"/>
                  <a:gd name="T3" fmla="*/ 2 h 55"/>
                  <a:gd name="T4" fmla="*/ 4 w 18"/>
                  <a:gd name="T5" fmla="*/ 6 h 55"/>
                  <a:gd name="T6" fmla="*/ 5 w 18"/>
                  <a:gd name="T7" fmla="*/ 11 h 55"/>
                  <a:gd name="T8" fmla="*/ 3 w 18"/>
                  <a:gd name="T9" fmla="*/ 14 h 55"/>
                  <a:gd name="T10" fmla="*/ 3 w 18"/>
                  <a:gd name="T11" fmla="*/ 10 h 55"/>
                  <a:gd name="T12" fmla="*/ 2 w 18"/>
                  <a:gd name="T13" fmla="*/ 6 h 55"/>
                  <a:gd name="T14" fmla="*/ 0 w 18"/>
                  <a:gd name="T15" fmla="*/ 2 h 55"/>
                  <a:gd name="T16" fmla="*/ 1 w 18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55">
                    <a:moveTo>
                      <a:pt x="3" y="0"/>
                    </a:moveTo>
                    <a:lnTo>
                      <a:pt x="9" y="6"/>
                    </a:lnTo>
                    <a:lnTo>
                      <a:pt x="15" y="23"/>
                    </a:lnTo>
                    <a:lnTo>
                      <a:pt x="18" y="43"/>
                    </a:lnTo>
                    <a:lnTo>
                      <a:pt x="12" y="55"/>
                    </a:lnTo>
                    <a:lnTo>
                      <a:pt x="12" y="40"/>
                    </a:lnTo>
                    <a:lnTo>
                      <a:pt x="6" y="22"/>
                    </a:lnTo>
                    <a:lnTo>
                      <a:pt x="0" y="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7" name="Freeform 19"/>
              <p:cNvSpPr>
                <a:spLocks/>
              </p:cNvSpPr>
              <p:nvPr/>
            </p:nvSpPr>
            <p:spPr bwMode="auto">
              <a:xfrm>
                <a:off x="1100" y="383"/>
                <a:ext cx="9" cy="29"/>
              </a:xfrm>
              <a:custGeom>
                <a:avLst/>
                <a:gdLst>
                  <a:gd name="T0" fmla="*/ 0 w 18"/>
                  <a:gd name="T1" fmla="*/ 15 h 56"/>
                  <a:gd name="T2" fmla="*/ 0 w 18"/>
                  <a:gd name="T3" fmla="*/ 12 h 56"/>
                  <a:gd name="T4" fmla="*/ 1 w 18"/>
                  <a:gd name="T5" fmla="*/ 6 h 56"/>
                  <a:gd name="T6" fmla="*/ 2 w 18"/>
                  <a:gd name="T7" fmla="*/ 2 h 56"/>
                  <a:gd name="T8" fmla="*/ 4 w 18"/>
                  <a:gd name="T9" fmla="*/ 0 h 56"/>
                  <a:gd name="T10" fmla="*/ 5 w 18"/>
                  <a:gd name="T11" fmla="*/ 3 h 56"/>
                  <a:gd name="T12" fmla="*/ 4 w 18"/>
                  <a:gd name="T13" fmla="*/ 7 h 56"/>
                  <a:gd name="T14" fmla="*/ 2 w 18"/>
                  <a:gd name="T15" fmla="*/ 12 h 56"/>
                  <a:gd name="T16" fmla="*/ 0 w 18"/>
                  <a:gd name="T17" fmla="*/ 15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56">
                    <a:moveTo>
                      <a:pt x="0" y="56"/>
                    </a:moveTo>
                    <a:lnTo>
                      <a:pt x="0" y="44"/>
                    </a:lnTo>
                    <a:lnTo>
                      <a:pt x="1" y="23"/>
                    </a:lnTo>
                    <a:lnTo>
                      <a:pt x="6" y="6"/>
                    </a:lnTo>
                    <a:lnTo>
                      <a:pt x="14" y="0"/>
                    </a:lnTo>
                    <a:lnTo>
                      <a:pt x="18" y="9"/>
                    </a:lnTo>
                    <a:lnTo>
                      <a:pt x="14" y="26"/>
                    </a:lnTo>
                    <a:lnTo>
                      <a:pt x="6" y="44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" name="Freeform 20"/>
              <p:cNvSpPr>
                <a:spLocks/>
              </p:cNvSpPr>
              <p:nvPr/>
            </p:nvSpPr>
            <p:spPr bwMode="auto">
              <a:xfrm>
                <a:off x="1098" y="407"/>
                <a:ext cx="26" cy="6"/>
              </a:xfrm>
              <a:custGeom>
                <a:avLst/>
                <a:gdLst>
                  <a:gd name="T0" fmla="*/ 0 w 52"/>
                  <a:gd name="T1" fmla="*/ 3 h 12"/>
                  <a:gd name="T2" fmla="*/ 1 w 52"/>
                  <a:gd name="T3" fmla="*/ 3 h 12"/>
                  <a:gd name="T4" fmla="*/ 3 w 52"/>
                  <a:gd name="T5" fmla="*/ 3 h 12"/>
                  <a:gd name="T6" fmla="*/ 5 w 52"/>
                  <a:gd name="T7" fmla="*/ 3 h 12"/>
                  <a:gd name="T8" fmla="*/ 7 w 52"/>
                  <a:gd name="T9" fmla="*/ 3 h 12"/>
                  <a:gd name="T10" fmla="*/ 9 w 52"/>
                  <a:gd name="T11" fmla="*/ 3 h 12"/>
                  <a:gd name="T12" fmla="*/ 11 w 52"/>
                  <a:gd name="T13" fmla="*/ 3 h 12"/>
                  <a:gd name="T14" fmla="*/ 13 w 52"/>
                  <a:gd name="T15" fmla="*/ 2 h 12"/>
                  <a:gd name="T16" fmla="*/ 13 w 52"/>
                  <a:gd name="T17" fmla="*/ 2 h 12"/>
                  <a:gd name="T18" fmla="*/ 13 w 52"/>
                  <a:gd name="T19" fmla="*/ 1 h 12"/>
                  <a:gd name="T20" fmla="*/ 12 w 52"/>
                  <a:gd name="T21" fmla="*/ 0 h 12"/>
                  <a:gd name="T22" fmla="*/ 10 w 52"/>
                  <a:gd name="T23" fmla="*/ 0 h 12"/>
                  <a:gd name="T24" fmla="*/ 8 w 52"/>
                  <a:gd name="T25" fmla="*/ 1 h 12"/>
                  <a:gd name="T26" fmla="*/ 6 w 52"/>
                  <a:gd name="T27" fmla="*/ 2 h 12"/>
                  <a:gd name="T28" fmla="*/ 3 w 52"/>
                  <a:gd name="T29" fmla="*/ 2 h 12"/>
                  <a:gd name="T30" fmla="*/ 2 w 52"/>
                  <a:gd name="T31" fmla="*/ 3 h 12"/>
                  <a:gd name="T32" fmla="*/ 0 w 52"/>
                  <a:gd name="T33" fmla="*/ 3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2">
                    <a:moveTo>
                      <a:pt x="0" y="11"/>
                    </a:moveTo>
                    <a:lnTo>
                      <a:pt x="3" y="11"/>
                    </a:lnTo>
                    <a:lnTo>
                      <a:pt x="9" y="11"/>
                    </a:lnTo>
                    <a:lnTo>
                      <a:pt x="18" y="11"/>
                    </a:lnTo>
                    <a:lnTo>
                      <a:pt x="27" y="12"/>
                    </a:lnTo>
                    <a:lnTo>
                      <a:pt x="36" y="12"/>
                    </a:lnTo>
                    <a:lnTo>
                      <a:pt x="44" y="11"/>
                    </a:lnTo>
                    <a:lnTo>
                      <a:pt x="49" y="8"/>
                    </a:lnTo>
                    <a:lnTo>
                      <a:pt x="52" y="5"/>
                    </a:lnTo>
                    <a:lnTo>
                      <a:pt x="50" y="2"/>
                    </a:lnTo>
                    <a:lnTo>
                      <a:pt x="46" y="0"/>
                    </a:lnTo>
                    <a:lnTo>
                      <a:pt x="40" y="0"/>
                    </a:lnTo>
                    <a:lnTo>
                      <a:pt x="30" y="2"/>
                    </a:lnTo>
                    <a:lnTo>
                      <a:pt x="21" y="5"/>
                    </a:lnTo>
                    <a:lnTo>
                      <a:pt x="12" y="6"/>
                    </a:lnTo>
                    <a:lnTo>
                      <a:pt x="6" y="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" name="Freeform 21"/>
              <p:cNvSpPr>
                <a:spLocks/>
              </p:cNvSpPr>
              <p:nvPr/>
            </p:nvSpPr>
            <p:spPr bwMode="auto">
              <a:xfrm>
                <a:off x="1105" y="386"/>
                <a:ext cx="22" cy="16"/>
              </a:xfrm>
              <a:custGeom>
                <a:avLst/>
                <a:gdLst>
                  <a:gd name="T0" fmla="*/ 0 w 42"/>
                  <a:gd name="T1" fmla="*/ 8 h 32"/>
                  <a:gd name="T2" fmla="*/ 1 w 42"/>
                  <a:gd name="T3" fmla="*/ 8 h 32"/>
                  <a:gd name="T4" fmla="*/ 3 w 42"/>
                  <a:gd name="T5" fmla="*/ 7 h 32"/>
                  <a:gd name="T6" fmla="*/ 4 w 42"/>
                  <a:gd name="T7" fmla="*/ 6 h 32"/>
                  <a:gd name="T8" fmla="*/ 7 w 42"/>
                  <a:gd name="T9" fmla="*/ 5 h 32"/>
                  <a:gd name="T10" fmla="*/ 9 w 42"/>
                  <a:gd name="T11" fmla="*/ 4 h 32"/>
                  <a:gd name="T12" fmla="*/ 10 w 42"/>
                  <a:gd name="T13" fmla="*/ 3 h 32"/>
                  <a:gd name="T14" fmla="*/ 12 w 42"/>
                  <a:gd name="T15" fmla="*/ 1 h 32"/>
                  <a:gd name="T16" fmla="*/ 12 w 42"/>
                  <a:gd name="T17" fmla="*/ 0 h 32"/>
                  <a:gd name="T18" fmla="*/ 9 w 42"/>
                  <a:gd name="T19" fmla="*/ 0 h 32"/>
                  <a:gd name="T20" fmla="*/ 6 w 42"/>
                  <a:gd name="T21" fmla="*/ 3 h 32"/>
                  <a:gd name="T22" fmla="*/ 3 w 42"/>
                  <a:gd name="T23" fmla="*/ 6 h 32"/>
                  <a:gd name="T24" fmla="*/ 0 w 42"/>
                  <a:gd name="T25" fmla="*/ 8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32">
                    <a:moveTo>
                      <a:pt x="0" y="32"/>
                    </a:moveTo>
                    <a:lnTo>
                      <a:pt x="3" y="30"/>
                    </a:lnTo>
                    <a:lnTo>
                      <a:pt x="9" y="27"/>
                    </a:lnTo>
                    <a:lnTo>
                      <a:pt x="16" y="23"/>
                    </a:lnTo>
                    <a:lnTo>
                      <a:pt x="24" y="18"/>
                    </a:lnTo>
                    <a:lnTo>
                      <a:pt x="32" y="14"/>
                    </a:lnTo>
                    <a:lnTo>
                      <a:pt x="39" y="9"/>
                    </a:lnTo>
                    <a:lnTo>
                      <a:pt x="42" y="4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22" y="9"/>
                    </a:lnTo>
                    <a:lnTo>
                      <a:pt x="9" y="23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" name="Freeform 22"/>
              <p:cNvSpPr>
                <a:spLocks/>
              </p:cNvSpPr>
              <p:nvPr/>
            </p:nvSpPr>
            <p:spPr bwMode="auto">
              <a:xfrm>
                <a:off x="980" y="461"/>
                <a:ext cx="8" cy="34"/>
              </a:xfrm>
              <a:custGeom>
                <a:avLst/>
                <a:gdLst>
                  <a:gd name="T0" fmla="*/ 1 w 16"/>
                  <a:gd name="T1" fmla="*/ 0 h 69"/>
                  <a:gd name="T2" fmla="*/ 3 w 16"/>
                  <a:gd name="T3" fmla="*/ 4 h 69"/>
                  <a:gd name="T4" fmla="*/ 4 w 16"/>
                  <a:gd name="T5" fmla="*/ 9 h 69"/>
                  <a:gd name="T6" fmla="*/ 4 w 16"/>
                  <a:gd name="T7" fmla="*/ 14 h 69"/>
                  <a:gd name="T8" fmla="*/ 2 w 16"/>
                  <a:gd name="T9" fmla="*/ 17 h 69"/>
                  <a:gd name="T10" fmla="*/ 1 w 16"/>
                  <a:gd name="T11" fmla="*/ 15 h 69"/>
                  <a:gd name="T12" fmla="*/ 0 w 16"/>
                  <a:gd name="T13" fmla="*/ 10 h 69"/>
                  <a:gd name="T14" fmla="*/ 1 w 16"/>
                  <a:gd name="T15" fmla="*/ 5 h 69"/>
                  <a:gd name="T16" fmla="*/ 1 w 16"/>
                  <a:gd name="T17" fmla="*/ 0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" h="69">
                    <a:moveTo>
                      <a:pt x="2" y="0"/>
                    </a:moveTo>
                    <a:lnTo>
                      <a:pt x="11" y="17"/>
                    </a:lnTo>
                    <a:lnTo>
                      <a:pt x="16" y="38"/>
                    </a:lnTo>
                    <a:lnTo>
                      <a:pt x="14" y="58"/>
                    </a:lnTo>
                    <a:lnTo>
                      <a:pt x="8" y="69"/>
                    </a:lnTo>
                    <a:lnTo>
                      <a:pt x="2" y="63"/>
                    </a:lnTo>
                    <a:lnTo>
                      <a:pt x="0" y="43"/>
                    </a:lnTo>
                    <a:lnTo>
                      <a:pt x="2" y="2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1" name="Freeform 23"/>
              <p:cNvSpPr>
                <a:spLocks/>
              </p:cNvSpPr>
              <p:nvPr/>
            </p:nvSpPr>
            <p:spPr bwMode="auto">
              <a:xfrm>
                <a:off x="955" y="456"/>
                <a:ext cx="11" cy="33"/>
              </a:xfrm>
              <a:custGeom>
                <a:avLst/>
                <a:gdLst>
                  <a:gd name="T0" fmla="*/ 5 w 23"/>
                  <a:gd name="T1" fmla="*/ 0 h 66"/>
                  <a:gd name="T2" fmla="*/ 5 w 23"/>
                  <a:gd name="T3" fmla="*/ 4 h 66"/>
                  <a:gd name="T4" fmla="*/ 4 w 23"/>
                  <a:gd name="T5" fmla="*/ 10 h 66"/>
                  <a:gd name="T6" fmla="*/ 3 w 23"/>
                  <a:gd name="T7" fmla="*/ 14 h 66"/>
                  <a:gd name="T8" fmla="*/ 0 w 23"/>
                  <a:gd name="T9" fmla="*/ 17 h 66"/>
                  <a:gd name="T10" fmla="*/ 0 w 23"/>
                  <a:gd name="T11" fmla="*/ 14 h 66"/>
                  <a:gd name="T12" fmla="*/ 1 w 23"/>
                  <a:gd name="T13" fmla="*/ 10 h 66"/>
                  <a:gd name="T14" fmla="*/ 4 w 23"/>
                  <a:gd name="T15" fmla="*/ 4 h 66"/>
                  <a:gd name="T16" fmla="*/ 5 w 23"/>
                  <a:gd name="T17" fmla="*/ 0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3" y="0"/>
                    </a:moveTo>
                    <a:lnTo>
                      <a:pt x="21" y="15"/>
                    </a:lnTo>
                    <a:lnTo>
                      <a:pt x="18" y="37"/>
                    </a:lnTo>
                    <a:lnTo>
                      <a:pt x="12" y="56"/>
                    </a:lnTo>
                    <a:lnTo>
                      <a:pt x="3" y="66"/>
                    </a:lnTo>
                    <a:lnTo>
                      <a:pt x="0" y="56"/>
                    </a:lnTo>
                    <a:lnTo>
                      <a:pt x="6" y="37"/>
                    </a:lnTo>
                    <a:lnTo>
                      <a:pt x="17" y="14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2" name="Freeform 24"/>
              <p:cNvSpPr>
                <a:spLocks/>
              </p:cNvSpPr>
              <p:nvPr/>
            </p:nvSpPr>
            <p:spPr bwMode="auto">
              <a:xfrm>
                <a:off x="992" y="463"/>
                <a:ext cx="8" cy="31"/>
              </a:xfrm>
              <a:custGeom>
                <a:avLst/>
                <a:gdLst>
                  <a:gd name="T0" fmla="*/ 0 w 17"/>
                  <a:gd name="T1" fmla="*/ 0 h 62"/>
                  <a:gd name="T2" fmla="*/ 2 w 17"/>
                  <a:gd name="T3" fmla="*/ 3 h 62"/>
                  <a:gd name="T4" fmla="*/ 3 w 17"/>
                  <a:gd name="T5" fmla="*/ 7 h 62"/>
                  <a:gd name="T6" fmla="*/ 4 w 17"/>
                  <a:gd name="T7" fmla="*/ 12 h 62"/>
                  <a:gd name="T8" fmla="*/ 3 w 17"/>
                  <a:gd name="T9" fmla="*/ 16 h 62"/>
                  <a:gd name="T10" fmla="*/ 1 w 17"/>
                  <a:gd name="T11" fmla="*/ 15 h 62"/>
                  <a:gd name="T12" fmla="*/ 1 w 17"/>
                  <a:gd name="T13" fmla="*/ 11 h 62"/>
                  <a:gd name="T14" fmla="*/ 0 w 17"/>
                  <a:gd name="T15" fmla="*/ 5 h 62"/>
                  <a:gd name="T16" fmla="*/ 0 w 17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62">
                    <a:moveTo>
                      <a:pt x="0" y="0"/>
                    </a:moveTo>
                    <a:lnTo>
                      <a:pt x="9" y="9"/>
                    </a:lnTo>
                    <a:lnTo>
                      <a:pt x="15" y="27"/>
                    </a:lnTo>
                    <a:lnTo>
                      <a:pt x="17" y="48"/>
                    </a:lnTo>
                    <a:lnTo>
                      <a:pt x="12" y="62"/>
                    </a:lnTo>
                    <a:lnTo>
                      <a:pt x="6" y="59"/>
                    </a:lnTo>
                    <a:lnTo>
                      <a:pt x="5" y="41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" name="Freeform 25"/>
              <p:cNvSpPr>
                <a:spLocks/>
              </p:cNvSpPr>
              <p:nvPr/>
            </p:nvSpPr>
            <p:spPr bwMode="auto">
              <a:xfrm>
                <a:off x="1003" y="463"/>
                <a:ext cx="12" cy="33"/>
              </a:xfrm>
              <a:custGeom>
                <a:avLst/>
                <a:gdLst>
                  <a:gd name="T0" fmla="*/ 0 w 24"/>
                  <a:gd name="T1" fmla="*/ 0 h 65"/>
                  <a:gd name="T2" fmla="*/ 3 w 24"/>
                  <a:gd name="T3" fmla="*/ 3 h 65"/>
                  <a:gd name="T4" fmla="*/ 5 w 24"/>
                  <a:gd name="T5" fmla="*/ 8 h 65"/>
                  <a:gd name="T6" fmla="*/ 6 w 24"/>
                  <a:gd name="T7" fmla="*/ 14 h 65"/>
                  <a:gd name="T8" fmla="*/ 6 w 24"/>
                  <a:gd name="T9" fmla="*/ 17 h 65"/>
                  <a:gd name="T10" fmla="*/ 4 w 24"/>
                  <a:gd name="T11" fmla="*/ 16 h 65"/>
                  <a:gd name="T12" fmla="*/ 3 w 24"/>
                  <a:gd name="T13" fmla="*/ 11 h 65"/>
                  <a:gd name="T14" fmla="*/ 2 w 24"/>
                  <a:gd name="T15" fmla="*/ 6 h 65"/>
                  <a:gd name="T16" fmla="*/ 0 w 24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65">
                    <a:moveTo>
                      <a:pt x="0" y="0"/>
                    </a:moveTo>
                    <a:lnTo>
                      <a:pt x="12" y="10"/>
                    </a:lnTo>
                    <a:lnTo>
                      <a:pt x="20" y="32"/>
                    </a:lnTo>
                    <a:lnTo>
                      <a:pt x="24" y="53"/>
                    </a:lnTo>
                    <a:lnTo>
                      <a:pt x="21" y="65"/>
                    </a:lnTo>
                    <a:lnTo>
                      <a:pt x="15" y="61"/>
                    </a:lnTo>
                    <a:lnTo>
                      <a:pt x="11" y="44"/>
                    </a:lnTo>
                    <a:lnTo>
                      <a:pt x="6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" name="Freeform 26"/>
              <p:cNvSpPr>
                <a:spLocks/>
              </p:cNvSpPr>
              <p:nvPr/>
            </p:nvSpPr>
            <p:spPr bwMode="auto">
              <a:xfrm>
                <a:off x="1013" y="461"/>
                <a:ext cx="15" cy="31"/>
              </a:xfrm>
              <a:custGeom>
                <a:avLst/>
                <a:gdLst>
                  <a:gd name="T0" fmla="*/ 0 w 30"/>
                  <a:gd name="T1" fmla="*/ 0 h 61"/>
                  <a:gd name="T2" fmla="*/ 4 w 30"/>
                  <a:gd name="T3" fmla="*/ 3 h 61"/>
                  <a:gd name="T4" fmla="*/ 6 w 30"/>
                  <a:gd name="T5" fmla="*/ 8 h 61"/>
                  <a:gd name="T6" fmla="*/ 8 w 30"/>
                  <a:gd name="T7" fmla="*/ 13 h 61"/>
                  <a:gd name="T8" fmla="*/ 7 w 30"/>
                  <a:gd name="T9" fmla="*/ 16 h 61"/>
                  <a:gd name="T10" fmla="*/ 5 w 30"/>
                  <a:gd name="T11" fmla="*/ 14 h 61"/>
                  <a:gd name="T12" fmla="*/ 4 w 30"/>
                  <a:gd name="T13" fmla="*/ 10 h 61"/>
                  <a:gd name="T14" fmla="*/ 2 w 30"/>
                  <a:gd name="T15" fmla="*/ 4 h 61"/>
                  <a:gd name="T16" fmla="*/ 0 w 30"/>
                  <a:gd name="T17" fmla="*/ 0 h 6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" h="61">
                    <a:moveTo>
                      <a:pt x="0" y="0"/>
                    </a:moveTo>
                    <a:lnTo>
                      <a:pt x="14" y="12"/>
                    </a:lnTo>
                    <a:lnTo>
                      <a:pt x="24" y="32"/>
                    </a:lnTo>
                    <a:lnTo>
                      <a:pt x="30" y="51"/>
                    </a:lnTo>
                    <a:lnTo>
                      <a:pt x="27" y="61"/>
                    </a:lnTo>
                    <a:lnTo>
                      <a:pt x="20" y="56"/>
                    </a:lnTo>
                    <a:lnTo>
                      <a:pt x="14" y="38"/>
                    </a:lnTo>
                    <a:lnTo>
                      <a:pt x="8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Freeform 27"/>
              <p:cNvSpPr>
                <a:spLocks/>
              </p:cNvSpPr>
              <p:nvPr/>
            </p:nvSpPr>
            <p:spPr bwMode="auto">
              <a:xfrm>
                <a:off x="1024" y="457"/>
                <a:ext cx="23" cy="33"/>
              </a:xfrm>
              <a:custGeom>
                <a:avLst/>
                <a:gdLst>
                  <a:gd name="T0" fmla="*/ 0 w 46"/>
                  <a:gd name="T1" fmla="*/ 0 h 64"/>
                  <a:gd name="T2" fmla="*/ 2 w 46"/>
                  <a:gd name="T3" fmla="*/ 2 h 64"/>
                  <a:gd name="T4" fmla="*/ 4 w 46"/>
                  <a:gd name="T5" fmla="*/ 4 h 64"/>
                  <a:gd name="T6" fmla="*/ 6 w 46"/>
                  <a:gd name="T7" fmla="*/ 6 h 64"/>
                  <a:gd name="T8" fmla="*/ 9 w 46"/>
                  <a:gd name="T9" fmla="*/ 9 h 64"/>
                  <a:gd name="T10" fmla="*/ 10 w 46"/>
                  <a:gd name="T11" fmla="*/ 12 h 64"/>
                  <a:gd name="T12" fmla="*/ 11 w 46"/>
                  <a:gd name="T13" fmla="*/ 14 h 64"/>
                  <a:gd name="T14" fmla="*/ 12 w 46"/>
                  <a:gd name="T15" fmla="*/ 15 h 64"/>
                  <a:gd name="T16" fmla="*/ 11 w 46"/>
                  <a:gd name="T17" fmla="*/ 17 h 64"/>
                  <a:gd name="T18" fmla="*/ 8 w 46"/>
                  <a:gd name="T19" fmla="*/ 15 h 64"/>
                  <a:gd name="T20" fmla="*/ 5 w 46"/>
                  <a:gd name="T21" fmla="*/ 11 h 64"/>
                  <a:gd name="T22" fmla="*/ 3 w 46"/>
                  <a:gd name="T23" fmla="*/ 5 h 64"/>
                  <a:gd name="T24" fmla="*/ 0 w 46"/>
                  <a:gd name="T25" fmla="*/ 0 h 6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64">
                    <a:moveTo>
                      <a:pt x="0" y="0"/>
                    </a:moveTo>
                    <a:lnTo>
                      <a:pt x="7" y="6"/>
                    </a:lnTo>
                    <a:lnTo>
                      <a:pt x="15" y="15"/>
                    </a:lnTo>
                    <a:lnTo>
                      <a:pt x="24" y="24"/>
                    </a:lnTo>
                    <a:lnTo>
                      <a:pt x="33" y="34"/>
                    </a:lnTo>
                    <a:lnTo>
                      <a:pt x="39" y="44"/>
                    </a:lnTo>
                    <a:lnTo>
                      <a:pt x="44" y="53"/>
                    </a:lnTo>
                    <a:lnTo>
                      <a:pt x="46" y="59"/>
                    </a:lnTo>
                    <a:lnTo>
                      <a:pt x="43" y="64"/>
                    </a:lnTo>
                    <a:lnTo>
                      <a:pt x="32" y="59"/>
                    </a:lnTo>
                    <a:lnTo>
                      <a:pt x="20" y="40"/>
                    </a:lnTo>
                    <a:lnTo>
                      <a:pt x="9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6" name="Freeform 28"/>
              <p:cNvSpPr>
                <a:spLocks/>
              </p:cNvSpPr>
              <p:nvPr/>
            </p:nvSpPr>
            <p:spPr bwMode="auto">
              <a:xfrm>
                <a:off x="1038" y="451"/>
                <a:ext cx="30" cy="31"/>
              </a:xfrm>
              <a:custGeom>
                <a:avLst/>
                <a:gdLst>
                  <a:gd name="T0" fmla="*/ 0 w 60"/>
                  <a:gd name="T1" fmla="*/ 0 h 61"/>
                  <a:gd name="T2" fmla="*/ 2 w 60"/>
                  <a:gd name="T3" fmla="*/ 1 h 61"/>
                  <a:gd name="T4" fmla="*/ 5 w 60"/>
                  <a:gd name="T5" fmla="*/ 3 h 61"/>
                  <a:gd name="T6" fmla="*/ 7 w 60"/>
                  <a:gd name="T7" fmla="*/ 6 h 61"/>
                  <a:gd name="T8" fmla="*/ 10 w 60"/>
                  <a:gd name="T9" fmla="*/ 8 h 61"/>
                  <a:gd name="T10" fmla="*/ 13 w 60"/>
                  <a:gd name="T11" fmla="*/ 11 h 61"/>
                  <a:gd name="T12" fmla="*/ 15 w 60"/>
                  <a:gd name="T13" fmla="*/ 13 h 61"/>
                  <a:gd name="T14" fmla="*/ 15 w 60"/>
                  <a:gd name="T15" fmla="*/ 15 h 61"/>
                  <a:gd name="T16" fmla="*/ 15 w 60"/>
                  <a:gd name="T17" fmla="*/ 16 h 61"/>
                  <a:gd name="T18" fmla="*/ 13 w 60"/>
                  <a:gd name="T19" fmla="*/ 16 h 61"/>
                  <a:gd name="T20" fmla="*/ 12 w 60"/>
                  <a:gd name="T21" fmla="*/ 14 h 61"/>
                  <a:gd name="T22" fmla="*/ 9 w 60"/>
                  <a:gd name="T23" fmla="*/ 12 h 61"/>
                  <a:gd name="T24" fmla="*/ 7 w 60"/>
                  <a:gd name="T25" fmla="*/ 9 h 61"/>
                  <a:gd name="T26" fmla="*/ 5 w 60"/>
                  <a:gd name="T27" fmla="*/ 6 h 61"/>
                  <a:gd name="T28" fmla="*/ 3 w 60"/>
                  <a:gd name="T29" fmla="*/ 3 h 61"/>
                  <a:gd name="T30" fmla="*/ 2 w 60"/>
                  <a:gd name="T31" fmla="*/ 1 h 61"/>
                  <a:gd name="T32" fmla="*/ 0 w 60"/>
                  <a:gd name="T33" fmla="*/ 0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61">
                    <a:moveTo>
                      <a:pt x="0" y="0"/>
                    </a:moveTo>
                    <a:lnTo>
                      <a:pt x="8" y="4"/>
                    </a:lnTo>
                    <a:lnTo>
                      <a:pt x="17" y="12"/>
                    </a:lnTo>
                    <a:lnTo>
                      <a:pt x="28" y="23"/>
                    </a:lnTo>
                    <a:lnTo>
                      <a:pt x="40" y="32"/>
                    </a:lnTo>
                    <a:lnTo>
                      <a:pt x="49" y="42"/>
                    </a:lnTo>
                    <a:lnTo>
                      <a:pt x="57" y="50"/>
                    </a:lnTo>
                    <a:lnTo>
                      <a:pt x="60" y="58"/>
                    </a:lnTo>
                    <a:lnTo>
                      <a:pt x="58" y="61"/>
                    </a:lnTo>
                    <a:lnTo>
                      <a:pt x="52" y="61"/>
                    </a:lnTo>
                    <a:lnTo>
                      <a:pt x="45" y="55"/>
                    </a:lnTo>
                    <a:lnTo>
                      <a:pt x="35" y="46"/>
                    </a:lnTo>
                    <a:lnTo>
                      <a:pt x="26" y="35"/>
                    </a:lnTo>
                    <a:lnTo>
                      <a:pt x="19" y="23"/>
                    </a:lnTo>
                    <a:lnTo>
                      <a:pt x="11" y="12"/>
                    </a:ln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7" name="Freeform 29"/>
              <p:cNvSpPr>
                <a:spLocks/>
              </p:cNvSpPr>
              <p:nvPr/>
            </p:nvSpPr>
            <p:spPr bwMode="auto">
              <a:xfrm>
                <a:off x="1054" y="444"/>
                <a:ext cx="34" cy="33"/>
              </a:xfrm>
              <a:custGeom>
                <a:avLst/>
                <a:gdLst>
                  <a:gd name="T0" fmla="*/ 0 w 67"/>
                  <a:gd name="T1" fmla="*/ 0 h 64"/>
                  <a:gd name="T2" fmla="*/ 2 w 67"/>
                  <a:gd name="T3" fmla="*/ 2 h 64"/>
                  <a:gd name="T4" fmla="*/ 5 w 67"/>
                  <a:gd name="T5" fmla="*/ 3 h 64"/>
                  <a:gd name="T6" fmla="*/ 8 w 67"/>
                  <a:gd name="T7" fmla="*/ 5 h 64"/>
                  <a:gd name="T8" fmla="*/ 11 w 67"/>
                  <a:gd name="T9" fmla="*/ 8 h 64"/>
                  <a:gd name="T10" fmla="*/ 14 w 67"/>
                  <a:gd name="T11" fmla="*/ 11 h 64"/>
                  <a:gd name="T12" fmla="*/ 16 w 67"/>
                  <a:gd name="T13" fmla="*/ 13 h 64"/>
                  <a:gd name="T14" fmla="*/ 17 w 67"/>
                  <a:gd name="T15" fmla="*/ 15 h 64"/>
                  <a:gd name="T16" fmla="*/ 17 w 67"/>
                  <a:gd name="T17" fmla="*/ 17 h 64"/>
                  <a:gd name="T18" fmla="*/ 15 w 67"/>
                  <a:gd name="T19" fmla="*/ 17 h 64"/>
                  <a:gd name="T20" fmla="*/ 13 w 67"/>
                  <a:gd name="T21" fmla="*/ 16 h 64"/>
                  <a:gd name="T22" fmla="*/ 11 w 67"/>
                  <a:gd name="T23" fmla="*/ 13 h 64"/>
                  <a:gd name="T24" fmla="*/ 9 w 67"/>
                  <a:gd name="T25" fmla="*/ 10 h 64"/>
                  <a:gd name="T26" fmla="*/ 6 w 67"/>
                  <a:gd name="T27" fmla="*/ 7 h 64"/>
                  <a:gd name="T28" fmla="*/ 4 w 67"/>
                  <a:gd name="T29" fmla="*/ 4 h 64"/>
                  <a:gd name="T30" fmla="*/ 2 w 67"/>
                  <a:gd name="T31" fmla="*/ 2 h 64"/>
                  <a:gd name="T32" fmla="*/ 0 w 67"/>
                  <a:gd name="T33" fmla="*/ 0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7" h="64">
                    <a:moveTo>
                      <a:pt x="0" y="0"/>
                    </a:moveTo>
                    <a:lnTo>
                      <a:pt x="8" y="5"/>
                    </a:lnTo>
                    <a:lnTo>
                      <a:pt x="19" y="11"/>
                    </a:lnTo>
                    <a:lnTo>
                      <a:pt x="31" y="20"/>
                    </a:lnTo>
                    <a:lnTo>
                      <a:pt x="43" y="30"/>
                    </a:lnTo>
                    <a:lnTo>
                      <a:pt x="55" y="41"/>
                    </a:lnTo>
                    <a:lnTo>
                      <a:pt x="63" y="50"/>
                    </a:lnTo>
                    <a:lnTo>
                      <a:pt x="67" y="58"/>
                    </a:lnTo>
                    <a:lnTo>
                      <a:pt x="66" y="64"/>
                    </a:lnTo>
                    <a:lnTo>
                      <a:pt x="60" y="64"/>
                    </a:lnTo>
                    <a:lnTo>
                      <a:pt x="52" y="60"/>
                    </a:lnTo>
                    <a:lnTo>
                      <a:pt x="43" y="50"/>
                    </a:lnTo>
                    <a:lnTo>
                      <a:pt x="34" y="38"/>
                    </a:lnTo>
                    <a:lnTo>
                      <a:pt x="23" y="26"/>
                    </a:lnTo>
                    <a:lnTo>
                      <a:pt x="14" y="15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" name="Freeform 30"/>
              <p:cNvSpPr>
                <a:spLocks/>
              </p:cNvSpPr>
              <p:nvPr/>
            </p:nvSpPr>
            <p:spPr bwMode="auto">
              <a:xfrm>
                <a:off x="1066" y="437"/>
                <a:ext cx="38" cy="29"/>
              </a:xfrm>
              <a:custGeom>
                <a:avLst/>
                <a:gdLst>
                  <a:gd name="T0" fmla="*/ 0 w 77"/>
                  <a:gd name="T1" fmla="*/ 0 h 58"/>
                  <a:gd name="T2" fmla="*/ 2 w 77"/>
                  <a:gd name="T3" fmla="*/ 1 h 58"/>
                  <a:gd name="T4" fmla="*/ 5 w 77"/>
                  <a:gd name="T5" fmla="*/ 2 h 58"/>
                  <a:gd name="T6" fmla="*/ 8 w 77"/>
                  <a:gd name="T7" fmla="*/ 4 h 58"/>
                  <a:gd name="T8" fmla="*/ 11 w 77"/>
                  <a:gd name="T9" fmla="*/ 5 h 58"/>
                  <a:gd name="T10" fmla="*/ 14 w 77"/>
                  <a:gd name="T11" fmla="*/ 8 h 58"/>
                  <a:gd name="T12" fmla="*/ 16 w 77"/>
                  <a:gd name="T13" fmla="*/ 9 h 58"/>
                  <a:gd name="T14" fmla="*/ 18 w 77"/>
                  <a:gd name="T15" fmla="*/ 12 h 58"/>
                  <a:gd name="T16" fmla="*/ 19 w 77"/>
                  <a:gd name="T17" fmla="*/ 14 h 58"/>
                  <a:gd name="T18" fmla="*/ 18 w 77"/>
                  <a:gd name="T19" fmla="*/ 15 h 58"/>
                  <a:gd name="T20" fmla="*/ 16 w 77"/>
                  <a:gd name="T21" fmla="*/ 14 h 58"/>
                  <a:gd name="T22" fmla="*/ 13 w 77"/>
                  <a:gd name="T23" fmla="*/ 12 h 58"/>
                  <a:gd name="T24" fmla="*/ 10 w 77"/>
                  <a:gd name="T25" fmla="*/ 9 h 58"/>
                  <a:gd name="T26" fmla="*/ 7 w 77"/>
                  <a:gd name="T27" fmla="*/ 7 h 58"/>
                  <a:gd name="T28" fmla="*/ 4 w 77"/>
                  <a:gd name="T29" fmla="*/ 4 h 58"/>
                  <a:gd name="T30" fmla="*/ 1 w 77"/>
                  <a:gd name="T31" fmla="*/ 2 h 58"/>
                  <a:gd name="T32" fmla="*/ 0 w 77"/>
                  <a:gd name="T33" fmla="*/ 0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7" h="58">
                    <a:moveTo>
                      <a:pt x="0" y="0"/>
                    </a:moveTo>
                    <a:lnTo>
                      <a:pt x="9" y="3"/>
                    </a:lnTo>
                    <a:lnTo>
                      <a:pt x="22" y="7"/>
                    </a:lnTo>
                    <a:lnTo>
                      <a:pt x="34" y="13"/>
                    </a:lnTo>
                    <a:lnTo>
                      <a:pt x="46" y="20"/>
                    </a:lnTo>
                    <a:lnTo>
                      <a:pt x="58" y="29"/>
                    </a:lnTo>
                    <a:lnTo>
                      <a:pt x="67" y="36"/>
                    </a:lnTo>
                    <a:lnTo>
                      <a:pt x="73" y="47"/>
                    </a:lnTo>
                    <a:lnTo>
                      <a:pt x="77" y="56"/>
                    </a:lnTo>
                    <a:lnTo>
                      <a:pt x="73" y="58"/>
                    </a:lnTo>
                    <a:lnTo>
                      <a:pt x="67" y="55"/>
                    </a:lnTo>
                    <a:lnTo>
                      <a:pt x="55" y="47"/>
                    </a:lnTo>
                    <a:lnTo>
                      <a:pt x="43" y="36"/>
                    </a:lnTo>
                    <a:lnTo>
                      <a:pt x="29" y="26"/>
                    </a:lnTo>
                    <a:lnTo>
                      <a:pt x="17" y="15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9" name="Freeform 31"/>
              <p:cNvSpPr>
                <a:spLocks/>
              </p:cNvSpPr>
              <p:nvPr/>
            </p:nvSpPr>
            <p:spPr bwMode="auto">
              <a:xfrm>
                <a:off x="1075" y="431"/>
                <a:ext cx="40" cy="14"/>
              </a:xfrm>
              <a:custGeom>
                <a:avLst/>
                <a:gdLst>
                  <a:gd name="T0" fmla="*/ 20 w 80"/>
                  <a:gd name="T1" fmla="*/ 7 h 27"/>
                  <a:gd name="T2" fmla="*/ 20 w 80"/>
                  <a:gd name="T3" fmla="*/ 7 h 27"/>
                  <a:gd name="T4" fmla="*/ 17 w 80"/>
                  <a:gd name="T5" fmla="*/ 7 h 27"/>
                  <a:gd name="T6" fmla="*/ 15 w 80"/>
                  <a:gd name="T7" fmla="*/ 6 h 27"/>
                  <a:gd name="T8" fmla="*/ 12 w 80"/>
                  <a:gd name="T9" fmla="*/ 5 h 27"/>
                  <a:gd name="T10" fmla="*/ 8 w 80"/>
                  <a:gd name="T11" fmla="*/ 4 h 27"/>
                  <a:gd name="T12" fmla="*/ 5 w 80"/>
                  <a:gd name="T13" fmla="*/ 3 h 27"/>
                  <a:gd name="T14" fmla="*/ 2 w 80"/>
                  <a:gd name="T15" fmla="*/ 2 h 27"/>
                  <a:gd name="T16" fmla="*/ 0 w 80"/>
                  <a:gd name="T17" fmla="*/ 1 h 27"/>
                  <a:gd name="T18" fmla="*/ 3 w 80"/>
                  <a:gd name="T19" fmla="*/ 0 h 27"/>
                  <a:gd name="T20" fmla="*/ 6 w 80"/>
                  <a:gd name="T21" fmla="*/ 0 h 27"/>
                  <a:gd name="T22" fmla="*/ 10 w 80"/>
                  <a:gd name="T23" fmla="*/ 1 h 27"/>
                  <a:gd name="T24" fmla="*/ 13 w 80"/>
                  <a:gd name="T25" fmla="*/ 2 h 27"/>
                  <a:gd name="T26" fmla="*/ 17 w 80"/>
                  <a:gd name="T27" fmla="*/ 2 h 27"/>
                  <a:gd name="T28" fmla="*/ 19 w 80"/>
                  <a:gd name="T29" fmla="*/ 4 h 27"/>
                  <a:gd name="T30" fmla="*/ 20 w 80"/>
                  <a:gd name="T31" fmla="*/ 5 h 27"/>
                  <a:gd name="T32" fmla="*/ 20 w 80"/>
                  <a:gd name="T33" fmla="*/ 7 h 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0" h="27">
                    <a:moveTo>
                      <a:pt x="80" y="26"/>
                    </a:moveTo>
                    <a:lnTo>
                      <a:pt x="77" y="27"/>
                    </a:lnTo>
                    <a:lnTo>
                      <a:pt x="68" y="26"/>
                    </a:lnTo>
                    <a:lnTo>
                      <a:pt x="58" y="23"/>
                    </a:lnTo>
                    <a:lnTo>
                      <a:pt x="45" y="18"/>
                    </a:lnTo>
                    <a:lnTo>
                      <a:pt x="32" y="14"/>
                    </a:lnTo>
                    <a:lnTo>
                      <a:pt x="19" y="9"/>
                    </a:lnTo>
                    <a:lnTo>
                      <a:pt x="7" y="5"/>
                    </a:lnTo>
                    <a:lnTo>
                      <a:pt x="0" y="3"/>
                    </a:lnTo>
                    <a:lnTo>
                      <a:pt x="10" y="0"/>
                    </a:lnTo>
                    <a:lnTo>
                      <a:pt x="22" y="0"/>
                    </a:lnTo>
                    <a:lnTo>
                      <a:pt x="38" y="2"/>
                    </a:lnTo>
                    <a:lnTo>
                      <a:pt x="51" y="5"/>
                    </a:lnTo>
                    <a:lnTo>
                      <a:pt x="65" y="8"/>
                    </a:lnTo>
                    <a:lnTo>
                      <a:pt x="74" y="14"/>
                    </a:lnTo>
                    <a:lnTo>
                      <a:pt x="80" y="20"/>
                    </a:lnTo>
                    <a:lnTo>
                      <a:pt x="80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0" name="Freeform 32"/>
              <p:cNvSpPr>
                <a:spLocks/>
              </p:cNvSpPr>
              <p:nvPr/>
            </p:nvSpPr>
            <p:spPr bwMode="auto">
              <a:xfrm>
                <a:off x="1087" y="419"/>
                <a:ext cx="40" cy="13"/>
              </a:xfrm>
              <a:custGeom>
                <a:avLst/>
                <a:gdLst>
                  <a:gd name="T0" fmla="*/ 20 w 81"/>
                  <a:gd name="T1" fmla="*/ 7 h 26"/>
                  <a:gd name="T2" fmla="*/ 19 w 81"/>
                  <a:gd name="T3" fmla="*/ 7 h 26"/>
                  <a:gd name="T4" fmla="*/ 17 w 81"/>
                  <a:gd name="T5" fmla="*/ 6 h 26"/>
                  <a:gd name="T6" fmla="*/ 14 w 81"/>
                  <a:gd name="T7" fmla="*/ 6 h 26"/>
                  <a:gd name="T8" fmla="*/ 11 w 81"/>
                  <a:gd name="T9" fmla="*/ 5 h 26"/>
                  <a:gd name="T10" fmla="*/ 7 w 81"/>
                  <a:gd name="T11" fmla="*/ 4 h 26"/>
                  <a:gd name="T12" fmla="*/ 4 w 81"/>
                  <a:gd name="T13" fmla="*/ 3 h 26"/>
                  <a:gd name="T14" fmla="*/ 2 w 81"/>
                  <a:gd name="T15" fmla="*/ 2 h 26"/>
                  <a:gd name="T16" fmla="*/ 0 w 81"/>
                  <a:gd name="T17" fmla="*/ 1 h 26"/>
                  <a:gd name="T18" fmla="*/ 2 w 81"/>
                  <a:gd name="T19" fmla="*/ 0 h 26"/>
                  <a:gd name="T20" fmla="*/ 6 w 81"/>
                  <a:gd name="T21" fmla="*/ 0 h 26"/>
                  <a:gd name="T22" fmla="*/ 9 w 81"/>
                  <a:gd name="T23" fmla="*/ 1 h 26"/>
                  <a:gd name="T24" fmla="*/ 13 w 81"/>
                  <a:gd name="T25" fmla="*/ 1 h 26"/>
                  <a:gd name="T26" fmla="*/ 16 w 81"/>
                  <a:gd name="T27" fmla="*/ 2 h 26"/>
                  <a:gd name="T28" fmla="*/ 18 w 81"/>
                  <a:gd name="T29" fmla="*/ 4 h 26"/>
                  <a:gd name="T30" fmla="*/ 20 w 81"/>
                  <a:gd name="T31" fmla="*/ 5 h 26"/>
                  <a:gd name="T32" fmla="*/ 20 w 81"/>
                  <a:gd name="T33" fmla="*/ 7 h 2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1" h="26">
                    <a:moveTo>
                      <a:pt x="81" y="26"/>
                    </a:moveTo>
                    <a:lnTo>
                      <a:pt x="76" y="26"/>
                    </a:lnTo>
                    <a:lnTo>
                      <a:pt x="69" y="24"/>
                    </a:lnTo>
                    <a:lnTo>
                      <a:pt x="56" y="21"/>
                    </a:lnTo>
                    <a:lnTo>
                      <a:pt x="44" y="18"/>
                    </a:lnTo>
                    <a:lnTo>
                      <a:pt x="30" y="13"/>
                    </a:lnTo>
                    <a:lnTo>
                      <a:pt x="18" y="9"/>
                    </a:lnTo>
                    <a:lnTo>
                      <a:pt x="8" y="6"/>
                    </a:lnTo>
                    <a:lnTo>
                      <a:pt x="0" y="3"/>
                    </a:lnTo>
                    <a:lnTo>
                      <a:pt x="11" y="0"/>
                    </a:lnTo>
                    <a:lnTo>
                      <a:pt x="24" y="0"/>
                    </a:lnTo>
                    <a:lnTo>
                      <a:pt x="38" y="1"/>
                    </a:lnTo>
                    <a:lnTo>
                      <a:pt x="52" y="4"/>
                    </a:lnTo>
                    <a:lnTo>
                      <a:pt x="66" y="7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1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1" name="Freeform 33"/>
              <p:cNvSpPr>
                <a:spLocks/>
              </p:cNvSpPr>
              <p:nvPr/>
            </p:nvSpPr>
            <p:spPr bwMode="auto">
              <a:xfrm>
                <a:off x="1053" y="444"/>
                <a:ext cx="194" cy="54"/>
              </a:xfrm>
              <a:custGeom>
                <a:avLst/>
                <a:gdLst>
                  <a:gd name="T0" fmla="*/ 1 w 390"/>
                  <a:gd name="T1" fmla="*/ 24 h 107"/>
                  <a:gd name="T2" fmla="*/ 0 w 390"/>
                  <a:gd name="T3" fmla="*/ 24 h 107"/>
                  <a:gd name="T4" fmla="*/ 0 w 390"/>
                  <a:gd name="T5" fmla="*/ 25 h 107"/>
                  <a:gd name="T6" fmla="*/ 0 w 390"/>
                  <a:gd name="T7" fmla="*/ 26 h 107"/>
                  <a:gd name="T8" fmla="*/ 0 w 390"/>
                  <a:gd name="T9" fmla="*/ 27 h 107"/>
                  <a:gd name="T10" fmla="*/ 7 w 390"/>
                  <a:gd name="T11" fmla="*/ 23 h 107"/>
                  <a:gd name="T12" fmla="*/ 14 w 390"/>
                  <a:gd name="T13" fmla="*/ 19 h 107"/>
                  <a:gd name="T14" fmla="*/ 21 w 390"/>
                  <a:gd name="T15" fmla="*/ 16 h 107"/>
                  <a:gd name="T16" fmla="*/ 28 w 390"/>
                  <a:gd name="T17" fmla="*/ 13 h 107"/>
                  <a:gd name="T18" fmla="*/ 34 w 390"/>
                  <a:gd name="T19" fmla="*/ 10 h 107"/>
                  <a:gd name="T20" fmla="*/ 41 w 390"/>
                  <a:gd name="T21" fmla="*/ 8 h 107"/>
                  <a:gd name="T22" fmla="*/ 47 w 390"/>
                  <a:gd name="T23" fmla="*/ 7 h 107"/>
                  <a:gd name="T24" fmla="*/ 53 w 390"/>
                  <a:gd name="T25" fmla="*/ 5 h 107"/>
                  <a:gd name="T26" fmla="*/ 60 w 390"/>
                  <a:gd name="T27" fmla="*/ 5 h 107"/>
                  <a:gd name="T28" fmla="*/ 65 w 390"/>
                  <a:gd name="T29" fmla="*/ 4 h 107"/>
                  <a:gd name="T30" fmla="*/ 71 w 390"/>
                  <a:gd name="T31" fmla="*/ 3 h 107"/>
                  <a:gd name="T32" fmla="*/ 77 w 390"/>
                  <a:gd name="T33" fmla="*/ 3 h 107"/>
                  <a:gd name="T34" fmla="*/ 82 w 390"/>
                  <a:gd name="T35" fmla="*/ 3 h 107"/>
                  <a:gd name="T36" fmla="*/ 87 w 390"/>
                  <a:gd name="T37" fmla="*/ 2 h 107"/>
                  <a:gd name="T38" fmla="*/ 92 w 390"/>
                  <a:gd name="T39" fmla="*/ 2 h 107"/>
                  <a:gd name="T40" fmla="*/ 97 w 390"/>
                  <a:gd name="T41" fmla="*/ 2 h 107"/>
                  <a:gd name="T42" fmla="*/ 94 w 390"/>
                  <a:gd name="T43" fmla="*/ 1 h 107"/>
                  <a:gd name="T44" fmla="*/ 90 w 390"/>
                  <a:gd name="T45" fmla="*/ 1 h 107"/>
                  <a:gd name="T46" fmla="*/ 85 w 390"/>
                  <a:gd name="T47" fmla="*/ 0 h 107"/>
                  <a:gd name="T48" fmla="*/ 79 w 390"/>
                  <a:gd name="T49" fmla="*/ 0 h 107"/>
                  <a:gd name="T50" fmla="*/ 73 w 390"/>
                  <a:gd name="T51" fmla="*/ 0 h 107"/>
                  <a:gd name="T52" fmla="*/ 66 w 390"/>
                  <a:gd name="T53" fmla="*/ 1 h 107"/>
                  <a:gd name="T54" fmla="*/ 59 w 390"/>
                  <a:gd name="T55" fmla="*/ 2 h 107"/>
                  <a:gd name="T56" fmla="*/ 52 w 390"/>
                  <a:gd name="T57" fmla="*/ 3 h 107"/>
                  <a:gd name="T58" fmla="*/ 44 w 390"/>
                  <a:gd name="T59" fmla="*/ 4 h 107"/>
                  <a:gd name="T60" fmla="*/ 37 w 390"/>
                  <a:gd name="T61" fmla="*/ 6 h 107"/>
                  <a:gd name="T62" fmla="*/ 30 w 390"/>
                  <a:gd name="T63" fmla="*/ 8 h 107"/>
                  <a:gd name="T64" fmla="*/ 23 w 390"/>
                  <a:gd name="T65" fmla="*/ 10 h 107"/>
                  <a:gd name="T66" fmla="*/ 16 w 390"/>
                  <a:gd name="T67" fmla="*/ 13 h 107"/>
                  <a:gd name="T68" fmla="*/ 10 w 390"/>
                  <a:gd name="T69" fmla="*/ 16 h 107"/>
                  <a:gd name="T70" fmla="*/ 5 w 390"/>
                  <a:gd name="T71" fmla="*/ 20 h 107"/>
                  <a:gd name="T72" fmla="*/ 1 w 390"/>
                  <a:gd name="T73" fmla="*/ 24 h 10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90" h="107">
                    <a:moveTo>
                      <a:pt x="5" y="93"/>
                    </a:moveTo>
                    <a:lnTo>
                      <a:pt x="3" y="96"/>
                    </a:lnTo>
                    <a:lnTo>
                      <a:pt x="2" y="99"/>
                    </a:lnTo>
                    <a:lnTo>
                      <a:pt x="2" y="104"/>
                    </a:lnTo>
                    <a:lnTo>
                      <a:pt x="0" y="107"/>
                    </a:lnTo>
                    <a:lnTo>
                      <a:pt x="28" y="89"/>
                    </a:lnTo>
                    <a:lnTo>
                      <a:pt x="57" y="73"/>
                    </a:lnTo>
                    <a:lnTo>
                      <a:pt x="84" y="61"/>
                    </a:lnTo>
                    <a:lnTo>
                      <a:pt x="112" y="49"/>
                    </a:lnTo>
                    <a:lnTo>
                      <a:pt x="139" y="40"/>
                    </a:lnTo>
                    <a:lnTo>
                      <a:pt x="165" y="32"/>
                    </a:lnTo>
                    <a:lnTo>
                      <a:pt x="191" y="26"/>
                    </a:lnTo>
                    <a:lnTo>
                      <a:pt x="216" y="20"/>
                    </a:lnTo>
                    <a:lnTo>
                      <a:pt x="241" y="17"/>
                    </a:lnTo>
                    <a:lnTo>
                      <a:pt x="264" y="14"/>
                    </a:lnTo>
                    <a:lnTo>
                      <a:pt x="287" y="11"/>
                    </a:lnTo>
                    <a:lnTo>
                      <a:pt x="310" y="9"/>
                    </a:lnTo>
                    <a:lnTo>
                      <a:pt x="332" y="9"/>
                    </a:lnTo>
                    <a:lnTo>
                      <a:pt x="351" y="8"/>
                    </a:lnTo>
                    <a:lnTo>
                      <a:pt x="371" y="8"/>
                    </a:lnTo>
                    <a:lnTo>
                      <a:pt x="390" y="6"/>
                    </a:lnTo>
                    <a:lnTo>
                      <a:pt x="377" y="3"/>
                    </a:lnTo>
                    <a:lnTo>
                      <a:pt x="361" y="1"/>
                    </a:lnTo>
                    <a:lnTo>
                      <a:pt x="342" y="0"/>
                    </a:lnTo>
                    <a:lnTo>
                      <a:pt x="319" y="0"/>
                    </a:lnTo>
                    <a:lnTo>
                      <a:pt x="293" y="0"/>
                    </a:lnTo>
                    <a:lnTo>
                      <a:pt x="267" y="3"/>
                    </a:lnTo>
                    <a:lnTo>
                      <a:pt x="238" y="6"/>
                    </a:lnTo>
                    <a:lnTo>
                      <a:pt x="209" y="11"/>
                    </a:lnTo>
                    <a:lnTo>
                      <a:pt x="179" y="15"/>
                    </a:lnTo>
                    <a:lnTo>
                      <a:pt x="150" y="23"/>
                    </a:lnTo>
                    <a:lnTo>
                      <a:pt x="121" y="30"/>
                    </a:lnTo>
                    <a:lnTo>
                      <a:pt x="93" y="40"/>
                    </a:lnTo>
                    <a:lnTo>
                      <a:pt x="67" y="52"/>
                    </a:lnTo>
                    <a:lnTo>
                      <a:pt x="43" y="64"/>
                    </a:lnTo>
                    <a:lnTo>
                      <a:pt x="23" y="78"/>
                    </a:lnTo>
                    <a:lnTo>
                      <a:pt x="5" y="9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2" name="Freeform 34"/>
              <p:cNvSpPr>
                <a:spLocks/>
              </p:cNvSpPr>
              <p:nvPr/>
            </p:nvSpPr>
            <p:spPr bwMode="auto">
              <a:xfrm>
                <a:off x="1207" y="448"/>
                <a:ext cx="30" cy="27"/>
              </a:xfrm>
              <a:custGeom>
                <a:avLst/>
                <a:gdLst>
                  <a:gd name="T0" fmla="*/ 15 w 59"/>
                  <a:gd name="T1" fmla="*/ 13 h 55"/>
                  <a:gd name="T2" fmla="*/ 15 w 59"/>
                  <a:gd name="T3" fmla="*/ 13 h 55"/>
                  <a:gd name="T4" fmla="*/ 15 w 59"/>
                  <a:gd name="T5" fmla="*/ 11 h 55"/>
                  <a:gd name="T6" fmla="*/ 14 w 59"/>
                  <a:gd name="T7" fmla="*/ 9 h 55"/>
                  <a:gd name="T8" fmla="*/ 12 w 59"/>
                  <a:gd name="T9" fmla="*/ 7 h 55"/>
                  <a:gd name="T10" fmla="*/ 9 w 59"/>
                  <a:gd name="T11" fmla="*/ 4 h 55"/>
                  <a:gd name="T12" fmla="*/ 7 w 59"/>
                  <a:gd name="T13" fmla="*/ 2 h 55"/>
                  <a:gd name="T14" fmla="*/ 4 w 59"/>
                  <a:gd name="T15" fmla="*/ 0 h 55"/>
                  <a:gd name="T16" fmla="*/ 0 w 59"/>
                  <a:gd name="T17" fmla="*/ 0 h 55"/>
                  <a:gd name="T18" fmla="*/ 2 w 59"/>
                  <a:gd name="T19" fmla="*/ 1 h 55"/>
                  <a:gd name="T20" fmla="*/ 4 w 59"/>
                  <a:gd name="T21" fmla="*/ 3 h 55"/>
                  <a:gd name="T22" fmla="*/ 6 w 59"/>
                  <a:gd name="T23" fmla="*/ 5 h 55"/>
                  <a:gd name="T24" fmla="*/ 8 w 59"/>
                  <a:gd name="T25" fmla="*/ 8 h 55"/>
                  <a:gd name="T26" fmla="*/ 11 w 59"/>
                  <a:gd name="T27" fmla="*/ 10 h 55"/>
                  <a:gd name="T28" fmla="*/ 12 w 59"/>
                  <a:gd name="T29" fmla="*/ 12 h 55"/>
                  <a:gd name="T30" fmla="*/ 14 w 59"/>
                  <a:gd name="T31" fmla="*/ 13 h 55"/>
                  <a:gd name="T32" fmla="*/ 15 w 59"/>
                  <a:gd name="T33" fmla="*/ 13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55">
                    <a:moveTo>
                      <a:pt x="58" y="55"/>
                    </a:moveTo>
                    <a:lnTo>
                      <a:pt x="59" y="52"/>
                    </a:lnTo>
                    <a:lnTo>
                      <a:pt x="58" y="46"/>
                    </a:lnTo>
                    <a:lnTo>
                      <a:pt x="53" y="37"/>
                    </a:lnTo>
                    <a:lnTo>
                      <a:pt x="45" y="28"/>
                    </a:lnTo>
                    <a:lnTo>
                      <a:pt x="36" y="18"/>
                    </a:lnTo>
                    <a:lnTo>
                      <a:pt x="26" y="9"/>
                    </a:lnTo>
                    <a:lnTo>
                      <a:pt x="13" y="3"/>
                    </a:lnTo>
                    <a:lnTo>
                      <a:pt x="0" y="0"/>
                    </a:lnTo>
                    <a:lnTo>
                      <a:pt x="7" y="6"/>
                    </a:lnTo>
                    <a:lnTo>
                      <a:pt x="15" y="14"/>
                    </a:lnTo>
                    <a:lnTo>
                      <a:pt x="24" y="23"/>
                    </a:lnTo>
                    <a:lnTo>
                      <a:pt x="32" y="34"/>
                    </a:lnTo>
                    <a:lnTo>
                      <a:pt x="41" y="43"/>
                    </a:lnTo>
                    <a:lnTo>
                      <a:pt x="48" y="50"/>
                    </a:lnTo>
                    <a:lnTo>
                      <a:pt x="53" y="55"/>
                    </a:lnTo>
                    <a:lnTo>
                      <a:pt x="58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Freeform 35"/>
              <p:cNvSpPr>
                <a:spLocks/>
              </p:cNvSpPr>
              <p:nvPr/>
            </p:nvSpPr>
            <p:spPr bwMode="auto">
              <a:xfrm>
                <a:off x="1171" y="448"/>
                <a:ext cx="39" cy="32"/>
              </a:xfrm>
              <a:custGeom>
                <a:avLst/>
                <a:gdLst>
                  <a:gd name="T0" fmla="*/ 19 w 78"/>
                  <a:gd name="T1" fmla="*/ 17 h 62"/>
                  <a:gd name="T2" fmla="*/ 20 w 78"/>
                  <a:gd name="T3" fmla="*/ 15 h 62"/>
                  <a:gd name="T4" fmla="*/ 19 w 78"/>
                  <a:gd name="T5" fmla="*/ 14 h 62"/>
                  <a:gd name="T6" fmla="*/ 17 w 78"/>
                  <a:gd name="T7" fmla="*/ 11 h 62"/>
                  <a:gd name="T8" fmla="*/ 14 w 78"/>
                  <a:gd name="T9" fmla="*/ 8 h 62"/>
                  <a:gd name="T10" fmla="*/ 11 w 78"/>
                  <a:gd name="T11" fmla="*/ 5 h 62"/>
                  <a:gd name="T12" fmla="*/ 8 w 78"/>
                  <a:gd name="T13" fmla="*/ 3 h 62"/>
                  <a:gd name="T14" fmla="*/ 4 w 78"/>
                  <a:gd name="T15" fmla="*/ 1 h 62"/>
                  <a:gd name="T16" fmla="*/ 0 w 78"/>
                  <a:gd name="T17" fmla="*/ 0 h 62"/>
                  <a:gd name="T18" fmla="*/ 2 w 78"/>
                  <a:gd name="T19" fmla="*/ 1 h 62"/>
                  <a:gd name="T20" fmla="*/ 4 w 78"/>
                  <a:gd name="T21" fmla="*/ 4 h 62"/>
                  <a:gd name="T22" fmla="*/ 7 w 78"/>
                  <a:gd name="T23" fmla="*/ 6 h 62"/>
                  <a:gd name="T24" fmla="*/ 10 w 78"/>
                  <a:gd name="T25" fmla="*/ 9 h 62"/>
                  <a:gd name="T26" fmla="*/ 13 w 78"/>
                  <a:gd name="T27" fmla="*/ 12 h 62"/>
                  <a:gd name="T28" fmla="*/ 16 w 78"/>
                  <a:gd name="T29" fmla="*/ 15 h 62"/>
                  <a:gd name="T30" fmla="*/ 18 w 78"/>
                  <a:gd name="T31" fmla="*/ 17 h 62"/>
                  <a:gd name="T32" fmla="*/ 19 w 78"/>
                  <a:gd name="T33" fmla="*/ 17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8" h="62">
                    <a:moveTo>
                      <a:pt x="76" y="62"/>
                    </a:moveTo>
                    <a:lnTo>
                      <a:pt x="78" y="58"/>
                    </a:lnTo>
                    <a:lnTo>
                      <a:pt x="75" y="52"/>
                    </a:lnTo>
                    <a:lnTo>
                      <a:pt x="67" y="41"/>
                    </a:lnTo>
                    <a:lnTo>
                      <a:pt x="56" y="30"/>
                    </a:lnTo>
                    <a:lnTo>
                      <a:pt x="44" y="19"/>
                    </a:lnTo>
                    <a:lnTo>
                      <a:pt x="29" y="10"/>
                    </a:lnTo>
                    <a:lnTo>
                      <a:pt x="15" y="3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15" y="13"/>
                    </a:lnTo>
                    <a:lnTo>
                      <a:pt x="26" y="24"/>
                    </a:lnTo>
                    <a:lnTo>
                      <a:pt x="38" y="35"/>
                    </a:lnTo>
                    <a:lnTo>
                      <a:pt x="49" y="47"/>
                    </a:lnTo>
                    <a:lnTo>
                      <a:pt x="61" y="56"/>
                    </a:lnTo>
                    <a:lnTo>
                      <a:pt x="70" y="62"/>
                    </a:lnTo>
                    <a:lnTo>
                      <a:pt x="76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Freeform 36"/>
              <p:cNvSpPr>
                <a:spLocks/>
              </p:cNvSpPr>
              <p:nvPr/>
            </p:nvSpPr>
            <p:spPr bwMode="auto">
              <a:xfrm>
                <a:off x="1153" y="452"/>
                <a:ext cx="35" cy="36"/>
              </a:xfrm>
              <a:custGeom>
                <a:avLst/>
                <a:gdLst>
                  <a:gd name="T0" fmla="*/ 18 w 68"/>
                  <a:gd name="T1" fmla="*/ 18 h 72"/>
                  <a:gd name="T2" fmla="*/ 18 w 68"/>
                  <a:gd name="T3" fmla="*/ 17 h 72"/>
                  <a:gd name="T4" fmla="*/ 18 w 68"/>
                  <a:gd name="T5" fmla="*/ 15 h 72"/>
                  <a:gd name="T6" fmla="*/ 15 w 68"/>
                  <a:gd name="T7" fmla="*/ 12 h 72"/>
                  <a:gd name="T8" fmla="*/ 13 w 68"/>
                  <a:gd name="T9" fmla="*/ 9 h 72"/>
                  <a:gd name="T10" fmla="*/ 10 w 68"/>
                  <a:gd name="T11" fmla="*/ 6 h 72"/>
                  <a:gd name="T12" fmla="*/ 7 w 68"/>
                  <a:gd name="T13" fmla="*/ 3 h 72"/>
                  <a:gd name="T14" fmla="*/ 4 w 68"/>
                  <a:gd name="T15" fmla="*/ 1 h 72"/>
                  <a:gd name="T16" fmla="*/ 0 w 68"/>
                  <a:gd name="T17" fmla="*/ 0 h 72"/>
                  <a:gd name="T18" fmla="*/ 1 w 68"/>
                  <a:gd name="T19" fmla="*/ 2 h 72"/>
                  <a:gd name="T20" fmla="*/ 3 w 68"/>
                  <a:gd name="T21" fmla="*/ 4 h 72"/>
                  <a:gd name="T22" fmla="*/ 6 w 68"/>
                  <a:gd name="T23" fmla="*/ 7 h 72"/>
                  <a:gd name="T24" fmla="*/ 8 w 68"/>
                  <a:gd name="T25" fmla="*/ 10 h 72"/>
                  <a:gd name="T26" fmla="*/ 11 w 68"/>
                  <a:gd name="T27" fmla="*/ 14 h 72"/>
                  <a:gd name="T28" fmla="*/ 14 w 68"/>
                  <a:gd name="T29" fmla="*/ 16 h 72"/>
                  <a:gd name="T30" fmla="*/ 16 w 68"/>
                  <a:gd name="T31" fmla="*/ 18 h 72"/>
                  <a:gd name="T32" fmla="*/ 18 w 68"/>
                  <a:gd name="T33" fmla="*/ 18 h 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72">
                    <a:moveTo>
                      <a:pt x="67" y="72"/>
                    </a:moveTo>
                    <a:lnTo>
                      <a:pt x="68" y="67"/>
                    </a:lnTo>
                    <a:lnTo>
                      <a:pt x="67" y="58"/>
                    </a:lnTo>
                    <a:lnTo>
                      <a:pt x="59" y="46"/>
                    </a:lnTo>
                    <a:lnTo>
                      <a:pt x="50" y="34"/>
                    </a:lnTo>
                    <a:lnTo>
                      <a:pt x="39" y="22"/>
                    </a:lnTo>
                    <a:lnTo>
                      <a:pt x="26" y="11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12" y="15"/>
                    </a:lnTo>
                    <a:lnTo>
                      <a:pt x="21" y="28"/>
                    </a:lnTo>
                    <a:lnTo>
                      <a:pt x="32" y="40"/>
                    </a:lnTo>
                    <a:lnTo>
                      <a:pt x="43" y="54"/>
                    </a:lnTo>
                    <a:lnTo>
                      <a:pt x="53" y="64"/>
                    </a:lnTo>
                    <a:lnTo>
                      <a:pt x="62" y="70"/>
                    </a:lnTo>
                    <a:lnTo>
                      <a:pt x="67" y="7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Freeform 37"/>
              <p:cNvSpPr>
                <a:spLocks/>
              </p:cNvSpPr>
              <p:nvPr/>
            </p:nvSpPr>
            <p:spPr bwMode="auto">
              <a:xfrm>
                <a:off x="1121" y="458"/>
                <a:ext cx="29" cy="34"/>
              </a:xfrm>
              <a:custGeom>
                <a:avLst/>
                <a:gdLst>
                  <a:gd name="T0" fmla="*/ 14 w 60"/>
                  <a:gd name="T1" fmla="*/ 17 h 68"/>
                  <a:gd name="T2" fmla="*/ 14 w 60"/>
                  <a:gd name="T3" fmla="*/ 16 h 68"/>
                  <a:gd name="T4" fmla="*/ 14 w 60"/>
                  <a:gd name="T5" fmla="*/ 14 h 68"/>
                  <a:gd name="T6" fmla="*/ 12 w 60"/>
                  <a:gd name="T7" fmla="*/ 12 h 68"/>
                  <a:gd name="T8" fmla="*/ 10 w 60"/>
                  <a:gd name="T9" fmla="*/ 9 h 68"/>
                  <a:gd name="T10" fmla="*/ 7 w 60"/>
                  <a:gd name="T11" fmla="*/ 5 h 68"/>
                  <a:gd name="T12" fmla="*/ 5 w 60"/>
                  <a:gd name="T13" fmla="*/ 3 h 68"/>
                  <a:gd name="T14" fmla="*/ 2 w 60"/>
                  <a:gd name="T15" fmla="*/ 1 h 68"/>
                  <a:gd name="T16" fmla="*/ 0 w 60"/>
                  <a:gd name="T17" fmla="*/ 0 h 68"/>
                  <a:gd name="T18" fmla="*/ 1 w 60"/>
                  <a:gd name="T19" fmla="*/ 2 h 68"/>
                  <a:gd name="T20" fmla="*/ 2 w 60"/>
                  <a:gd name="T21" fmla="*/ 4 h 68"/>
                  <a:gd name="T22" fmla="*/ 4 w 60"/>
                  <a:gd name="T23" fmla="*/ 7 h 68"/>
                  <a:gd name="T24" fmla="*/ 7 w 60"/>
                  <a:gd name="T25" fmla="*/ 10 h 68"/>
                  <a:gd name="T26" fmla="*/ 8 w 60"/>
                  <a:gd name="T27" fmla="*/ 13 h 68"/>
                  <a:gd name="T28" fmla="*/ 10 w 60"/>
                  <a:gd name="T29" fmla="*/ 16 h 68"/>
                  <a:gd name="T30" fmla="*/ 12 w 60"/>
                  <a:gd name="T31" fmla="*/ 17 h 68"/>
                  <a:gd name="T32" fmla="*/ 14 w 60"/>
                  <a:gd name="T33" fmla="*/ 17 h 6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68">
                    <a:moveTo>
                      <a:pt x="58" y="68"/>
                    </a:moveTo>
                    <a:lnTo>
                      <a:pt x="60" y="63"/>
                    </a:lnTo>
                    <a:lnTo>
                      <a:pt x="57" y="55"/>
                    </a:lnTo>
                    <a:lnTo>
                      <a:pt x="51" y="45"/>
                    </a:lnTo>
                    <a:lnTo>
                      <a:pt x="41" y="33"/>
                    </a:lnTo>
                    <a:lnTo>
                      <a:pt x="32" y="20"/>
                    </a:lnTo>
                    <a:lnTo>
                      <a:pt x="22" y="10"/>
                    </a:lnTo>
                    <a:lnTo>
                      <a:pt x="9" y="3"/>
                    </a:lnTo>
                    <a:lnTo>
                      <a:pt x="0" y="0"/>
                    </a:lnTo>
                    <a:lnTo>
                      <a:pt x="5" y="7"/>
                    </a:lnTo>
                    <a:lnTo>
                      <a:pt x="11" y="16"/>
                    </a:lnTo>
                    <a:lnTo>
                      <a:pt x="18" y="28"/>
                    </a:lnTo>
                    <a:lnTo>
                      <a:pt x="28" y="40"/>
                    </a:lnTo>
                    <a:lnTo>
                      <a:pt x="35" y="52"/>
                    </a:lnTo>
                    <a:lnTo>
                      <a:pt x="44" y="62"/>
                    </a:lnTo>
                    <a:lnTo>
                      <a:pt x="52" y="68"/>
                    </a:lnTo>
                    <a:lnTo>
                      <a:pt x="58" y="6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6" name="Freeform 38"/>
              <p:cNvSpPr>
                <a:spLocks/>
              </p:cNvSpPr>
              <p:nvPr/>
            </p:nvSpPr>
            <p:spPr bwMode="auto">
              <a:xfrm>
                <a:off x="1107" y="464"/>
                <a:ext cx="21" cy="30"/>
              </a:xfrm>
              <a:custGeom>
                <a:avLst/>
                <a:gdLst>
                  <a:gd name="T0" fmla="*/ 10 w 42"/>
                  <a:gd name="T1" fmla="*/ 15 h 61"/>
                  <a:gd name="T2" fmla="*/ 11 w 42"/>
                  <a:gd name="T3" fmla="*/ 14 h 61"/>
                  <a:gd name="T4" fmla="*/ 11 w 42"/>
                  <a:gd name="T5" fmla="*/ 12 h 61"/>
                  <a:gd name="T6" fmla="*/ 11 w 42"/>
                  <a:gd name="T7" fmla="*/ 10 h 61"/>
                  <a:gd name="T8" fmla="*/ 9 w 42"/>
                  <a:gd name="T9" fmla="*/ 7 h 61"/>
                  <a:gd name="T10" fmla="*/ 8 w 42"/>
                  <a:gd name="T11" fmla="*/ 5 h 61"/>
                  <a:gd name="T12" fmla="*/ 6 w 42"/>
                  <a:gd name="T13" fmla="*/ 3 h 61"/>
                  <a:gd name="T14" fmla="*/ 3 w 42"/>
                  <a:gd name="T15" fmla="*/ 1 h 61"/>
                  <a:gd name="T16" fmla="*/ 0 w 42"/>
                  <a:gd name="T17" fmla="*/ 0 h 61"/>
                  <a:gd name="T18" fmla="*/ 3 w 42"/>
                  <a:gd name="T19" fmla="*/ 3 h 61"/>
                  <a:gd name="T20" fmla="*/ 5 w 42"/>
                  <a:gd name="T21" fmla="*/ 9 h 61"/>
                  <a:gd name="T22" fmla="*/ 8 w 42"/>
                  <a:gd name="T23" fmla="*/ 13 h 61"/>
                  <a:gd name="T24" fmla="*/ 10 w 42"/>
                  <a:gd name="T25" fmla="*/ 15 h 6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61">
                    <a:moveTo>
                      <a:pt x="39" y="61"/>
                    </a:moveTo>
                    <a:lnTo>
                      <a:pt x="42" y="58"/>
                    </a:lnTo>
                    <a:lnTo>
                      <a:pt x="42" y="51"/>
                    </a:lnTo>
                    <a:lnTo>
                      <a:pt x="41" y="41"/>
                    </a:lnTo>
                    <a:lnTo>
                      <a:pt x="36" y="31"/>
                    </a:lnTo>
                    <a:lnTo>
                      <a:pt x="30" y="22"/>
                    </a:lnTo>
                    <a:lnTo>
                      <a:pt x="23" y="12"/>
                    </a:lnTo>
                    <a:lnTo>
                      <a:pt x="12" y="5"/>
                    </a:lnTo>
                    <a:lnTo>
                      <a:pt x="0" y="0"/>
                    </a:lnTo>
                    <a:lnTo>
                      <a:pt x="9" y="15"/>
                    </a:lnTo>
                    <a:lnTo>
                      <a:pt x="19" y="37"/>
                    </a:lnTo>
                    <a:lnTo>
                      <a:pt x="30" y="55"/>
                    </a:lnTo>
                    <a:lnTo>
                      <a:pt x="39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Freeform 39"/>
              <p:cNvSpPr>
                <a:spLocks/>
              </p:cNvSpPr>
              <p:nvPr/>
            </p:nvSpPr>
            <p:spPr bwMode="auto">
              <a:xfrm>
                <a:off x="1077" y="478"/>
                <a:ext cx="17" cy="23"/>
              </a:xfrm>
              <a:custGeom>
                <a:avLst/>
                <a:gdLst>
                  <a:gd name="T0" fmla="*/ 8 w 34"/>
                  <a:gd name="T1" fmla="*/ 12 h 46"/>
                  <a:gd name="T2" fmla="*/ 9 w 34"/>
                  <a:gd name="T3" fmla="*/ 10 h 46"/>
                  <a:gd name="T4" fmla="*/ 7 w 34"/>
                  <a:gd name="T5" fmla="*/ 5 h 46"/>
                  <a:gd name="T6" fmla="*/ 3 w 34"/>
                  <a:gd name="T7" fmla="*/ 2 h 46"/>
                  <a:gd name="T8" fmla="*/ 0 w 34"/>
                  <a:gd name="T9" fmla="*/ 0 h 46"/>
                  <a:gd name="T10" fmla="*/ 2 w 34"/>
                  <a:gd name="T11" fmla="*/ 3 h 46"/>
                  <a:gd name="T12" fmla="*/ 4 w 34"/>
                  <a:gd name="T13" fmla="*/ 7 h 46"/>
                  <a:gd name="T14" fmla="*/ 6 w 34"/>
                  <a:gd name="T15" fmla="*/ 10 h 46"/>
                  <a:gd name="T16" fmla="*/ 8 w 34"/>
                  <a:gd name="T17" fmla="*/ 12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4" h="46">
                    <a:moveTo>
                      <a:pt x="31" y="46"/>
                    </a:moveTo>
                    <a:lnTo>
                      <a:pt x="34" y="37"/>
                    </a:lnTo>
                    <a:lnTo>
                      <a:pt x="26" y="20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6" y="11"/>
                    </a:lnTo>
                    <a:lnTo>
                      <a:pt x="14" y="26"/>
                    </a:lnTo>
                    <a:lnTo>
                      <a:pt x="23" y="40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Freeform 40"/>
              <p:cNvSpPr>
                <a:spLocks/>
              </p:cNvSpPr>
              <p:nvPr/>
            </p:nvSpPr>
            <p:spPr bwMode="auto">
              <a:xfrm>
                <a:off x="1064" y="484"/>
                <a:ext cx="12" cy="16"/>
              </a:xfrm>
              <a:custGeom>
                <a:avLst/>
                <a:gdLst>
                  <a:gd name="T0" fmla="*/ 5 w 25"/>
                  <a:gd name="T1" fmla="*/ 8 h 32"/>
                  <a:gd name="T2" fmla="*/ 6 w 25"/>
                  <a:gd name="T3" fmla="*/ 6 h 32"/>
                  <a:gd name="T4" fmla="*/ 5 w 25"/>
                  <a:gd name="T5" fmla="*/ 3 h 32"/>
                  <a:gd name="T6" fmla="*/ 3 w 25"/>
                  <a:gd name="T7" fmla="*/ 0 h 32"/>
                  <a:gd name="T8" fmla="*/ 0 w 25"/>
                  <a:gd name="T9" fmla="*/ 1 h 32"/>
                  <a:gd name="T10" fmla="*/ 2 w 25"/>
                  <a:gd name="T11" fmla="*/ 2 h 32"/>
                  <a:gd name="T12" fmla="*/ 3 w 25"/>
                  <a:gd name="T13" fmla="*/ 5 h 32"/>
                  <a:gd name="T14" fmla="*/ 4 w 25"/>
                  <a:gd name="T15" fmla="*/ 8 h 32"/>
                  <a:gd name="T16" fmla="*/ 5 w 25"/>
                  <a:gd name="T17" fmla="*/ 8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32">
                    <a:moveTo>
                      <a:pt x="23" y="31"/>
                    </a:moveTo>
                    <a:lnTo>
                      <a:pt x="25" y="22"/>
                    </a:lnTo>
                    <a:lnTo>
                      <a:pt x="20" y="10"/>
                    </a:lnTo>
                    <a:lnTo>
                      <a:pt x="12" y="0"/>
                    </a:lnTo>
                    <a:lnTo>
                      <a:pt x="0" y="2"/>
                    </a:lnTo>
                    <a:lnTo>
                      <a:pt x="9" y="8"/>
                    </a:lnTo>
                    <a:lnTo>
                      <a:pt x="14" y="20"/>
                    </a:lnTo>
                    <a:lnTo>
                      <a:pt x="18" y="32"/>
                    </a:lnTo>
                    <a:lnTo>
                      <a:pt x="23" y="3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Freeform 41"/>
              <p:cNvSpPr>
                <a:spLocks/>
              </p:cNvSpPr>
              <p:nvPr/>
            </p:nvSpPr>
            <p:spPr bwMode="auto">
              <a:xfrm>
                <a:off x="1188" y="448"/>
                <a:ext cx="34" cy="29"/>
              </a:xfrm>
              <a:custGeom>
                <a:avLst/>
                <a:gdLst>
                  <a:gd name="T0" fmla="*/ 17 w 69"/>
                  <a:gd name="T1" fmla="*/ 14 h 60"/>
                  <a:gd name="T2" fmla="*/ 17 w 69"/>
                  <a:gd name="T3" fmla="*/ 13 h 60"/>
                  <a:gd name="T4" fmla="*/ 17 w 69"/>
                  <a:gd name="T5" fmla="*/ 12 h 60"/>
                  <a:gd name="T6" fmla="*/ 15 w 69"/>
                  <a:gd name="T7" fmla="*/ 9 h 60"/>
                  <a:gd name="T8" fmla="*/ 13 w 69"/>
                  <a:gd name="T9" fmla="*/ 7 h 60"/>
                  <a:gd name="T10" fmla="*/ 10 w 69"/>
                  <a:gd name="T11" fmla="*/ 5 h 60"/>
                  <a:gd name="T12" fmla="*/ 7 w 69"/>
                  <a:gd name="T13" fmla="*/ 2 h 60"/>
                  <a:gd name="T14" fmla="*/ 3 w 69"/>
                  <a:gd name="T15" fmla="*/ 0 h 60"/>
                  <a:gd name="T16" fmla="*/ 0 w 69"/>
                  <a:gd name="T17" fmla="*/ 0 h 60"/>
                  <a:gd name="T18" fmla="*/ 1 w 69"/>
                  <a:gd name="T19" fmla="*/ 1 h 60"/>
                  <a:gd name="T20" fmla="*/ 3 w 69"/>
                  <a:gd name="T21" fmla="*/ 3 h 60"/>
                  <a:gd name="T22" fmla="*/ 5 w 69"/>
                  <a:gd name="T23" fmla="*/ 5 h 60"/>
                  <a:gd name="T24" fmla="*/ 8 w 69"/>
                  <a:gd name="T25" fmla="*/ 8 h 60"/>
                  <a:gd name="T26" fmla="*/ 11 w 69"/>
                  <a:gd name="T27" fmla="*/ 10 h 60"/>
                  <a:gd name="T28" fmla="*/ 13 w 69"/>
                  <a:gd name="T29" fmla="*/ 13 h 60"/>
                  <a:gd name="T30" fmla="*/ 15 w 69"/>
                  <a:gd name="T31" fmla="*/ 14 h 60"/>
                  <a:gd name="T32" fmla="*/ 17 w 69"/>
                  <a:gd name="T33" fmla="*/ 14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60">
                    <a:moveTo>
                      <a:pt x="68" y="60"/>
                    </a:moveTo>
                    <a:lnTo>
                      <a:pt x="69" y="55"/>
                    </a:lnTo>
                    <a:lnTo>
                      <a:pt x="68" y="49"/>
                    </a:lnTo>
                    <a:lnTo>
                      <a:pt x="62" y="40"/>
                    </a:lnTo>
                    <a:lnTo>
                      <a:pt x="52" y="29"/>
                    </a:lnTo>
                    <a:lnTo>
                      <a:pt x="42" y="20"/>
                    </a:lnTo>
                    <a:lnTo>
                      <a:pt x="29" y="11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7" y="5"/>
                    </a:lnTo>
                    <a:lnTo>
                      <a:pt x="14" y="12"/>
                    </a:lnTo>
                    <a:lnTo>
                      <a:pt x="23" y="23"/>
                    </a:lnTo>
                    <a:lnTo>
                      <a:pt x="34" y="34"/>
                    </a:lnTo>
                    <a:lnTo>
                      <a:pt x="45" y="44"/>
                    </a:lnTo>
                    <a:lnTo>
                      <a:pt x="54" y="54"/>
                    </a:lnTo>
                    <a:lnTo>
                      <a:pt x="62" y="60"/>
                    </a:lnTo>
                    <a:lnTo>
                      <a:pt x="68" y="6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" name="Freeform 42"/>
              <p:cNvSpPr>
                <a:spLocks/>
              </p:cNvSpPr>
              <p:nvPr/>
            </p:nvSpPr>
            <p:spPr bwMode="auto">
              <a:xfrm>
                <a:off x="1224" y="446"/>
                <a:ext cx="26" cy="24"/>
              </a:xfrm>
              <a:custGeom>
                <a:avLst/>
                <a:gdLst>
                  <a:gd name="T0" fmla="*/ 12 w 54"/>
                  <a:gd name="T1" fmla="*/ 12 h 47"/>
                  <a:gd name="T2" fmla="*/ 13 w 54"/>
                  <a:gd name="T3" fmla="*/ 11 h 47"/>
                  <a:gd name="T4" fmla="*/ 13 w 54"/>
                  <a:gd name="T5" fmla="*/ 10 h 47"/>
                  <a:gd name="T6" fmla="*/ 12 w 54"/>
                  <a:gd name="T7" fmla="*/ 8 h 47"/>
                  <a:gd name="T8" fmla="*/ 10 w 54"/>
                  <a:gd name="T9" fmla="*/ 6 h 47"/>
                  <a:gd name="T10" fmla="*/ 8 w 54"/>
                  <a:gd name="T11" fmla="*/ 5 h 47"/>
                  <a:gd name="T12" fmla="*/ 6 w 54"/>
                  <a:gd name="T13" fmla="*/ 3 h 47"/>
                  <a:gd name="T14" fmla="*/ 3 w 54"/>
                  <a:gd name="T15" fmla="*/ 1 h 47"/>
                  <a:gd name="T16" fmla="*/ 0 w 54"/>
                  <a:gd name="T17" fmla="*/ 0 h 47"/>
                  <a:gd name="T18" fmla="*/ 1 w 54"/>
                  <a:gd name="T19" fmla="*/ 2 h 47"/>
                  <a:gd name="T20" fmla="*/ 3 w 54"/>
                  <a:gd name="T21" fmla="*/ 4 h 47"/>
                  <a:gd name="T22" fmla="*/ 5 w 54"/>
                  <a:gd name="T23" fmla="*/ 6 h 47"/>
                  <a:gd name="T24" fmla="*/ 7 w 54"/>
                  <a:gd name="T25" fmla="*/ 8 h 47"/>
                  <a:gd name="T26" fmla="*/ 9 w 54"/>
                  <a:gd name="T27" fmla="*/ 10 h 47"/>
                  <a:gd name="T28" fmla="*/ 10 w 54"/>
                  <a:gd name="T29" fmla="*/ 11 h 47"/>
                  <a:gd name="T30" fmla="*/ 12 w 54"/>
                  <a:gd name="T31" fmla="*/ 12 h 47"/>
                  <a:gd name="T32" fmla="*/ 12 w 54"/>
                  <a:gd name="T33" fmla="*/ 12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7">
                    <a:moveTo>
                      <a:pt x="52" y="47"/>
                    </a:moveTo>
                    <a:lnTo>
                      <a:pt x="54" y="44"/>
                    </a:lnTo>
                    <a:lnTo>
                      <a:pt x="54" y="40"/>
                    </a:lnTo>
                    <a:lnTo>
                      <a:pt x="49" y="32"/>
                    </a:lnTo>
                    <a:lnTo>
                      <a:pt x="44" y="24"/>
                    </a:lnTo>
                    <a:lnTo>
                      <a:pt x="35" y="17"/>
                    </a:lnTo>
                    <a:lnTo>
                      <a:pt x="26" y="9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4" y="14"/>
                    </a:lnTo>
                    <a:lnTo>
                      <a:pt x="22" y="21"/>
                    </a:lnTo>
                    <a:lnTo>
                      <a:pt x="29" y="31"/>
                    </a:lnTo>
                    <a:lnTo>
                      <a:pt x="37" y="38"/>
                    </a:lnTo>
                    <a:lnTo>
                      <a:pt x="43" y="44"/>
                    </a:lnTo>
                    <a:lnTo>
                      <a:pt x="49" y="47"/>
                    </a:lnTo>
                    <a:lnTo>
                      <a:pt x="52" y="4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1" name="Freeform 43"/>
              <p:cNvSpPr>
                <a:spLocks/>
              </p:cNvSpPr>
              <p:nvPr/>
            </p:nvSpPr>
            <p:spPr bwMode="auto">
              <a:xfrm>
                <a:off x="1134" y="454"/>
                <a:ext cx="30" cy="32"/>
              </a:xfrm>
              <a:custGeom>
                <a:avLst/>
                <a:gdLst>
                  <a:gd name="T0" fmla="*/ 15 w 59"/>
                  <a:gd name="T1" fmla="*/ 16 h 66"/>
                  <a:gd name="T2" fmla="*/ 15 w 59"/>
                  <a:gd name="T3" fmla="*/ 15 h 66"/>
                  <a:gd name="T4" fmla="*/ 14 w 59"/>
                  <a:gd name="T5" fmla="*/ 13 h 66"/>
                  <a:gd name="T6" fmla="*/ 13 w 59"/>
                  <a:gd name="T7" fmla="*/ 11 h 66"/>
                  <a:gd name="T8" fmla="*/ 11 w 59"/>
                  <a:gd name="T9" fmla="*/ 8 h 66"/>
                  <a:gd name="T10" fmla="*/ 8 w 59"/>
                  <a:gd name="T11" fmla="*/ 5 h 66"/>
                  <a:gd name="T12" fmla="*/ 6 w 59"/>
                  <a:gd name="T13" fmla="*/ 2 h 66"/>
                  <a:gd name="T14" fmla="*/ 3 w 59"/>
                  <a:gd name="T15" fmla="*/ 0 h 66"/>
                  <a:gd name="T16" fmla="*/ 0 w 59"/>
                  <a:gd name="T17" fmla="*/ 0 h 66"/>
                  <a:gd name="T18" fmla="*/ 1 w 59"/>
                  <a:gd name="T19" fmla="*/ 1 h 66"/>
                  <a:gd name="T20" fmla="*/ 3 w 59"/>
                  <a:gd name="T21" fmla="*/ 4 h 66"/>
                  <a:gd name="T22" fmla="*/ 5 w 59"/>
                  <a:gd name="T23" fmla="*/ 7 h 66"/>
                  <a:gd name="T24" fmla="*/ 7 w 59"/>
                  <a:gd name="T25" fmla="*/ 9 h 66"/>
                  <a:gd name="T26" fmla="*/ 9 w 59"/>
                  <a:gd name="T27" fmla="*/ 12 h 66"/>
                  <a:gd name="T28" fmla="*/ 11 w 59"/>
                  <a:gd name="T29" fmla="*/ 14 h 66"/>
                  <a:gd name="T30" fmla="*/ 13 w 59"/>
                  <a:gd name="T31" fmla="*/ 16 h 66"/>
                  <a:gd name="T32" fmla="*/ 15 w 59"/>
                  <a:gd name="T33" fmla="*/ 16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66">
                    <a:moveTo>
                      <a:pt x="58" y="66"/>
                    </a:moveTo>
                    <a:lnTo>
                      <a:pt x="59" y="63"/>
                    </a:lnTo>
                    <a:lnTo>
                      <a:pt x="56" y="54"/>
                    </a:lnTo>
                    <a:lnTo>
                      <a:pt x="50" y="45"/>
                    </a:lnTo>
                    <a:lnTo>
                      <a:pt x="41" y="32"/>
                    </a:lnTo>
                    <a:lnTo>
                      <a:pt x="32" y="20"/>
                    </a:lnTo>
                    <a:lnTo>
                      <a:pt x="21" y="9"/>
                    </a:lnTo>
                    <a:lnTo>
                      <a:pt x="9" y="3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10" y="16"/>
                    </a:lnTo>
                    <a:lnTo>
                      <a:pt x="18" y="28"/>
                    </a:lnTo>
                    <a:lnTo>
                      <a:pt x="27" y="40"/>
                    </a:lnTo>
                    <a:lnTo>
                      <a:pt x="35" y="51"/>
                    </a:lnTo>
                    <a:lnTo>
                      <a:pt x="44" y="60"/>
                    </a:lnTo>
                    <a:lnTo>
                      <a:pt x="52" y="66"/>
                    </a:lnTo>
                    <a:lnTo>
                      <a:pt x="58" y="6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Freeform 44"/>
              <p:cNvSpPr>
                <a:spLocks/>
              </p:cNvSpPr>
              <p:nvPr/>
            </p:nvSpPr>
            <p:spPr bwMode="auto">
              <a:xfrm>
                <a:off x="1092" y="470"/>
                <a:ext cx="22" cy="27"/>
              </a:xfrm>
              <a:custGeom>
                <a:avLst/>
                <a:gdLst>
                  <a:gd name="T0" fmla="*/ 11 w 44"/>
                  <a:gd name="T1" fmla="*/ 13 h 55"/>
                  <a:gd name="T2" fmla="*/ 11 w 44"/>
                  <a:gd name="T3" fmla="*/ 13 h 55"/>
                  <a:gd name="T4" fmla="*/ 11 w 44"/>
                  <a:gd name="T5" fmla="*/ 11 h 55"/>
                  <a:gd name="T6" fmla="*/ 10 w 44"/>
                  <a:gd name="T7" fmla="*/ 8 h 55"/>
                  <a:gd name="T8" fmla="*/ 8 w 44"/>
                  <a:gd name="T9" fmla="*/ 6 h 55"/>
                  <a:gd name="T10" fmla="*/ 6 w 44"/>
                  <a:gd name="T11" fmla="*/ 4 h 55"/>
                  <a:gd name="T12" fmla="*/ 4 w 44"/>
                  <a:gd name="T13" fmla="*/ 2 h 55"/>
                  <a:gd name="T14" fmla="*/ 2 w 44"/>
                  <a:gd name="T15" fmla="*/ 0 h 55"/>
                  <a:gd name="T16" fmla="*/ 0 w 44"/>
                  <a:gd name="T17" fmla="*/ 0 h 55"/>
                  <a:gd name="T18" fmla="*/ 2 w 44"/>
                  <a:gd name="T19" fmla="*/ 3 h 55"/>
                  <a:gd name="T20" fmla="*/ 5 w 44"/>
                  <a:gd name="T21" fmla="*/ 7 h 55"/>
                  <a:gd name="T22" fmla="*/ 8 w 44"/>
                  <a:gd name="T23" fmla="*/ 12 h 55"/>
                  <a:gd name="T24" fmla="*/ 11 w 44"/>
                  <a:gd name="T25" fmla="*/ 13 h 5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4" h="55">
                    <a:moveTo>
                      <a:pt x="41" y="55"/>
                    </a:moveTo>
                    <a:lnTo>
                      <a:pt x="44" y="52"/>
                    </a:lnTo>
                    <a:lnTo>
                      <a:pt x="43" y="45"/>
                    </a:lnTo>
                    <a:lnTo>
                      <a:pt x="38" y="35"/>
                    </a:lnTo>
                    <a:lnTo>
                      <a:pt x="31" y="25"/>
                    </a:lnTo>
                    <a:lnTo>
                      <a:pt x="23" y="16"/>
                    </a:lnTo>
                    <a:lnTo>
                      <a:pt x="15" y="8"/>
                    </a:lnTo>
                    <a:lnTo>
                      <a:pt x="6" y="2"/>
                    </a:lnTo>
                    <a:lnTo>
                      <a:pt x="0" y="0"/>
                    </a:lnTo>
                    <a:lnTo>
                      <a:pt x="8" y="13"/>
                    </a:lnTo>
                    <a:lnTo>
                      <a:pt x="18" y="31"/>
                    </a:lnTo>
                    <a:lnTo>
                      <a:pt x="31" y="48"/>
                    </a:lnTo>
                    <a:lnTo>
                      <a:pt x="41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" name="Freeform 45"/>
              <p:cNvSpPr>
                <a:spLocks/>
              </p:cNvSpPr>
              <p:nvPr/>
            </p:nvSpPr>
            <p:spPr bwMode="auto">
              <a:xfrm>
                <a:off x="1237" y="444"/>
                <a:ext cx="29" cy="4"/>
              </a:xfrm>
              <a:custGeom>
                <a:avLst/>
                <a:gdLst>
                  <a:gd name="T0" fmla="*/ 0 w 60"/>
                  <a:gd name="T1" fmla="*/ 1 h 10"/>
                  <a:gd name="T2" fmla="*/ 1 w 60"/>
                  <a:gd name="T3" fmla="*/ 1 h 10"/>
                  <a:gd name="T4" fmla="*/ 3 w 60"/>
                  <a:gd name="T5" fmla="*/ 1 h 10"/>
                  <a:gd name="T6" fmla="*/ 5 w 60"/>
                  <a:gd name="T7" fmla="*/ 1 h 10"/>
                  <a:gd name="T8" fmla="*/ 7 w 60"/>
                  <a:gd name="T9" fmla="*/ 0 h 10"/>
                  <a:gd name="T10" fmla="*/ 10 w 60"/>
                  <a:gd name="T11" fmla="*/ 0 h 10"/>
                  <a:gd name="T12" fmla="*/ 12 w 60"/>
                  <a:gd name="T13" fmla="*/ 0 h 10"/>
                  <a:gd name="T14" fmla="*/ 14 w 60"/>
                  <a:gd name="T15" fmla="*/ 0 h 10"/>
                  <a:gd name="T16" fmla="*/ 14 w 60"/>
                  <a:gd name="T17" fmla="*/ 0 h 10"/>
                  <a:gd name="T18" fmla="*/ 14 w 60"/>
                  <a:gd name="T19" fmla="*/ 1 h 10"/>
                  <a:gd name="T20" fmla="*/ 12 w 60"/>
                  <a:gd name="T21" fmla="*/ 2 h 10"/>
                  <a:gd name="T22" fmla="*/ 10 w 60"/>
                  <a:gd name="T23" fmla="*/ 2 h 10"/>
                  <a:gd name="T24" fmla="*/ 8 w 60"/>
                  <a:gd name="T25" fmla="*/ 2 h 10"/>
                  <a:gd name="T26" fmla="*/ 6 w 60"/>
                  <a:gd name="T27" fmla="*/ 2 h 10"/>
                  <a:gd name="T28" fmla="*/ 3 w 60"/>
                  <a:gd name="T29" fmla="*/ 2 h 10"/>
                  <a:gd name="T30" fmla="*/ 1 w 60"/>
                  <a:gd name="T31" fmla="*/ 1 h 10"/>
                  <a:gd name="T32" fmla="*/ 0 w 60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10">
                    <a:moveTo>
                      <a:pt x="0" y="8"/>
                    </a:moveTo>
                    <a:lnTo>
                      <a:pt x="5" y="8"/>
                    </a:lnTo>
                    <a:lnTo>
                      <a:pt x="12" y="7"/>
                    </a:lnTo>
                    <a:lnTo>
                      <a:pt x="22" y="5"/>
                    </a:lnTo>
                    <a:lnTo>
                      <a:pt x="32" y="3"/>
                    </a:lnTo>
                    <a:lnTo>
                      <a:pt x="43" y="2"/>
                    </a:lnTo>
                    <a:lnTo>
                      <a:pt x="52" y="0"/>
                    </a:lnTo>
                    <a:lnTo>
                      <a:pt x="58" y="0"/>
                    </a:lnTo>
                    <a:lnTo>
                      <a:pt x="60" y="3"/>
                    </a:lnTo>
                    <a:lnTo>
                      <a:pt x="58" y="7"/>
                    </a:lnTo>
                    <a:lnTo>
                      <a:pt x="52" y="10"/>
                    </a:lnTo>
                    <a:lnTo>
                      <a:pt x="44" y="10"/>
                    </a:lnTo>
                    <a:lnTo>
                      <a:pt x="35" y="10"/>
                    </a:lnTo>
                    <a:lnTo>
                      <a:pt x="25" y="10"/>
                    </a:lnTo>
                    <a:lnTo>
                      <a:pt x="14" y="10"/>
                    </a:lnTo>
                    <a:lnTo>
                      <a:pt x="6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" name="Freeform 46"/>
              <p:cNvSpPr>
                <a:spLocks/>
              </p:cNvSpPr>
              <p:nvPr/>
            </p:nvSpPr>
            <p:spPr bwMode="auto">
              <a:xfrm>
                <a:off x="1202" y="411"/>
                <a:ext cx="40" cy="36"/>
              </a:xfrm>
              <a:custGeom>
                <a:avLst/>
                <a:gdLst>
                  <a:gd name="T0" fmla="*/ 0 w 80"/>
                  <a:gd name="T1" fmla="*/ 18 h 72"/>
                  <a:gd name="T2" fmla="*/ 3 w 80"/>
                  <a:gd name="T3" fmla="*/ 17 h 72"/>
                  <a:gd name="T4" fmla="*/ 6 w 80"/>
                  <a:gd name="T5" fmla="*/ 15 h 72"/>
                  <a:gd name="T6" fmla="*/ 10 w 80"/>
                  <a:gd name="T7" fmla="*/ 12 h 72"/>
                  <a:gd name="T8" fmla="*/ 13 w 80"/>
                  <a:gd name="T9" fmla="*/ 9 h 72"/>
                  <a:gd name="T10" fmla="*/ 17 w 80"/>
                  <a:gd name="T11" fmla="*/ 6 h 72"/>
                  <a:gd name="T12" fmla="*/ 19 w 80"/>
                  <a:gd name="T13" fmla="*/ 4 h 72"/>
                  <a:gd name="T14" fmla="*/ 20 w 80"/>
                  <a:gd name="T15" fmla="*/ 1 h 72"/>
                  <a:gd name="T16" fmla="*/ 20 w 80"/>
                  <a:gd name="T17" fmla="*/ 0 h 72"/>
                  <a:gd name="T18" fmla="*/ 18 w 80"/>
                  <a:gd name="T19" fmla="*/ 0 h 72"/>
                  <a:gd name="T20" fmla="*/ 16 w 80"/>
                  <a:gd name="T21" fmla="*/ 2 h 72"/>
                  <a:gd name="T22" fmla="*/ 13 w 80"/>
                  <a:gd name="T23" fmla="*/ 4 h 72"/>
                  <a:gd name="T24" fmla="*/ 11 w 80"/>
                  <a:gd name="T25" fmla="*/ 8 h 72"/>
                  <a:gd name="T26" fmla="*/ 8 w 80"/>
                  <a:gd name="T27" fmla="*/ 11 h 72"/>
                  <a:gd name="T28" fmla="*/ 5 w 80"/>
                  <a:gd name="T29" fmla="*/ 14 h 72"/>
                  <a:gd name="T30" fmla="*/ 2 w 80"/>
                  <a:gd name="T31" fmla="*/ 17 h 72"/>
                  <a:gd name="T32" fmla="*/ 0 w 80"/>
                  <a:gd name="T33" fmla="*/ 18 h 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0" h="72">
                    <a:moveTo>
                      <a:pt x="0" y="72"/>
                    </a:moveTo>
                    <a:lnTo>
                      <a:pt x="10" y="67"/>
                    </a:lnTo>
                    <a:lnTo>
                      <a:pt x="22" y="58"/>
                    </a:lnTo>
                    <a:lnTo>
                      <a:pt x="37" y="47"/>
                    </a:lnTo>
                    <a:lnTo>
                      <a:pt x="52" y="35"/>
                    </a:lnTo>
                    <a:lnTo>
                      <a:pt x="65" y="24"/>
                    </a:lnTo>
                    <a:lnTo>
                      <a:pt x="75" y="13"/>
                    </a:lnTo>
                    <a:lnTo>
                      <a:pt x="80" y="4"/>
                    </a:lnTo>
                    <a:lnTo>
                      <a:pt x="78" y="0"/>
                    </a:lnTo>
                    <a:lnTo>
                      <a:pt x="72" y="0"/>
                    </a:lnTo>
                    <a:lnTo>
                      <a:pt x="63" y="6"/>
                    </a:lnTo>
                    <a:lnTo>
                      <a:pt x="52" y="15"/>
                    </a:lnTo>
                    <a:lnTo>
                      <a:pt x="42" y="29"/>
                    </a:lnTo>
                    <a:lnTo>
                      <a:pt x="29" y="41"/>
                    </a:lnTo>
                    <a:lnTo>
                      <a:pt x="19" y="55"/>
                    </a:lnTo>
                    <a:lnTo>
                      <a:pt x="8" y="6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" name="Freeform 47"/>
              <p:cNvSpPr>
                <a:spLocks/>
              </p:cNvSpPr>
              <p:nvPr/>
            </p:nvSpPr>
            <p:spPr bwMode="auto">
              <a:xfrm>
                <a:off x="1188" y="411"/>
                <a:ext cx="36" cy="37"/>
              </a:xfrm>
              <a:custGeom>
                <a:avLst/>
                <a:gdLst>
                  <a:gd name="T0" fmla="*/ 0 w 72"/>
                  <a:gd name="T1" fmla="*/ 18 h 75"/>
                  <a:gd name="T2" fmla="*/ 3 w 72"/>
                  <a:gd name="T3" fmla="*/ 17 h 75"/>
                  <a:gd name="T4" fmla="*/ 6 w 72"/>
                  <a:gd name="T5" fmla="*/ 14 h 75"/>
                  <a:gd name="T6" fmla="*/ 9 w 72"/>
                  <a:gd name="T7" fmla="*/ 11 h 75"/>
                  <a:gd name="T8" fmla="*/ 12 w 72"/>
                  <a:gd name="T9" fmla="*/ 8 h 75"/>
                  <a:gd name="T10" fmla="*/ 15 w 72"/>
                  <a:gd name="T11" fmla="*/ 5 h 75"/>
                  <a:gd name="T12" fmla="*/ 18 w 72"/>
                  <a:gd name="T13" fmla="*/ 2 h 75"/>
                  <a:gd name="T14" fmla="*/ 18 w 72"/>
                  <a:gd name="T15" fmla="*/ 0 h 75"/>
                  <a:gd name="T16" fmla="*/ 18 w 72"/>
                  <a:gd name="T17" fmla="*/ 0 h 75"/>
                  <a:gd name="T18" fmla="*/ 16 w 72"/>
                  <a:gd name="T19" fmla="*/ 0 h 75"/>
                  <a:gd name="T20" fmla="*/ 14 w 72"/>
                  <a:gd name="T21" fmla="*/ 2 h 75"/>
                  <a:gd name="T22" fmla="*/ 12 w 72"/>
                  <a:gd name="T23" fmla="*/ 5 h 75"/>
                  <a:gd name="T24" fmla="*/ 9 w 72"/>
                  <a:gd name="T25" fmla="*/ 8 h 75"/>
                  <a:gd name="T26" fmla="*/ 6 w 72"/>
                  <a:gd name="T27" fmla="*/ 11 h 75"/>
                  <a:gd name="T28" fmla="*/ 4 w 72"/>
                  <a:gd name="T29" fmla="*/ 15 h 75"/>
                  <a:gd name="T30" fmla="*/ 2 w 72"/>
                  <a:gd name="T31" fmla="*/ 17 h 75"/>
                  <a:gd name="T32" fmla="*/ 0 w 72"/>
                  <a:gd name="T33" fmla="*/ 18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2" h="75">
                    <a:moveTo>
                      <a:pt x="0" y="75"/>
                    </a:moveTo>
                    <a:lnTo>
                      <a:pt x="10" y="68"/>
                    </a:lnTo>
                    <a:lnTo>
                      <a:pt x="22" y="58"/>
                    </a:lnTo>
                    <a:lnTo>
                      <a:pt x="34" y="47"/>
                    </a:lnTo>
                    <a:lnTo>
                      <a:pt x="48" y="33"/>
                    </a:lnTo>
                    <a:lnTo>
                      <a:pt x="60" y="21"/>
                    </a:lnTo>
                    <a:lnTo>
                      <a:pt x="69" y="10"/>
                    </a:lnTo>
                    <a:lnTo>
                      <a:pt x="72" y="3"/>
                    </a:lnTo>
                    <a:lnTo>
                      <a:pt x="71" y="0"/>
                    </a:lnTo>
                    <a:lnTo>
                      <a:pt x="63" y="3"/>
                    </a:lnTo>
                    <a:lnTo>
                      <a:pt x="54" y="10"/>
                    </a:lnTo>
                    <a:lnTo>
                      <a:pt x="45" y="21"/>
                    </a:lnTo>
                    <a:lnTo>
                      <a:pt x="34" y="35"/>
                    </a:lnTo>
                    <a:lnTo>
                      <a:pt x="23" y="47"/>
                    </a:lnTo>
                    <a:lnTo>
                      <a:pt x="14" y="61"/>
                    </a:lnTo>
                    <a:lnTo>
                      <a:pt x="7" y="7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" name="Freeform 48"/>
              <p:cNvSpPr>
                <a:spLocks/>
              </p:cNvSpPr>
              <p:nvPr/>
            </p:nvSpPr>
            <p:spPr bwMode="auto">
              <a:xfrm>
                <a:off x="1171" y="410"/>
                <a:ext cx="31" cy="40"/>
              </a:xfrm>
              <a:custGeom>
                <a:avLst/>
                <a:gdLst>
                  <a:gd name="T0" fmla="*/ 0 w 62"/>
                  <a:gd name="T1" fmla="*/ 20 h 80"/>
                  <a:gd name="T2" fmla="*/ 3 w 62"/>
                  <a:gd name="T3" fmla="*/ 18 h 80"/>
                  <a:gd name="T4" fmla="*/ 6 w 62"/>
                  <a:gd name="T5" fmla="*/ 16 h 80"/>
                  <a:gd name="T6" fmla="*/ 9 w 62"/>
                  <a:gd name="T7" fmla="*/ 12 h 80"/>
                  <a:gd name="T8" fmla="*/ 11 w 62"/>
                  <a:gd name="T9" fmla="*/ 9 h 80"/>
                  <a:gd name="T10" fmla="*/ 14 w 62"/>
                  <a:gd name="T11" fmla="*/ 6 h 80"/>
                  <a:gd name="T12" fmla="*/ 16 w 62"/>
                  <a:gd name="T13" fmla="*/ 3 h 80"/>
                  <a:gd name="T14" fmla="*/ 16 w 62"/>
                  <a:gd name="T15" fmla="*/ 1 h 80"/>
                  <a:gd name="T16" fmla="*/ 16 w 62"/>
                  <a:gd name="T17" fmla="*/ 0 h 80"/>
                  <a:gd name="T18" fmla="*/ 14 w 62"/>
                  <a:gd name="T19" fmla="*/ 1 h 80"/>
                  <a:gd name="T20" fmla="*/ 12 w 62"/>
                  <a:gd name="T21" fmla="*/ 3 h 80"/>
                  <a:gd name="T22" fmla="*/ 10 w 62"/>
                  <a:gd name="T23" fmla="*/ 6 h 80"/>
                  <a:gd name="T24" fmla="*/ 8 w 62"/>
                  <a:gd name="T25" fmla="*/ 9 h 80"/>
                  <a:gd name="T26" fmla="*/ 6 w 62"/>
                  <a:gd name="T27" fmla="*/ 13 h 80"/>
                  <a:gd name="T28" fmla="*/ 4 w 62"/>
                  <a:gd name="T29" fmla="*/ 16 h 80"/>
                  <a:gd name="T30" fmla="*/ 2 w 62"/>
                  <a:gd name="T31" fmla="*/ 19 h 80"/>
                  <a:gd name="T32" fmla="*/ 0 w 62"/>
                  <a:gd name="T33" fmla="*/ 20 h 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2" h="80">
                    <a:moveTo>
                      <a:pt x="0" y="80"/>
                    </a:moveTo>
                    <a:lnTo>
                      <a:pt x="9" y="72"/>
                    </a:lnTo>
                    <a:lnTo>
                      <a:pt x="21" y="61"/>
                    </a:lnTo>
                    <a:lnTo>
                      <a:pt x="33" y="48"/>
                    </a:lnTo>
                    <a:lnTo>
                      <a:pt x="44" y="35"/>
                    </a:lnTo>
                    <a:lnTo>
                      <a:pt x="53" y="22"/>
                    </a:lnTo>
                    <a:lnTo>
                      <a:pt x="61" y="11"/>
                    </a:lnTo>
                    <a:lnTo>
                      <a:pt x="62" y="3"/>
                    </a:lnTo>
                    <a:lnTo>
                      <a:pt x="61" y="0"/>
                    </a:lnTo>
                    <a:lnTo>
                      <a:pt x="55" y="3"/>
                    </a:lnTo>
                    <a:lnTo>
                      <a:pt x="47" y="11"/>
                    </a:lnTo>
                    <a:lnTo>
                      <a:pt x="40" y="22"/>
                    </a:lnTo>
                    <a:lnTo>
                      <a:pt x="30" y="35"/>
                    </a:lnTo>
                    <a:lnTo>
                      <a:pt x="23" y="51"/>
                    </a:lnTo>
                    <a:lnTo>
                      <a:pt x="14" y="63"/>
                    </a:lnTo>
                    <a:lnTo>
                      <a:pt x="6" y="7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" name="Freeform 49"/>
              <p:cNvSpPr>
                <a:spLocks/>
              </p:cNvSpPr>
              <p:nvPr/>
            </p:nvSpPr>
            <p:spPr bwMode="auto">
              <a:xfrm>
                <a:off x="1154" y="417"/>
                <a:ext cx="24" cy="37"/>
              </a:xfrm>
              <a:custGeom>
                <a:avLst/>
                <a:gdLst>
                  <a:gd name="T0" fmla="*/ 0 w 48"/>
                  <a:gd name="T1" fmla="*/ 19 h 73"/>
                  <a:gd name="T2" fmla="*/ 2 w 48"/>
                  <a:gd name="T3" fmla="*/ 17 h 73"/>
                  <a:gd name="T4" fmla="*/ 5 w 48"/>
                  <a:gd name="T5" fmla="*/ 14 h 73"/>
                  <a:gd name="T6" fmla="*/ 7 w 48"/>
                  <a:gd name="T7" fmla="*/ 11 h 73"/>
                  <a:gd name="T8" fmla="*/ 9 w 48"/>
                  <a:gd name="T9" fmla="*/ 8 h 73"/>
                  <a:gd name="T10" fmla="*/ 11 w 48"/>
                  <a:gd name="T11" fmla="*/ 5 h 73"/>
                  <a:gd name="T12" fmla="*/ 12 w 48"/>
                  <a:gd name="T13" fmla="*/ 3 h 73"/>
                  <a:gd name="T14" fmla="*/ 12 w 48"/>
                  <a:gd name="T15" fmla="*/ 1 h 73"/>
                  <a:gd name="T16" fmla="*/ 11 w 48"/>
                  <a:gd name="T17" fmla="*/ 0 h 73"/>
                  <a:gd name="T18" fmla="*/ 8 w 48"/>
                  <a:gd name="T19" fmla="*/ 3 h 73"/>
                  <a:gd name="T20" fmla="*/ 5 w 48"/>
                  <a:gd name="T21" fmla="*/ 8 h 73"/>
                  <a:gd name="T22" fmla="*/ 3 w 48"/>
                  <a:gd name="T23" fmla="*/ 14 h 73"/>
                  <a:gd name="T24" fmla="*/ 0 w 48"/>
                  <a:gd name="T25" fmla="*/ 19 h 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3">
                    <a:moveTo>
                      <a:pt x="0" y="73"/>
                    </a:moveTo>
                    <a:lnTo>
                      <a:pt x="8" y="67"/>
                    </a:lnTo>
                    <a:lnTo>
                      <a:pt x="17" y="56"/>
                    </a:lnTo>
                    <a:lnTo>
                      <a:pt x="26" y="44"/>
                    </a:lnTo>
                    <a:lnTo>
                      <a:pt x="35" y="32"/>
                    </a:lnTo>
                    <a:lnTo>
                      <a:pt x="43" y="20"/>
                    </a:lnTo>
                    <a:lnTo>
                      <a:pt x="48" y="9"/>
                    </a:lnTo>
                    <a:lnTo>
                      <a:pt x="48" y="3"/>
                    </a:lnTo>
                    <a:lnTo>
                      <a:pt x="43" y="0"/>
                    </a:lnTo>
                    <a:lnTo>
                      <a:pt x="29" y="11"/>
                    </a:lnTo>
                    <a:lnTo>
                      <a:pt x="20" y="32"/>
                    </a:lnTo>
                    <a:lnTo>
                      <a:pt x="9" y="56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" name="Freeform 50"/>
              <p:cNvSpPr>
                <a:spLocks/>
              </p:cNvSpPr>
              <p:nvPr/>
            </p:nvSpPr>
            <p:spPr bwMode="auto">
              <a:xfrm>
                <a:off x="1136" y="422"/>
                <a:ext cx="21" cy="35"/>
              </a:xfrm>
              <a:custGeom>
                <a:avLst/>
                <a:gdLst>
                  <a:gd name="T0" fmla="*/ 0 w 42"/>
                  <a:gd name="T1" fmla="*/ 18 h 70"/>
                  <a:gd name="T2" fmla="*/ 2 w 42"/>
                  <a:gd name="T3" fmla="*/ 16 h 70"/>
                  <a:gd name="T4" fmla="*/ 4 w 42"/>
                  <a:gd name="T5" fmla="*/ 14 h 70"/>
                  <a:gd name="T6" fmla="*/ 6 w 42"/>
                  <a:gd name="T7" fmla="*/ 11 h 70"/>
                  <a:gd name="T8" fmla="*/ 8 w 42"/>
                  <a:gd name="T9" fmla="*/ 7 h 70"/>
                  <a:gd name="T10" fmla="*/ 9 w 42"/>
                  <a:gd name="T11" fmla="*/ 5 h 70"/>
                  <a:gd name="T12" fmla="*/ 11 w 42"/>
                  <a:gd name="T13" fmla="*/ 2 h 70"/>
                  <a:gd name="T14" fmla="*/ 11 w 42"/>
                  <a:gd name="T15" fmla="*/ 0 h 70"/>
                  <a:gd name="T16" fmla="*/ 10 w 42"/>
                  <a:gd name="T17" fmla="*/ 0 h 70"/>
                  <a:gd name="T18" fmla="*/ 6 w 42"/>
                  <a:gd name="T19" fmla="*/ 3 h 70"/>
                  <a:gd name="T20" fmla="*/ 4 w 42"/>
                  <a:gd name="T21" fmla="*/ 9 h 70"/>
                  <a:gd name="T22" fmla="*/ 2 w 42"/>
                  <a:gd name="T23" fmla="*/ 15 h 70"/>
                  <a:gd name="T24" fmla="*/ 0 w 42"/>
                  <a:gd name="T25" fmla="*/ 18 h 7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0">
                    <a:moveTo>
                      <a:pt x="0" y="70"/>
                    </a:moveTo>
                    <a:lnTo>
                      <a:pt x="6" y="64"/>
                    </a:lnTo>
                    <a:lnTo>
                      <a:pt x="13" y="54"/>
                    </a:lnTo>
                    <a:lnTo>
                      <a:pt x="21" y="41"/>
                    </a:lnTo>
                    <a:lnTo>
                      <a:pt x="30" y="28"/>
                    </a:lnTo>
                    <a:lnTo>
                      <a:pt x="36" y="17"/>
                    </a:lnTo>
                    <a:lnTo>
                      <a:pt x="41" y="6"/>
                    </a:lnTo>
                    <a:lnTo>
                      <a:pt x="42" y="0"/>
                    </a:lnTo>
                    <a:lnTo>
                      <a:pt x="38" y="0"/>
                    </a:lnTo>
                    <a:lnTo>
                      <a:pt x="24" y="12"/>
                    </a:lnTo>
                    <a:lnTo>
                      <a:pt x="13" y="34"/>
                    </a:lnTo>
                    <a:lnTo>
                      <a:pt x="6" y="57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" name="Freeform 51"/>
              <p:cNvSpPr>
                <a:spLocks/>
              </p:cNvSpPr>
              <p:nvPr/>
            </p:nvSpPr>
            <p:spPr bwMode="auto">
              <a:xfrm>
                <a:off x="1118" y="431"/>
                <a:ext cx="11" cy="30"/>
              </a:xfrm>
              <a:custGeom>
                <a:avLst/>
                <a:gdLst>
                  <a:gd name="T0" fmla="*/ 0 w 21"/>
                  <a:gd name="T1" fmla="*/ 15 h 62"/>
                  <a:gd name="T2" fmla="*/ 3 w 21"/>
                  <a:gd name="T3" fmla="*/ 11 h 62"/>
                  <a:gd name="T4" fmla="*/ 5 w 21"/>
                  <a:gd name="T5" fmla="*/ 5 h 62"/>
                  <a:gd name="T6" fmla="*/ 6 w 21"/>
                  <a:gd name="T7" fmla="*/ 1 h 62"/>
                  <a:gd name="T8" fmla="*/ 4 w 21"/>
                  <a:gd name="T9" fmla="*/ 0 h 62"/>
                  <a:gd name="T10" fmla="*/ 1 w 21"/>
                  <a:gd name="T11" fmla="*/ 2 h 62"/>
                  <a:gd name="T12" fmla="*/ 1 w 21"/>
                  <a:gd name="T13" fmla="*/ 6 h 62"/>
                  <a:gd name="T14" fmla="*/ 1 w 21"/>
                  <a:gd name="T15" fmla="*/ 11 h 62"/>
                  <a:gd name="T16" fmla="*/ 0 w 21"/>
                  <a:gd name="T17" fmla="*/ 15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" h="62">
                    <a:moveTo>
                      <a:pt x="0" y="62"/>
                    </a:moveTo>
                    <a:lnTo>
                      <a:pt x="10" y="45"/>
                    </a:lnTo>
                    <a:lnTo>
                      <a:pt x="18" y="23"/>
                    </a:lnTo>
                    <a:lnTo>
                      <a:pt x="21" y="7"/>
                    </a:lnTo>
                    <a:lnTo>
                      <a:pt x="13" y="0"/>
                    </a:lnTo>
                    <a:lnTo>
                      <a:pt x="4" y="10"/>
                    </a:lnTo>
                    <a:lnTo>
                      <a:pt x="3" y="26"/>
                    </a:lnTo>
                    <a:lnTo>
                      <a:pt x="3" y="4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" name="Freeform 52"/>
              <p:cNvSpPr>
                <a:spLocks/>
              </p:cNvSpPr>
              <p:nvPr/>
            </p:nvSpPr>
            <p:spPr bwMode="auto">
              <a:xfrm>
                <a:off x="1103" y="439"/>
                <a:ext cx="6" cy="27"/>
              </a:xfrm>
              <a:custGeom>
                <a:avLst/>
                <a:gdLst>
                  <a:gd name="T0" fmla="*/ 1 w 12"/>
                  <a:gd name="T1" fmla="*/ 14 h 54"/>
                  <a:gd name="T2" fmla="*/ 2 w 12"/>
                  <a:gd name="T3" fmla="*/ 10 h 54"/>
                  <a:gd name="T4" fmla="*/ 3 w 12"/>
                  <a:gd name="T5" fmla="*/ 6 h 54"/>
                  <a:gd name="T6" fmla="*/ 3 w 12"/>
                  <a:gd name="T7" fmla="*/ 2 h 54"/>
                  <a:gd name="T8" fmla="*/ 2 w 12"/>
                  <a:gd name="T9" fmla="*/ 0 h 54"/>
                  <a:gd name="T10" fmla="*/ 0 w 12"/>
                  <a:gd name="T11" fmla="*/ 2 h 54"/>
                  <a:gd name="T12" fmla="*/ 1 w 12"/>
                  <a:gd name="T13" fmla="*/ 6 h 54"/>
                  <a:gd name="T14" fmla="*/ 1 w 12"/>
                  <a:gd name="T15" fmla="*/ 10 h 54"/>
                  <a:gd name="T16" fmla="*/ 1 w 12"/>
                  <a:gd name="T17" fmla="*/ 14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3" y="54"/>
                    </a:moveTo>
                    <a:lnTo>
                      <a:pt x="8" y="40"/>
                    </a:lnTo>
                    <a:lnTo>
                      <a:pt x="12" y="22"/>
                    </a:lnTo>
                    <a:lnTo>
                      <a:pt x="12" y="5"/>
                    </a:lnTo>
                    <a:lnTo>
                      <a:pt x="6" y="0"/>
                    </a:lnTo>
                    <a:lnTo>
                      <a:pt x="0" y="8"/>
                    </a:lnTo>
                    <a:lnTo>
                      <a:pt x="2" y="22"/>
                    </a:lnTo>
                    <a:lnTo>
                      <a:pt x="3" y="38"/>
                    </a:lnTo>
                    <a:lnTo>
                      <a:pt x="3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" name="Freeform 53"/>
              <p:cNvSpPr>
                <a:spLocks/>
              </p:cNvSpPr>
              <p:nvPr/>
            </p:nvSpPr>
            <p:spPr bwMode="auto">
              <a:xfrm>
                <a:off x="1087" y="444"/>
                <a:ext cx="8" cy="26"/>
              </a:xfrm>
              <a:custGeom>
                <a:avLst/>
                <a:gdLst>
                  <a:gd name="T0" fmla="*/ 3 w 15"/>
                  <a:gd name="T1" fmla="*/ 13 h 52"/>
                  <a:gd name="T2" fmla="*/ 4 w 15"/>
                  <a:gd name="T3" fmla="*/ 10 h 52"/>
                  <a:gd name="T4" fmla="*/ 4 w 15"/>
                  <a:gd name="T5" fmla="*/ 6 h 52"/>
                  <a:gd name="T6" fmla="*/ 3 w 15"/>
                  <a:gd name="T7" fmla="*/ 2 h 52"/>
                  <a:gd name="T8" fmla="*/ 2 w 15"/>
                  <a:gd name="T9" fmla="*/ 0 h 52"/>
                  <a:gd name="T10" fmla="*/ 0 w 15"/>
                  <a:gd name="T11" fmla="*/ 2 h 52"/>
                  <a:gd name="T12" fmla="*/ 1 w 15"/>
                  <a:gd name="T13" fmla="*/ 5 h 52"/>
                  <a:gd name="T14" fmla="*/ 2 w 15"/>
                  <a:gd name="T15" fmla="*/ 9 h 52"/>
                  <a:gd name="T16" fmla="*/ 3 w 15"/>
                  <a:gd name="T17" fmla="*/ 13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52">
                    <a:moveTo>
                      <a:pt x="11" y="52"/>
                    </a:moveTo>
                    <a:lnTo>
                      <a:pt x="14" y="40"/>
                    </a:lnTo>
                    <a:lnTo>
                      <a:pt x="15" y="23"/>
                    </a:lnTo>
                    <a:lnTo>
                      <a:pt x="12" y="6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3" y="18"/>
                    </a:lnTo>
                    <a:lnTo>
                      <a:pt x="8" y="35"/>
                    </a:lnTo>
                    <a:lnTo>
                      <a:pt x="11" y="5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" name="Freeform 54"/>
              <p:cNvSpPr>
                <a:spLocks/>
              </p:cNvSpPr>
              <p:nvPr/>
            </p:nvSpPr>
            <p:spPr bwMode="auto">
              <a:xfrm>
                <a:off x="1075" y="454"/>
                <a:ext cx="7" cy="25"/>
              </a:xfrm>
              <a:custGeom>
                <a:avLst/>
                <a:gdLst>
                  <a:gd name="T0" fmla="*/ 0 w 15"/>
                  <a:gd name="T1" fmla="*/ 12 h 51"/>
                  <a:gd name="T2" fmla="*/ 2 w 15"/>
                  <a:gd name="T3" fmla="*/ 10 h 51"/>
                  <a:gd name="T4" fmla="*/ 3 w 15"/>
                  <a:gd name="T5" fmla="*/ 7 h 51"/>
                  <a:gd name="T6" fmla="*/ 3 w 15"/>
                  <a:gd name="T7" fmla="*/ 2 h 51"/>
                  <a:gd name="T8" fmla="*/ 1 w 15"/>
                  <a:gd name="T9" fmla="*/ 0 h 51"/>
                  <a:gd name="T10" fmla="*/ 0 w 15"/>
                  <a:gd name="T11" fmla="*/ 1 h 51"/>
                  <a:gd name="T12" fmla="*/ 0 w 15"/>
                  <a:gd name="T13" fmla="*/ 4 h 51"/>
                  <a:gd name="T14" fmla="*/ 0 w 15"/>
                  <a:gd name="T15" fmla="*/ 9 h 51"/>
                  <a:gd name="T16" fmla="*/ 0 w 15"/>
                  <a:gd name="T17" fmla="*/ 12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51">
                    <a:moveTo>
                      <a:pt x="1" y="51"/>
                    </a:moveTo>
                    <a:lnTo>
                      <a:pt x="9" y="43"/>
                    </a:lnTo>
                    <a:lnTo>
                      <a:pt x="15" y="28"/>
                    </a:lnTo>
                    <a:lnTo>
                      <a:pt x="15" y="11"/>
                    </a:lnTo>
                    <a:lnTo>
                      <a:pt x="7" y="0"/>
                    </a:lnTo>
                    <a:lnTo>
                      <a:pt x="0" y="5"/>
                    </a:lnTo>
                    <a:lnTo>
                      <a:pt x="0" y="19"/>
                    </a:lnTo>
                    <a:lnTo>
                      <a:pt x="1" y="37"/>
                    </a:lnTo>
                    <a:lnTo>
                      <a:pt x="1" y="5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" name="Freeform 55"/>
              <p:cNvSpPr>
                <a:spLocks/>
              </p:cNvSpPr>
              <p:nvPr/>
            </p:nvSpPr>
            <p:spPr bwMode="auto">
              <a:xfrm>
                <a:off x="1066" y="457"/>
                <a:ext cx="6" cy="28"/>
              </a:xfrm>
              <a:custGeom>
                <a:avLst/>
                <a:gdLst>
                  <a:gd name="T0" fmla="*/ 1 w 14"/>
                  <a:gd name="T1" fmla="*/ 14 h 57"/>
                  <a:gd name="T2" fmla="*/ 2 w 14"/>
                  <a:gd name="T3" fmla="*/ 11 h 57"/>
                  <a:gd name="T4" fmla="*/ 3 w 14"/>
                  <a:gd name="T5" fmla="*/ 7 h 57"/>
                  <a:gd name="T6" fmla="*/ 3 w 14"/>
                  <a:gd name="T7" fmla="*/ 2 h 57"/>
                  <a:gd name="T8" fmla="*/ 1 w 14"/>
                  <a:gd name="T9" fmla="*/ 0 h 57"/>
                  <a:gd name="T10" fmla="*/ 0 w 14"/>
                  <a:gd name="T11" fmla="*/ 1 h 57"/>
                  <a:gd name="T12" fmla="*/ 0 w 14"/>
                  <a:gd name="T13" fmla="*/ 5 h 57"/>
                  <a:gd name="T14" fmla="*/ 0 w 14"/>
                  <a:gd name="T15" fmla="*/ 10 h 57"/>
                  <a:gd name="T16" fmla="*/ 1 w 14"/>
                  <a:gd name="T17" fmla="*/ 14 h 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57">
                    <a:moveTo>
                      <a:pt x="5" y="57"/>
                    </a:moveTo>
                    <a:lnTo>
                      <a:pt x="9" y="45"/>
                    </a:lnTo>
                    <a:lnTo>
                      <a:pt x="14" y="28"/>
                    </a:lnTo>
                    <a:lnTo>
                      <a:pt x="14" y="11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0" y="22"/>
                    </a:lnTo>
                    <a:lnTo>
                      <a:pt x="2" y="43"/>
                    </a:lnTo>
                    <a:lnTo>
                      <a:pt x="5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" name="Freeform 56"/>
              <p:cNvSpPr>
                <a:spLocks/>
              </p:cNvSpPr>
              <p:nvPr/>
            </p:nvSpPr>
            <p:spPr bwMode="auto">
              <a:xfrm>
                <a:off x="1218" y="417"/>
                <a:ext cx="41" cy="30"/>
              </a:xfrm>
              <a:custGeom>
                <a:avLst/>
                <a:gdLst>
                  <a:gd name="T0" fmla="*/ 20 w 82"/>
                  <a:gd name="T1" fmla="*/ 0 h 60"/>
                  <a:gd name="T2" fmla="*/ 19 w 82"/>
                  <a:gd name="T3" fmla="*/ 1 h 60"/>
                  <a:gd name="T4" fmla="*/ 17 w 82"/>
                  <a:gd name="T5" fmla="*/ 2 h 60"/>
                  <a:gd name="T6" fmla="*/ 15 w 82"/>
                  <a:gd name="T7" fmla="*/ 5 h 60"/>
                  <a:gd name="T8" fmla="*/ 12 w 82"/>
                  <a:gd name="T9" fmla="*/ 7 h 60"/>
                  <a:gd name="T10" fmla="*/ 9 w 82"/>
                  <a:gd name="T11" fmla="*/ 10 h 60"/>
                  <a:gd name="T12" fmla="*/ 6 w 82"/>
                  <a:gd name="T13" fmla="*/ 12 h 60"/>
                  <a:gd name="T14" fmla="*/ 3 w 82"/>
                  <a:gd name="T15" fmla="*/ 14 h 60"/>
                  <a:gd name="T16" fmla="*/ 0 w 82"/>
                  <a:gd name="T17" fmla="*/ 15 h 60"/>
                  <a:gd name="T18" fmla="*/ 4 w 82"/>
                  <a:gd name="T19" fmla="*/ 14 h 60"/>
                  <a:gd name="T20" fmla="*/ 8 w 82"/>
                  <a:gd name="T21" fmla="*/ 12 h 60"/>
                  <a:gd name="T22" fmla="*/ 11 w 82"/>
                  <a:gd name="T23" fmla="*/ 10 h 60"/>
                  <a:gd name="T24" fmla="*/ 15 w 82"/>
                  <a:gd name="T25" fmla="*/ 8 h 60"/>
                  <a:gd name="T26" fmla="*/ 18 w 82"/>
                  <a:gd name="T27" fmla="*/ 5 h 60"/>
                  <a:gd name="T28" fmla="*/ 20 w 82"/>
                  <a:gd name="T29" fmla="*/ 3 h 60"/>
                  <a:gd name="T30" fmla="*/ 21 w 82"/>
                  <a:gd name="T31" fmla="*/ 2 h 60"/>
                  <a:gd name="T32" fmla="*/ 20 w 82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2" h="60">
                    <a:moveTo>
                      <a:pt x="79" y="0"/>
                    </a:moveTo>
                    <a:lnTo>
                      <a:pt x="74" y="1"/>
                    </a:lnTo>
                    <a:lnTo>
                      <a:pt x="68" y="8"/>
                    </a:lnTo>
                    <a:lnTo>
                      <a:pt x="58" y="17"/>
                    </a:lnTo>
                    <a:lnTo>
                      <a:pt x="47" y="27"/>
                    </a:lnTo>
                    <a:lnTo>
                      <a:pt x="35" y="38"/>
                    </a:lnTo>
                    <a:lnTo>
                      <a:pt x="22" y="47"/>
                    </a:lnTo>
                    <a:lnTo>
                      <a:pt x="10" y="55"/>
                    </a:lnTo>
                    <a:lnTo>
                      <a:pt x="0" y="60"/>
                    </a:lnTo>
                    <a:lnTo>
                      <a:pt x="13" y="55"/>
                    </a:lnTo>
                    <a:lnTo>
                      <a:pt x="29" y="47"/>
                    </a:lnTo>
                    <a:lnTo>
                      <a:pt x="44" y="40"/>
                    </a:lnTo>
                    <a:lnTo>
                      <a:pt x="58" y="29"/>
                    </a:lnTo>
                    <a:lnTo>
                      <a:pt x="70" y="20"/>
                    </a:lnTo>
                    <a:lnTo>
                      <a:pt x="79" y="11"/>
                    </a:lnTo>
                    <a:lnTo>
                      <a:pt x="82" y="5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" name="Freeform 57"/>
              <p:cNvSpPr>
                <a:spLocks/>
              </p:cNvSpPr>
              <p:nvPr/>
            </p:nvSpPr>
            <p:spPr bwMode="auto">
              <a:xfrm>
                <a:off x="1237" y="428"/>
                <a:ext cx="30" cy="20"/>
              </a:xfrm>
              <a:custGeom>
                <a:avLst/>
                <a:gdLst>
                  <a:gd name="T0" fmla="*/ 0 w 61"/>
                  <a:gd name="T1" fmla="*/ 11 h 38"/>
                  <a:gd name="T2" fmla="*/ 2 w 61"/>
                  <a:gd name="T3" fmla="*/ 9 h 38"/>
                  <a:gd name="T4" fmla="*/ 4 w 61"/>
                  <a:gd name="T5" fmla="*/ 8 h 38"/>
                  <a:gd name="T6" fmla="*/ 7 w 61"/>
                  <a:gd name="T7" fmla="*/ 6 h 38"/>
                  <a:gd name="T8" fmla="*/ 10 w 61"/>
                  <a:gd name="T9" fmla="*/ 5 h 38"/>
                  <a:gd name="T10" fmla="*/ 12 w 61"/>
                  <a:gd name="T11" fmla="*/ 3 h 38"/>
                  <a:gd name="T12" fmla="*/ 14 w 61"/>
                  <a:gd name="T13" fmla="*/ 2 h 38"/>
                  <a:gd name="T14" fmla="*/ 15 w 61"/>
                  <a:gd name="T15" fmla="*/ 1 h 38"/>
                  <a:gd name="T16" fmla="*/ 15 w 61"/>
                  <a:gd name="T17" fmla="*/ 0 h 38"/>
                  <a:gd name="T18" fmla="*/ 14 w 61"/>
                  <a:gd name="T19" fmla="*/ 0 h 38"/>
                  <a:gd name="T20" fmla="*/ 12 w 61"/>
                  <a:gd name="T21" fmla="*/ 1 h 38"/>
                  <a:gd name="T22" fmla="*/ 10 w 61"/>
                  <a:gd name="T23" fmla="*/ 3 h 38"/>
                  <a:gd name="T24" fmla="*/ 7 w 61"/>
                  <a:gd name="T25" fmla="*/ 4 h 38"/>
                  <a:gd name="T26" fmla="*/ 5 w 61"/>
                  <a:gd name="T27" fmla="*/ 6 h 38"/>
                  <a:gd name="T28" fmla="*/ 3 w 61"/>
                  <a:gd name="T29" fmla="*/ 8 h 38"/>
                  <a:gd name="T30" fmla="*/ 1 w 61"/>
                  <a:gd name="T31" fmla="*/ 9 h 38"/>
                  <a:gd name="T32" fmla="*/ 0 w 61"/>
                  <a:gd name="T33" fmla="*/ 11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38">
                    <a:moveTo>
                      <a:pt x="0" y="38"/>
                    </a:moveTo>
                    <a:lnTo>
                      <a:pt x="8" y="33"/>
                    </a:lnTo>
                    <a:lnTo>
                      <a:pt x="18" y="29"/>
                    </a:lnTo>
                    <a:lnTo>
                      <a:pt x="29" y="23"/>
                    </a:lnTo>
                    <a:lnTo>
                      <a:pt x="40" y="17"/>
                    </a:lnTo>
                    <a:lnTo>
                      <a:pt x="51" y="12"/>
                    </a:lnTo>
                    <a:lnTo>
                      <a:pt x="58" y="6"/>
                    </a:lnTo>
                    <a:lnTo>
                      <a:pt x="61" y="3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49" y="3"/>
                    </a:lnTo>
                    <a:lnTo>
                      <a:pt x="41" y="9"/>
                    </a:lnTo>
                    <a:lnTo>
                      <a:pt x="31" y="15"/>
                    </a:lnTo>
                    <a:lnTo>
                      <a:pt x="22" y="23"/>
                    </a:lnTo>
                    <a:lnTo>
                      <a:pt x="12" y="29"/>
                    </a:lnTo>
                    <a:lnTo>
                      <a:pt x="5" y="35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" name="Freeform 58"/>
              <p:cNvSpPr>
                <a:spLocks/>
              </p:cNvSpPr>
              <p:nvPr/>
            </p:nvSpPr>
            <p:spPr bwMode="auto">
              <a:xfrm>
                <a:off x="992" y="541"/>
                <a:ext cx="168" cy="39"/>
              </a:xfrm>
              <a:custGeom>
                <a:avLst/>
                <a:gdLst>
                  <a:gd name="T0" fmla="*/ 0 w 338"/>
                  <a:gd name="T1" fmla="*/ 3 h 80"/>
                  <a:gd name="T2" fmla="*/ 0 w 338"/>
                  <a:gd name="T3" fmla="*/ 2 h 80"/>
                  <a:gd name="T4" fmla="*/ 0 w 338"/>
                  <a:gd name="T5" fmla="*/ 2 h 80"/>
                  <a:gd name="T6" fmla="*/ 0 w 338"/>
                  <a:gd name="T7" fmla="*/ 1 h 80"/>
                  <a:gd name="T8" fmla="*/ 0 w 338"/>
                  <a:gd name="T9" fmla="*/ 0 h 80"/>
                  <a:gd name="T10" fmla="*/ 6 w 338"/>
                  <a:gd name="T11" fmla="*/ 4 h 80"/>
                  <a:gd name="T12" fmla="*/ 11 w 338"/>
                  <a:gd name="T13" fmla="*/ 8 h 80"/>
                  <a:gd name="T14" fmla="*/ 17 w 338"/>
                  <a:gd name="T15" fmla="*/ 11 h 80"/>
                  <a:gd name="T16" fmla="*/ 23 w 338"/>
                  <a:gd name="T17" fmla="*/ 13 h 80"/>
                  <a:gd name="T18" fmla="*/ 28 w 338"/>
                  <a:gd name="T19" fmla="*/ 15 h 80"/>
                  <a:gd name="T20" fmla="*/ 34 w 338"/>
                  <a:gd name="T21" fmla="*/ 16 h 80"/>
                  <a:gd name="T22" fmla="*/ 40 w 338"/>
                  <a:gd name="T23" fmla="*/ 16 h 80"/>
                  <a:gd name="T24" fmla="*/ 45 w 338"/>
                  <a:gd name="T25" fmla="*/ 17 h 80"/>
                  <a:gd name="T26" fmla="*/ 51 w 338"/>
                  <a:gd name="T27" fmla="*/ 17 h 80"/>
                  <a:gd name="T28" fmla="*/ 56 w 338"/>
                  <a:gd name="T29" fmla="*/ 16 h 80"/>
                  <a:gd name="T30" fmla="*/ 62 w 338"/>
                  <a:gd name="T31" fmla="*/ 16 h 80"/>
                  <a:gd name="T32" fmla="*/ 67 w 338"/>
                  <a:gd name="T33" fmla="*/ 15 h 80"/>
                  <a:gd name="T34" fmla="*/ 71 w 338"/>
                  <a:gd name="T35" fmla="*/ 14 h 80"/>
                  <a:gd name="T36" fmla="*/ 76 w 338"/>
                  <a:gd name="T37" fmla="*/ 13 h 80"/>
                  <a:gd name="T38" fmla="*/ 80 w 338"/>
                  <a:gd name="T39" fmla="*/ 12 h 80"/>
                  <a:gd name="T40" fmla="*/ 84 w 338"/>
                  <a:gd name="T41" fmla="*/ 11 h 80"/>
                  <a:gd name="T42" fmla="*/ 81 w 338"/>
                  <a:gd name="T43" fmla="*/ 13 h 80"/>
                  <a:gd name="T44" fmla="*/ 78 w 338"/>
                  <a:gd name="T45" fmla="*/ 15 h 80"/>
                  <a:gd name="T46" fmla="*/ 73 w 338"/>
                  <a:gd name="T47" fmla="*/ 16 h 80"/>
                  <a:gd name="T48" fmla="*/ 68 w 338"/>
                  <a:gd name="T49" fmla="*/ 17 h 80"/>
                  <a:gd name="T50" fmla="*/ 62 w 338"/>
                  <a:gd name="T51" fmla="*/ 19 h 80"/>
                  <a:gd name="T52" fmla="*/ 56 w 338"/>
                  <a:gd name="T53" fmla="*/ 19 h 80"/>
                  <a:gd name="T54" fmla="*/ 50 w 338"/>
                  <a:gd name="T55" fmla="*/ 19 h 80"/>
                  <a:gd name="T56" fmla="*/ 43 w 338"/>
                  <a:gd name="T57" fmla="*/ 19 h 80"/>
                  <a:gd name="T58" fmla="*/ 37 w 338"/>
                  <a:gd name="T59" fmla="*/ 19 h 80"/>
                  <a:gd name="T60" fmla="*/ 31 w 338"/>
                  <a:gd name="T61" fmla="*/ 18 h 80"/>
                  <a:gd name="T62" fmla="*/ 24 w 338"/>
                  <a:gd name="T63" fmla="*/ 17 h 80"/>
                  <a:gd name="T64" fmla="*/ 18 w 338"/>
                  <a:gd name="T65" fmla="*/ 15 h 80"/>
                  <a:gd name="T66" fmla="*/ 13 w 338"/>
                  <a:gd name="T67" fmla="*/ 12 h 80"/>
                  <a:gd name="T68" fmla="*/ 8 w 338"/>
                  <a:gd name="T69" fmla="*/ 10 h 80"/>
                  <a:gd name="T70" fmla="*/ 3 w 338"/>
                  <a:gd name="T71" fmla="*/ 7 h 80"/>
                  <a:gd name="T72" fmla="*/ 0 w 338"/>
                  <a:gd name="T73" fmla="*/ 3 h 8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38" h="80">
                    <a:moveTo>
                      <a:pt x="2" y="14"/>
                    </a:moveTo>
                    <a:lnTo>
                      <a:pt x="0" y="11"/>
                    </a:lnTo>
                    <a:lnTo>
                      <a:pt x="2" y="8"/>
                    </a:lnTo>
                    <a:lnTo>
                      <a:pt x="3" y="5"/>
                    </a:lnTo>
                    <a:lnTo>
                      <a:pt x="3" y="0"/>
                    </a:lnTo>
                    <a:lnTo>
                      <a:pt x="25" y="19"/>
                    </a:lnTo>
                    <a:lnTo>
                      <a:pt x="46" y="33"/>
                    </a:lnTo>
                    <a:lnTo>
                      <a:pt x="69" y="45"/>
                    </a:lnTo>
                    <a:lnTo>
                      <a:pt x="92" y="54"/>
                    </a:lnTo>
                    <a:lnTo>
                      <a:pt x="115" y="62"/>
                    </a:lnTo>
                    <a:lnTo>
                      <a:pt x="138" y="66"/>
                    </a:lnTo>
                    <a:lnTo>
                      <a:pt x="160" y="68"/>
                    </a:lnTo>
                    <a:lnTo>
                      <a:pt x="183" y="69"/>
                    </a:lnTo>
                    <a:lnTo>
                      <a:pt x="205" y="69"/>
                    </a:lnTo>
                    <a:lnTo>
                      <a:pt x="228" y="68"/>
                    </a:lnTo>
                    <a:lnTo>
                      <a:pt x="249" y="65"/>
                    </a:lnTo>
                    <a:lnTo>
                      <a:pt x="269" y="62"/>
                    </a:lnTo>
                    <a:lnTo>
                      <a:pt x="287" y="58"/>
                    </a:lnTo>
                    <a:lnTo>
                      <a:pt x="305" y="55"/>
                    </a:lnTo>
                    <a:lnTo>
                      <a:pt x="322" y="51"/>
                    </a:lnTo>
                    <a:lnTo>
                      <a:pt x="338" y="48"/>
                    </a:lnTo>
                    <a:lnTo>
                      <a:pt x="327" y="55"/>
                    </a:lnTo>
                    <a:lnTo>
                      <a:pt x="313" y="62"/>
                    </a:lnTo>
                    <a:lnTo>
                      <a:pt x="295" y="68"/>
                    </a:lnTo>
                    <a:lnTo>
                      <a:pt x="275" y="72"/>
                    </a:lnTo>
                    <a:lnTo>
                      <a:pt x="252" y="77"/>
                    </a:lnTo>
                    <a:lnTo>
                      <a:pt x="228" y="78"/>
                    </a:lnTo>
                    <a:lnTo>
                      <a:pt x="202" y="80"/>
                    </a:lnTo>
                    <a:lnTo>
                      <a:pt x="176" y="78"/>
                    </a:lnTo>
                    <a:lnTo>
                      <a:pt x="150" y="77"/>
                    </a:lnTo>
                    <a:lnTo>
                      <a:pt x="124" y="74"/>
                    </a:lnTo>
                    <a:lnTo>
                      <a:pt x="98" y="69"/>
                    </a:lnTo>
                    <a:lnTo>
                      <a:pt x="73" y="62"/>
                    </a:lnTo>
                    <a:lnTo>
                      <a:pt x="52" y="52"/>
                    </a:lnTo>
                    <a:lnTo>
                      <a:pt x="32" y="42"/>
                    </a:lnTo>
                    <a:lnTo>
                      <a:pt x="15" y="29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" name="Freeform 59"/>
              <p:cNvSpPr>
                <a:spLocks/>
              </p:cNvSpPr>
              <p:nvPr/>
            </p:nvSpPr>
            <p:spPr bwMode="auto">
              <a:xfrm>
                <a:off x="1134" y="538"/>
                <a:ext cx="20" cy="35"/>
              </a:xfrm>
              <a:custGeom>
                <a:avLst/>
                <a:gdLst>
                  <a:gd name="T0" fmla="*/ 0 w 41"/>
                  <a:gd name="T1" fmla="*/ 18 h 69"/>
                  <a:gd name="T2" fmla="*/ 2 w 41"/>
                  <a:gd name="T3" fmla="*/ 16 h 69"/>
                  <a:gd name="T4" fmla="*/ 4 w 41"/>
                  <a:gd name="T5" fmla="*/ 14 h 69"/>
                  <a:gd name="T6" fmla="*/ 6 w 41"/>
                  <a:gd name="T7" fmla="*/ 11 h 69"/>
                  <a:gd name="T8" fmla="*/ 8 w 41"/>
                  <a:gd name="T9" fmla="*/ 8 h 69"/>
                  <a:gd name="T10" fmla="*/ 9 w 41"/>
                  <a:gd name="T11" fmla="*/ 5 h 69"/>
                  <a:gd name="T12" fmla="*/ 10 w 41"/>
                  <a:gd name="T13" fmla="*/ 3 h 69"/>
                  <a:gd name="T14" fmla="*/ 10 w 41"/>
                  <a:gd name="T15" fmla="*/ 1 h 69"/>
                  <a:gd name="T16" fmla="*/ 10 w 41"/>
                  <a:gd name="T17" fmla="*/ 0 h 69"/>
                  <a:gd name="T18" fmla="*/ 8 w 41"/>
                  <a:gd name="T19" fmla="*/ 2 h 69"/>
                  <a:gd name="T20" fmla="*/ 6 w 41"/>
                  <a:gd name="T21" fmla="*/ 6 h 69"/>
                  <a:gd name="T22" fmla="*/ 3 w 41"/>
                  <a:gd name="T23" fmla="*/ 13 h 69"/>
                  <a:gd name="T24" fmla="*/ 0 w 41"/>
                  <a:gd name="T25" fmla="*/ 18 h 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1" h="69">
                    <a:moveTo>
                      <a:pt x="0" y="69"/>
                    </a:moveTo>
                    <a:lnTo>
                      <a:pt x="8" y="62"/>
                    </a:lnTo>
                    <a:lnTo>
                      <a:pt x="17" y="53"/>
                    </a:lnTo>
                    <a:lnTo>
                      <a:pt x="25" y="43"/>
                    </a:lnTo>
                    <a:lnTo>
                      <a:pt x="32" y="30"/>
                    </a:lnTo>
                    <a:lnTo>
                      <a:pt x="37" y="20"/>
                    </a:lnTo>
                    <a:lnTo>
                      <a:pt x="40" y="11"/>
                    </a:lnTo>
                    <a:lnTo>
                      <a:pt x="41" y="3"/>
                    </a:lnTo>
                    <a:lnTo>
                      <a:pt x="40" y="0"/>
                    </a:lnTo>
                    <a:lnTo>
                      <a:pt x="32" y="6"/>
                    </a:lnTo>
                    <a:lnTo>
                      <a:pt x="25" y="24"/>
                    </a:lnTo>
                    <a:lnTo>
                      <a:pt x="14" y="49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" name="Freeform 60"/>
              <p:cNvSpPr>
                <a:spLocks/>
              </p:cNvSpPr>
              <p:nvPr/>
            </p:nvSpPr>
            <p:spPr bwMode="auto">
              <a:xfrm>
                <a:off x="1118" y="534"/>
                <a:ext cx="30" cy="42"/>
              </a:xfrm>
              <a:custGeom>
                <a:avLst/>
                <a:gdLst>
                  <a:gd name="T0" fmla="*/ 15 w 61"/>
                  <a:gd name="T1" fmla="*/ 0 h 84"/>
                  <a:gd name="T2" fmla="*/ 15 w 61"/>
                  <a:gd name="T3" fmla="*/ 1 h 84"/>
                  <a:gd name="T4" fmla="*/ 15 w 61"/>
                  <a:gd name="T5" fmla="*/ 3 h 84"/>
                  <a:gd name="T6" fmla="*/ 13 w 61"/>
                  <a:gd name="T7" fmla="*/ 6 h 84"/>
                  <a:gd name="T8" fmla="*/ 11 w 61"/>
                  <a:gd name="T9" fmla="*/ 10 h 84"/>
                  <a:gd name="T10" fmla="*/ 9 w 61"/>
                  <a:gd name="T11" fmla="*/ 14 h 84"/>
                  <a:gd name="T12" fmla="*/ 6 w 61"/>
                  <a:gd name="T13" fmla="*/ 17 h 84"/>
                  <a:gd name="T14" fmla="*/ 3 w 61"/>
                  <a:gd name="T15" fmla="*/ 19 h 84"/>
                  <a:gd name="T16" fmla="*/ 0 w 61"/>
                  <a:gd name="T17" fmla="*/ 21 h 84"/>
                  <a:gd name="T18" fmla="*/ 2 w 61"/>
                  <a:gd name="T19" fmla="*/ 19 h 84"/>
                  <a:gd name="T20" fmla="*/ 3 w 61"/>
                  <a:gd name="T21" fmla="*/ 16 h 84"/>
                  <a:gd name="T22" fmla="*/ 6 w 61"/>
                  <a:gd name="T23" fmla="*/ 13 h 84"/>
                  <a:gd name="T24" fmla="*/ 8 w 61"/>
                  <a:gd name="T25" fmla="*/ 9 h 84"/>
                  <a:gd name="T26" fmla="*/ 10 w 61"/>
                  <a:gd name="T27" fmla="*/ 5 h 84"/>
                  <a:gd name="T28" fmla="*/ 12 w 61"/>
                  <a:gd name="T29" fmla="*/ 3 h 84"/>
                  <a:gd name="T30" fmla="*/ 14 w 61"/>
                  <a:gd name="T31" fmla="*/ 1 h 84"/>
                  <a:gd name="T32" fmla="*/ 15 w 61"/>
                  <a:gd name="T33" fmla="*/ 0 h 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84">
                    <a:moveTo>
                      <a:pt x="61" y="0"/>
                    </a:moveTo>
                    <a:lnTo>
                      <a:pt x="61" y="4"/>
                    </a:lnTo>
                    <a:lnTo>
                      <a:pt x="60" y="12"/>
                    </a:lnTo>
                    <a:lnTo>
                      <a:pt x="53" y="24"/>
                    </a:lnTo>
                    <a:lnTo>
                      <a:pt x="46" y="38"/>
                    </a:lnTo>
                    <a:lnTo>
                      <a:pt x="37" y="53"/>
                    </a:lnTo>
                    <a:lnTo>
                      <a:pt x="26" y="65"/>
                    </a:lnTo>
                    <a:lnTo>
                      <a:pt x="12" y="76"/>
                    </a:lnTo>
                    <a:lnTo>
                      <a:pt x="0" y="84"/>
                    </a:lnTo>
                    <a:lnTo>
                      <a:pt x="8" y="75"/>
                    </a:lnTo>
                    <a:lnTo>
                      <a:pt x="15" y="62"/>
                    </a:lnTo>
                    <a:lnTo>
                      <a:pt x="24" y="49"/>
                    </a:lnTo>
                    <a:lnTo>
                      <a:pt x="34" y="33"/>
                    </a:lnTo>
                    <a:lnTo>
                      <a:pt x="43" y="20"/>
                    </a:lnTo>
                    <a:lnTo>
                      <a:pt x="50" y="9"/>
                    </a:lnTo>
                    <a:lnTo>
                      <a:pt x="57" y="1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" name="Freeform 61"/>
              <p:cNvSpPr>
                <a:spLocks/>
              </p:cNvSpPr>
              <p:nvPr/>
            </p:nvSpPr>
            <p:spPr bwMode="auto">
              <a:xfrm>
                <a:off x="1087" y="530"/>
                <a:ext cx="40" cy="49"/>
              </a:xfrm>
              <a:custGeom>
                <a:avLst/>
                <a:gdLst>
                  <a:gd name="T0" fmla="*/ 20 w 79"/>
                  <a:gd name="T1" fmla="*/ 0 h 98"/>
                  <a:gd name="T2" fmla="*/ 20 w 79"/>
                  <a:gd name="T3" fmla="*/ 2 h 98"/>
                  <a:gd name="T4" fmla="*/ 19 w 79"/>
                  <a:gd name="T5" fmla="*/ 4 h 98"/>
                  <a:gd name="T6" fmla="*/ 17 w 79"/>
                  <a:gd name="T7" fmla="*/ 8 h 98"/>
                  <a:gd name="T8" fmla="*/ 14 w 79"/>
                  <a:gd name="T9" fmla="*/ 12 h 98"/>
                  <a:gd name="T10" fmla="*/ 11 w 79"/>
                  <a:gd name="T11" fmla="*/ 16 h 98"/>
                  <a:gd name="T12" fmla="*/ 7 w 79"/>
                  <a:gd name="T13" fmla="*/ 20 h 98"/>
                  <a:gd name="T14" fmla="*/ 4 w 79"/>
                  <a:gd name="T15" fmla="*/ 23 h 98"/>
                  <a:gd name="T16" fmla="*/ 0 w 79"/>
                  <a:gd name="T17" fmla="*/ 25 h 98"/>
                  <a:gd name="T18" fmla="*/ 2 w 79"/>
                  <a:gd name="T19" fmla="*/ 23 h 98"/>
                  <a:gd name="T20" fmla="*/ 4 w 79"/>
                  <a:gd name="T21" fmla="*/ 19 h 98"/>
                  <a:gd name="T22" fmla="*/ 7 w 79"/>
                  <a:gd name="T23" fmla="*/ 16 h 98"/>
                  <a:gd name="T24" fmla="*/ 10 w 79"/>
                  <a:gd name="T25" fmla="*/ 11 h 98"/>
                  <a:gd name="T26" fmla="*/ 13 w 79"/>
                  <a:gd name="T27" fmla="*/ 7 h 98"/>
                  <a:gd name="T28" fmla="*/ 16 w 79"/>
                  <a:gd name="T29" fmla="*/ 3 h 98"/>
                  <a:gd name="T30" fmla="*/ 18 w 79"/>
                  <a:gd name="T31" fmla="*/ 1 h 98"/>
                  <a:gd name="T32" fmla="*/ 20 w 79"/>
                  <a:gd name="T33" fmla="*/ 0 h 9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9" h="98">
                    <a:moveTo>
                      <a:pt x="78" y="0"/>
                    </a:moveTo>
                    <a:lnTo>
                      <a:pt x="79" y="5"/>
                    </a:lnTo>
                    <a:lnTo>
                      <a:pt x="75" y="15"/>
                    </a:lnTo>
                    <a:lnTo>
                      <a:pt x="67" y="29"/>
                    </a:lnTo>
                    <a:lnTo>
                      <a:pt x="55" y="46"/>
                    </a:lnTo>
                    <a:lnTo>
                      <a:pt x="43" y="63"/>
                    </a:lnTo>
                    <a:lnTo>
                      <a:pt x="27" y="78"/>
                    </a:lnTo>
                    <a:lnTo>
                      <a:pt x="14" y="90"/>
                    </a:lnTo>
                    <a:lnTo>
                      <a:pt x="0" y="98"/>
                    </a:lnTo>
                    <a:lnTo>
                      <a:pt x="6" y="90"/>
                    </a:lnTo>
                    <a:lnTo>
                      <a:pt x="15" y="76"/>
                    </a:lnTo>
                    <a:lnTo>
                      <a:pt x="26" y="61"/>
                    </a:lnTo>
                    <a:lnTo>
                      <a:pt x="40" y="43"/>
                    </a:lnTo>
                    <a:lnTo>
                      <a:pt x="52" y="26"/>
                    </a:lnTo>
                    <a:lnTo>
                      <a:pt x="63" y="11"/>
                    </a:lnTo>
                    <a:lnTo>
                      <a:pt x="72" y="2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" name="Freeform 62"/>
              <p:cNvSpPr>
                <a:spLocks/>
              </p:cNvSpPr>
              <p:nvPr/>
            </p:nvSpPr>
            <p:spPr bwMode="auto">
              <a:xfrm>
                <a:off x="1056" y="524"/>
                <a:ext cx="36" cy="53"/>
              </a:xfrm>
              <a:custGeom>
                <a:avLst/>
                <a:gdLst>
                  <a:gd name="T0" fmla="*/ 18 w 72"/>
                  <a:gd name="T1" fmla="*/ 0 h 107"/>
                  <a:gd name="T2" fmla="*/ 18 w 72"/>
                  <a:gd name="T3" fmla="*/ 1 h 107"/>
                  <a:gd name="T4" fmla="*/ 18 w 72"/>
                  <a:gd name="T5" fmla="*/ 4 h 107"/>
                  <a:gd name="T6" fmla="*/ 16 w 72"/>
                  <a:gd name="T7" fmla="*/ 8 h 107"/>
                  <a:gd name="T8" fmla="*/ 13 w 72"/>
                  <a:gd name="T9" fmla="*/ 13 h 107"/>
                  <a:gd name="T10" fmla="*/ 10 w 72"/>
                  <a:gd name="T11" fmla="*/ 17 h 107"/>
                  <a:gd name="T12" fmla="*/ 7 w 72"/>
                  <a:gd name="T13" fmla="*/ 21 h 107"/>
                  <a:gd name="T14" fmla="*/ 3 w 72"/>
                  <a:gd name="T15" fmla="*/ 24 h 107"/>
                  <a:gd name="T16" fmla="*/ 0 w 72"/>
                  <a:gd name="T17" fmla="*/ 26 h 107"/>
                  <a:gd name="T18" fmla="*/ 1 w 72"/>
                  <a:gd name="T19" fmla="*/ 24 h 107"/>
                  <a:gd name="T20" fmla="*/ 3 w 72"/>
                  <a:gd name="T21" fmla="*/ 21 h 107"/>
                  <a:gd name="T22" fmla="*/ 6 w 72"/>
                  <a:gd name="T23" fmla="*/ 16 h 107"/>
                  <a:gd name="T24" fmla="*/ 9 w 72"/>
                  <a:gd name="T25" fmla="*/ 11 h 107"/>
                  <a:gd name="T26" fmla="*/ 12 w 72"/>
                  <a:gd name="T27" fmla="*/ 7 h 107"/>
                  <a:gd name="T28" fmla="*/ 14 w 72"/>
                  <a:gd name="T29" fmla="*/ 3 h 107"/>
                  <a:gd name="T30" fmla="*/ 16 w 72"/>
                  <a:gd name="T31" fmla="*/ 0 h 107"/>
                  <a:gd name="T32" fmla="*/ 18 w 72"/>
                  <a:gd name="T33" fmla="*/ 0 h 1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2" h="107">
                    <a:moveTo>
                      <a:pt x="70" y="0"/>
                    </a:moveTo>
                    <a:lnTo>
                      <a:pt x="72" y="6"/>
                    </a:lnTo>
                    <a:lnTo>
                      <a:pt x="69" y="18"/>
                    </a:lnTo>
                    <a:lnTo>
                      <a:pt x="61" y="33"/>
                    </a:lnTo>
                    <a:lnTo>
                      <a:pt x="50" y="52"/>
                    </a:lnTo>
                    <a:lnTo>
                      <a:pt x="38" y="70"/>
                    </a:lnTo>
                    <a:lnTo>
                      <a:pt x="26" y="87"/>
                    </a:lnTo>
                    <a:lnTo>
                      <a:pt x="12" y="99"/>
                    </a:lnTo>
                    <a:lnTo>
                      <a:pt x="0" y="107"/>
                    </a:lnTo>
                    <a:lnTo>
                      <a:pt x="4" y="99"/>
                    </a:lnTo>
                    <a:lnTo>
                      <a:pt x="12" y="84"/>
                    </a:lnTo>
                    <a:lnTo>
                      <a:pt x="23" y="67"/>
                    </a:lnTo>
                    <a:lnTo>
                      <a:pt x="33" y="47"/>
                    </a:lnTo>
                    <a:lnTo>
                      <a:pt x="46" y="29"/>
                    </a:lnTo>
                    <a:lnTo>
                      <a:pt x="56" y="14"/>
                    </a:lnTo>
                    <a:lnTo>
                      <a:pt x="64" y="3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" name="Freeform 63"/>
              <p:cNvSpPr>
                <a:spLocks/>
              </p:cNvSpPr>
              <p:nvPr/>
            </p:nvSpPr>
            <p:spPr bwMode="auto">
              <a:xfrm>
                <a:off x="1044" y="524"/>
                <a:ext cx="31" cy="48"/>
              </a:xfrm>
              <a:custGeom>
                <a:avLst/>
                <a:gdLst>
                  <a:gd name="T0" fmla="*/ 16 w 62"/>
                  <a:gd name="T1" fmla="*/ 0 h 96"/>
                  <a:gd name="T2" fmla="*/ 16 w 62"/>
                  <a:gd name="T3" fmla="*/ 1 h 96"/>
                  <a:gd name="T4" fmla="*/ 15 w 62"/>
                  <a:gd name="T5" fmla="*/ 4 h 96"/>
                  <a:gd name="T6" fmla="*/ 13 w 62"/>
                  <a:gd name="T7" fmla="*/ 8 h 96"/>
                  <a:gd name="T8" fmla="*/ 11 w 62"/>
                  <a:gd name="T9" fmla="*/ 12 h 96"/>
                  <a:gd name="T10" fmla="*/ 9 w 62"/>
                  <a:gd name="T11" fmla="*/ 16 h 96"/>
                  <a:gd name="T12" fmla="*/ 5 w 62"/>
                  <a:gd name="T13" fmla="*/ 20 h 96"/>
                  <a:gd name="T14" fmla="*/ 3 w 62"/>
                  <a:gd name="T15" fmla="*/ 23 h 96"/>
                  <a:gd name="T16" fmla="*/ 0 w 62"/>
                  <a:gd name="T17" fmla="*/ 24 h 96"/>
                  <a:gd name="T18" fmla="*/ 2 w 62"/>
                  <a:gd name="T19" fmla="*/ 22 h 96"/>
                  <a:gd name="T20" fmla="*/ 4 w 62"/>
                  <a:gd name="T21" fmla="*/ 19 h 96"/>
                  <a:gd name="T22" fmla="*/ 5 w 62"/>
                  <a:gd name="T23" fmla="*/ 14 h 96"/>
                  <a:gd name="T24" fmla="*/ 8 w 62"/>
                  <a:gd name="T25" fmla="*/ 10 h 96"/>
                  <a:gd name="T26" fmla="*/ 10 w 62"/>
                  <a:gd name="T27" fmla="*/ 6 h 96"/>
                  <a:gd name="T28" fmla="*/ 12 w 62"/>
                  <a:gd name="T29" fmla="*/ 3 h 96"/>
                  <a:gd name="T30" fmla="*/ 14 w 62"/>
                  <a:gd name="T31" fmla="*/ 1 h 96"/>
                  <a:gd name="T32" fmla="*/ 16 w 62"/>
                  <a:gd name="T33" fmla="*/ 0 h 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2" h="96">
                    <a:moveTo>
                      <a:pt x="62" y="0"/>
                    </a:moveTo>
                    <a:lnTo>
                      <a:pt x="62" y="4"/>
                    </a:lnTo>
                    <a:lnTo>
                      <a:pt x="58" y="15"/>
                    </a:lnTo>
                    <a:lnTo>
                      <a:pt x="51" y="29"/>
                    </a:lnTo>
                    <a:lnTo>
                      <a:pt x="43" y="46"/>
                    </a:lnTo>
                    <a:lnTo>
                      <a:pt x="33" y="64"/>
                    </a:lnTo>
                    <a:lnTo>
                      <a:pt x="20" y="79"/>
                    </a:lnTo>
                    <a:lnTo>
                      <a:pt x="10" y="90"/>
                    </a:lnTo>
                    <a:lnTo>
                      <a:pt x="0" y="96"/>
                    </a:lnTo>
                    <a:lnTo>
                      <a:pt x="5" y="87"/>
                    </a:lnTo>
                    <a:lnTo>
                      <a:pt x="13" y="73"/>
                    </a:lnTo>
                    <a:lnTo>
                      <a:pt x="20" y="56"/>
                    </a:lnTo>
                    <a:lnTo>
                      <a:pt x="29" y="38"/>
                    </a:lnTo>
                    <a:lnTo>
                      <a:pt x="39" y="23"/>
                    </a:lnTo>
                    <a:lnTo>
                      <a:pt x="48" y="9"/>
                    </a:lnTo>
                    <a:lnTo>
                      <a:pt x="55" y="1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" name="Freeform 64"/>
              <p:cNvSpPr>
                <a:spLocks/>
              </p:cNvSpPr>
              <p:nvPr/>
            </p:nvSpPr>
            <p:spPr bwMode="auto">
              <a:xfrm>
                <a:off x="1020" y="526"/>
                <a:ext cx="26" cy="41"/>
              </a:xfrm>
              <a:custGeom>
                <a:avLst/>
                <a:gdLst>
                  <a:gd name="T0" fmla="*/ 13 w 52"/>
                  <a:gd name="T1" fmla="*/ 0 h 81"/>
                  <a:gd name="T2" fmla="*/ 13 w 52"/>
                  <a:gd name="T3" fmla="*/ 2 h 81"/>
                  <a:gd name="T4" fmla="*/ 13 w 52"/>
                  <a:gd name="T5" fmla="*/ 4 h 81"/>
                  <a:gd name="T6" fmla="*/ 12 w 52"/>
                  <a:gd name="T7" fmla="*/ 7 h 81"/>
                  <a:gd name="T8" fmla="*/ 11 w 52"/>
                  <a:gd name="T9" fmla="*/ 10 h 81"/>
                  <a:gd name="T10" fmla="*/ 9 w 52"/>
                  <a:gd name="T11" fmla="*/ 13 h 81"/>
                  <a:gd name="T12" fmla="*/ 6 w 52"/>
                  <a:gd name="T13" fmla="*/ 17 h 81"/>
                  <a:gd name="T14" fmla="*/ 3 w 52"/>
                  <a:gd name="T15" fmla="*/ 19 h 81"/>
                  <a:gd name="T16" fmla="*/ 0 w 52"/>
                  <a:gd name="T17" fmla="*/ 21 h 81"/>
                  <a:gd name="T18" fmla="*/ 2 w 52"/>
                  <a:gd name="T19" fmla="*/ 19 h 81"/>
                  <a:gd name="T20" fmla="*/ 3 w 52"/>
                  <a:gd name="T21" fmla="*/ 16 h 81"/>
                  <a:gd name="T22" fmla="*/ 5 w 52"/>
                  <a:gd name="T23" fmla="*/ 12 h 81"/>
                  <a:gd name="T24" fmla="*/ 7 w 52"/>
                  <a:gd name="T25" fmla="*/ 9 h 81"/>
                  <a:gd name="T26" fmla="*/ 9 w 52"/>
                  <a:gd name="T27" fmla="*/ 5 h 81"/>
                  <a:gd name="T28" fmla="*/ 11 w 52"/>
                  <a:gd name="T29" fmla="*/ 3 h 81"/>
                  <a:gd name="T30" fmla="*/ 12 w 52"/>
                  <a:gd name="T31" fmla="*/ 1 h 81"/>
                  <a:gd name="T32" fmla="*/ 13 w 52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81">
                    <a:moveTo>
                      <a:pt x="50" y="0"/>
                    </a:moveTo>
                    <a:lnTo>
                      <a:pt x="52" y="5"/>
                    </a:lnTo>
                    <a:lnTo>
                      <a:pt x="50" y="14"/>
                    </a:lnTo>
                    <a:lnTo>
                      <a:pt x="47" y="26"/>
                    </a:lnTo>
                    <a:lnTo>
                      <a:pt x="41" y="39"/>
                    </a:lnTo>
                    <a:lnTo>
                      <a:pt x="33" y="52"/>
                    </a:lnTo>
                    <a:lnTo>
                      <a:pt x="23" y="65"/>
                    </a:lnTo>
                    <a:lnTo>
                      <a:pt x="12" y="75"/>
                    </a:lnTo>
                    <a:lnTo>
                      <a:pt x="0" y="81"/>
                    </a:lnTo>
                    <a:lnTo>
                      <a:pt x="6" y="74"/>
                    </a:lnTo>
                    <a:lnTo>
                      <a:pt x="12" y="62"/>
                    </a:lnTo>
                    <a:lnTo>
                      <a:pt x="19" y="48"/>
                    </a:lnTo>
                    <a:lnTo>
                      <a:pt x="27" y="34"/>
                    </a:lnTo>
                    <a:lnTo>
                      <a:pt x="33" y="20"/>
                    </a:lnTo>
                    <a:lnTo>
                      <a:pt x="41" y="10"/>
                    </a:lnTo>
                    <a:lnTo>
                      <a:pt x="45" y="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3" name="Freeform 65"/>
              <p:cNvSpPr>
                <a:spLocks/>
              </p:cNvSpPr>
              <p:nvPr/>
            </p:nvSpPr>
            <p:spPr bwMode="auto">
              <a:xfrm>
                <a:off x="998" y="522"/>
                <a:ext cx="7" cy="23"/>
              </a:xfrm>
              <a:custGeom>
                <a:avLst/>
                <a:gdLst>
                  <a:gd name="T0" fmla="*/ 2 w 14"/>
                  <a:gd name="T1" fmla="*/ 0 h 48"/>
                  <a:gd name="T2" fmla="*/ 3 w 14"/>
                  <a:gd name="T3" fmla="*/ 2 h 48"/>
                  <a:gd name="T4" fmla="*/ 4 w 14"/>
                  <a:gd name="T5" fmla="*/ 5 h 48"/>
                  <a:gd name="T6" fmla="*/ 3 w 14"/>
                  <a:gd name="T7" fmla="*/ 9 h 48"/>
                  <a:gd name="T8" fmla="*/ 0 w 14"/>
                  <a:gd name="T9" fmla="*/ 11 h 48"/>
                  <a:gd name="T10" fmla="*/ 1 w 14"/>
                  <a:gd name="T11" fmla="*/ 8 h 48"/>
                  <a:gd name="T12" fmla="*/ 1 w 14"/>
                  <a:gd name="T13" fmla="*/ 4 h 48"/>
                  <a:gd name="T14" fmla="*/ 1 w 14"/>
                  <a:gd name="T15" fmla="*/ 0 h 48"/>
                  <a:gd name="T16" fmla="*/ 2 w 14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48">
                    <a:moveTo>
                      <a:pt x="8" y="0"/>
                    </a:moveTo>
                    <a:lnTo>
                      <a:pt x="12" y="8"/>
                    </a:lnTo>
                    <a:lnTo>
                      <a:pt x="14" y="23"/>
                    </a:lnTo>
                    <a:lnTo>
                      <a:pt x="9" y="38"/>
                    </a:lnTo>
                    <a:lnTo>
                      <a:pt x="0" y="48"/>
                    </a:lnTo>
                    <a:lnTo>
                      <a:pt x="4" y="34"/>
                    </a:lnTo>
                    <a:lnTo>
                      <a:pt x="4" y="17"/>
                    </a:lnTo>
                    <a:lnTo>
                      <a:pt x="3" y="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" name="Freeform 66"/>
              <p:cNvSpPr>
                <a:spLocks/>
              </p:cNvSpPr>
              <p:nvPr/>
            </p:nvSpPr>
            <p:spPr bwMode="auto">
              <a:xfrm>
                <a:off x="1101" y="533"/>
                <a:ext cx="35" cy="45"/>
              </a:xfrm>
              <a:custGeom>
                <a:avLst/>
                <a:gdLst>
                  <a:gd name="T0" fmla="*/ 17 w 71"/>
                  <a:gd name="T1" fmla="*/ 0 h 90"/>
                  <a:gd name="T2" fmla="*/ 17 w 71"/>
                  <a:gd name="T3" fmla="*/ 2 h 90"/>
                  <a:gd name="T4" fmla="*/ 17 w 71"/>
                  <a:gd name="T5" fmla="*/ 4 h 90"/>
                  <a:gd name="T6" fmla="*/ 15 w 71"/>
                  <a:gd name="T7" fmla="*/ 7 h 90"/>
                  <a:gd name="T8" fmla="*/ 13 w 71"/>
                  <a:gd name="T9" fmla="*/ 11 h 90"/>
                  <a:gd name="T10" fmla="*/ 10 w 71"/>
                  <a:gd name="T11" fmla="*/ 15 h 90"/>
                  <a:gd name="T12" fmla="*/ 7 w 71"/>
                  <a:gd name="T13" fmla="*/ 18 h 90"/>
                  <a:gd name="T14" fmla="*/ 3 w 71"/>
                  <a:gd name="T15" fmla="*/ 21 h 90"/>
                  <a:gd name="T16" fmla="*/ 0 w 71"/>
                  <a:gd name="T17" fmla="*/ 23 h 90"/>
                  <a:gd name="T18" fmla="*/ 1 w 71"/>
                  <a:gd name="T19" fmla="*/ 21 h 90"/>
                  <a:gd name="T20" fmla="*/ 3 w 71"/>
                  <a:gd name="T21" fmla="*/ 18 h 90"/>
                  <a:gd name="T22" fmla="*/ 5 w 71"/>
                  <a:gd name="T23" fmla="*/ 14 h 90"/>
                  <a:gd name="T24" fmla="*/ 9 w 71"/>
                  <a:gd name="T25" fmla="*/ 10 h 90"/>
                  <a:gd name="T26" fmla="*/ 11 w 71"/>
                  <a:gd name="T27" fmla="*/ 7 h 90"/>
                  <a:gd name="T28" fmla="*/ 13 w 71"/>
                  <a:gd name="T29" fmla="*/ 3 h 90"/>
                  <a:gd name="T30" fmla="*/ 15 w 71"/>
                  <a:gd name="T31" fmla="*/ 1 h 90"/>
                  <a:gd name="T32" fmla="*/ 17 w 71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1" h="90">
                    <a:moveTo>
                      <a:pt x="69" y="0"/>
                    </a:moveTo>
                    <a:lnTo>
                      <a:pt x="71" y="5"/>
                    </a:lnTo>
                    <a:lnTo>
                      <a:pt x="68" y="15"/>
                    </a:lnTo>
                    <a:lnTo>
                      <a:pt x="62" y="28"/>
                    </a:lnTo>
                    <a:lnTo>
                      <a:pt x="52" y="43"/>
                    </a:lnTo>
                    <a:lnTo>
                      <a:pt x="40" y="57"/>
                    </a:lnTo>
                    <a:lnTo>
                      <a:pt x="28" y="72"/>
                    </a:lnTo>
                    <a:lnTo>
                      <a:pt x="14" y="83"/>
                    </a:lnTo>
                    <a:lnTo>
                      <a:pt x="0" y="90"/>
                    </a:lnTo>
                    <a:lnTo>
                      <a:pt x="7" y="83"/>
                    </a:lnTo>
                    <a:lnTo>
                      <a:pt x="14" y="70"/>
                    </a:lnTo>
                    <a:lnTo>
                      <a:pt x="23" y="55"/>
                    </a:lnTo>
                    <a:lnTo>
                      <a:pt x="36" y="40"/>
                    </a:lnTo>
                    <a:lnTo>
                      <a:pt x="46" y="25"/>
                    </a:lnTo>
                    <a:lnTo>
                      <a:pt x="55" y="11"/>
                    </a:lnTo>
                    <a:lnTo>
                      <a:pt x="63" y="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" name="Freeform 67"/>
              <p:cNvSpPr>
                <a:spLocks/>
              </p:cNvSpPr>
              <p:nvPr/>
            </p:nvSpPr>
            <p:spPr bwMode="auto">
              <a:xfrm>
                <a:off x="1072" y="527"/>
                <a:ext cx="35" cy="52"/>
              </a:xfrm>
              <a:custGeom>
                <a:avLst/>
                <a:gdLst>
                  <a:gd name="T0" fmla="*/ 17 w 69"/>
                  <a:gd name="T1" fmla="*/ 0 h 104"/>
                  <a:gd name="T2" fmla="*/ 18 w 69"/>
                  <a:gd name="T3" fmla="*/ 2 h 104"/>
                  <a:gd name="T4" fmla="*/ 17 w 69"/>
                  <a:gd name="T5" fmla="*/ 5 h 104"/>
                  <a:gd name="T6" fmla="*/ 15 w 69"/>
                  <a:gd name="T7" fmla="*/ 9 h 104"/>
                  <a:gd name="T8" fmla="*/ 13 w 69"/>
                  <a:gd name="T9" fmla="*/ 13 h 104"/>
                  <a:gd name="T10" fmla="*/ 10 w 69"/>
                  <a:gd name="T11" fmla="*/ 18 h 104"/>
                  <a:gd name="T12" fmla="*/ 6 w 69"/>
                  <a:gd name="T13" fmla="*/ 22 h 104"/>
                  <a:gd name="T14" fmla="*/ 3 w 69"/>
                  <a:gd name="T15" fmla="*/ 25 h 104"/>
                  <a:gd name="T16" fmla="*/ 0 w 69"/>
                  <a:gd name="T17" fmla="*/ 26 h 104"/>
                  <a:gd name="T18" fmla="*/ 2 w 69"/>
                  <a:gd name="T19" fmla="*/ 24 h 104"/>
                  <a:gd name="T20" fmla="*/ 3 w 69"/>
                  <a:gd name="T21" fmla="*/ 21 h 104"/>
                  <a:gd name="T22" fmla="*/ 6 w 69"/>
                  <a:gd name="T23" fmla="*/ 16 h 104"/>
                  <a:gd name="T24" fmla="*/ 9 w 69"/>
                  <a:gd name="T25" fmla="*/ 12 h 104"/>
                  <a:gd name="T26" fmla="*/ 11 w 69"/>
                  <a:gd name="T27" fmla="*/ 7 h 104"/>
                  <a:gd name="T28" fmla="*/ 14 w 69"/>
                  <a:gd name="T29" fmla="*/ 3 h 104"/>
                  <a:gd name="T30" fmla="*/ 16 w 69"/>
                  <a:gd name="T31" fmla="*/ 1 h 104"/>
                  <a:gd name="T32" fmla="*/ 17 w 69"/>
                  <a:gd name="T33" fmla="*/ 0 h 1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04">
                    <a:moveTo>
                      <a:pt x="67" y="0"/>
                    </a:moveTo>
                    <a:lnTo>
                      <a:pt x="69" y="6"/>
                    </a:lnTo>
                    <a:lnTo>
                      <a:pt x="66" y="18"/>
                    </a:lnTo>
                    <a:lnTo>
                      <a:pt x="59" y="34"/>
                    </a:lnTo>
                    <a:lnTo>
                      <a:pt x="50" y="52"/>
                    </a:lnTo>
                    <a:lnTo>
                      <a:pt x="38" y="69"/>
                    </a:lnTo>
                    <a:lnTo>
                      <a:pt x="24" y="85"/>
                    </a:lnTo>
                    <a:lnTo>
                      <a:pt x="12" y="98"/>
                    </a:lnTo>
                    <a:lnTo>
                      <a:pt x="0" y="104"/>
                    </a:lnTo>
                    <a:lnTo>
                      <a:pt x="5" y="96"/>
                    </a:lnTo>
                    <a:lnTo>
                      <a:pt x="12" y="82"/>
                    </a:lnTo>
                    <a:lnTo>
                      <a:pt x="21" y="64"/>
                    </a:lnTo>
                    <a:lnTo>
                      <a:pt x="34" y="46"/>
                    </a:lnTo>
                    <a:lnTo>
                      <a:pt x="44" y="27"/>
                    </a:lnTo>
                    <a:lnTo>
                      <a:pt x="55" y="12"/>
                    </a:lnTo>
                    <a:lnTo>
                      <a:pt x="63" y="3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" name="Freeform 68"/>
              <p:cNvSpPr>
                <a:spLocks/>
              </p:cNvSpPr>
              <p:nvPr/>
            </p:nvSpPr>
            <p:spPr bwMode="auto">
              <a:xfrm>
                <a:off x="1032" y="523"/>
                <a:ext cx="25" cy="50"/>
              </a:xfrm>
              <a:custGeom>
                <a:avLst/>
                <a:gdLst>
                  <a:gd name="T0" fmla="*/ 13 w 50"/>
                  <a:gd name="T1" fmla="*/ 0 h 100"/>
                  <a:gd name="T2" fmla="*/ 13 w 50"/>
                  <a:gd name="T3" fmla="*/ 2 h 100"/>
                  <a:gd name="T4" fmla="*/ 13 w 50"/>
                  <a:gd name="T5" fmla="*/ 4 h 100"/>
                  <a:gd name="T6" fmla="*/ 12 w 50"/>
                  <a:gd name="T7" fmla="*/ 8 h 100"/>
                  <a:gd name="T8" fmla="*/ 10 w 50"/>
                  <a:gd name="T9" fmla="*/ 12 h 100"/>
                  <a:gd name="T10" fmla="*/ 8 w 50"/>
                  <a:gd name="T11" fmla="*/ 16 h 100"/>
                  <a:gd name="T12" fmla="*/ 6 w 50"/>
                  <a:gd name="T13" fmla="*/ 20 h 100"/>
                  <a:gd name="T14" fmla="*/ 3 w 50"/>
                  <a:gd name="T15" fmla="*/ 23 h 100"/>
                  <a:gd name="T16" fmla="*/ 0 w 50"/>
                  <a:gd name="T17" fmla="*/ 25 h 100"/>
                  <a:gd name="T18" fmla="*/ 2 w 50"/>
                  <a:gd name="T19" fmla="*/ 23 h 100"/>
                  <a:gd name="T20" fmla="*/ 3 w 50"/>
                  <a:gd name="T21" fmla="*/ 19 h 100"/>
                  <a:gd name="T22" fmla="*/ 5 w 50"/>
                  <a:gd name="T23" fmla="*/ 15 h 100"/>
                  <a:gd name="T24" fmla="*/ 6 w 50"/>
                  <a:gd name="T25" fmla="*/ 11 h 100"/>
                  <a:gd name="T26" fmla="*/ 8 w 50"/>
                  <a:gd name="T27" fmla="*/ 7 h 100"/>
                  <a:gd name="T28" fmla="*/ 10 w 50"/>
                  <a:gd name="T29" fmla="*/ 3 h 100"/>
                  <a:gd name="T30" fmla="*/ 11 w 50"/>
                  <a:gd name="T31" fmla="*/ 1 h 100"/>
                  <a:gd name="T32" fmla="*/ 13 w 50"/>
                  <a:gd name="T33" fmla="*/ 0 h 10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0" h="100">
                    <a:moveTo>
                      <a:pt x="49" y="0"/>
                    </a:moveTo>
                    <a:lnTo>
                      <a:pt x="50" y="5"/>
                    </a:lnTo>
                    <a:lnTo>
                      <a:pt x="49" y="16"/>
                    </a:lnTo>
                    <a:lnTo>
                      <a:pt x="46" y="31"/>
                    </a:lnTo>
                    <a:lnTo>
                      <a:pt x="40" y="46"/>
                    </a:lnTo>
                    <a:lnTo>
                      <a:pt x="32" y="63"/>
                    </a:lnTo>
                    <a:lnTo>
                      <a:pt x="23" y="78"/>
                    </a:lnTo>
                    <a:lnTo>
                      <a:pt x="12" y="92"/>
                    </a:lnTo>
                    <a:lnTo>
                      <a:pt x="0" y="100"/>
                    </a:lnTo>
                    <a:lnTo>
                      <a:pt x="5" y="90"/>
                    </a:lnTo>
                    <a:lnTo>
                      <a:pt x="11" y="75"/>
                    </a:lnTo>
                    <a:lnTo>
                      <a:pt x="17" y="58"/>
                    </a:lnTo>
                    <a:lnTo>
                      <a:pt x="24" y="42"/>
                    </a:lnTo>
                    <a:lnTo>
                      <a:pt x="32" y="25"/>
                    </a:lnTo>
                    <a:lnTo>
                      <a:pt x="38" y="11"/>
                    </a:lnTo>
                    <a:lnTo>
                      <a:pt x="44" y="2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" name="Freeform 69"/>
              <p:cNvSpPr>
                <a:spLocks/>
              </p:cNvSpPr>
              <p:nvPr/>
            </p:nvSpPr>
            <p:spPr bwMode="auto">
              <a:xfrm>
                <a:off x="1011" y="525"/>
                <a:ext cx="26" cy="36"/>
              </a:xfrm>
              <a:custGeom>
                <a:avLst/>
                <a:gdLst>
                  <a:gd name="T0" fmla="*/ 12 w 54"/>
                  <a:gd name="T1" fmla="*/ 0 h 74"/>
                  <a:gd name="T2" fmla="*/ 13 w 54"/>
                  <a:gd name="T3" fmla="*/ 1 h 74"/>
                  <a:gd name="T4" fmla="*/ 12 w 54"/>
                  <a:gd name="T5" fmla="*/ 3 h 74"/>
                  <a:gd name="T6" fmla="*/ 10 w 54"/>
                  <a:gd name="T7" fmla="*/ 6 h 74"/>
                  <a:gd name="T8" fmla="*/ 8 w 54"/>
                  <a:gd name="T9" fmla="*/ 9 h 74"/>
                  <a:gd name="T10" fmla="*/ 6 w 54"/>
                  <a:gd name="T11" fmla="*/ 12 h 74"/>
                  <a:gd name="T12" fmla="*/ 4 w 54"/>
                  <a:gd name="T13" fmla="*/ 15 h 74"/>
                  <a:gd name="T14" fmla="*/ 1 w 54"/>
                  <a:gd name="T15" fmla="*/ 17 h 74"/>
                  <a:gd name="T16" fmla="*/ 0 w 54"/>
                  <a:gd name="T17" fmla="*/ 18 h 74"/>
                  <a:gd name="T18" fmla="*/ 1 w 54"/>
                  <a:gd name="T19" fmla="*/ 16 h 74"/>
                  <a:gd name="T20" fmla="*/ 2 w 54"/>
                  <a:gd name="T21" fmla="*/ 14 h 74"/>
                  <a:gd name="T22" fmla="*/ 4 w 54"/>
                  <a:gd name="T23" fmla="*/ 11 h 74"/>
                  <a:gd name="T24" fmla="*/ 6 w 54"/>
                  <a:gd name="T25" fmla="*/ 8 h 74"/>
                  <a:gd name="T26" fmla="*/ 8 w 54"/>
                  <a:gd name="T27" fmla="*/ 5 h 74"/>
                  <a:gd name="T28" fmla="*/ 10 w 54"/>
                  <a:gd name="T29" fmla="*/ 2 h 74"/>
                  <a:gd name="T30" fmla="*/ 11 w 54"/>
                  <a:gd name="T31" fmla="*/ 0 h 74"/>
                  <a:gd name="T32" fmla="*/ 12 w 54"/>
                  <a:gd name="T33" fmla="*/ 0 h 7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74">
                    <a:moveTo>
                      <a:pt x="52" y="0"/>
                    </a:moveTo>
                    <a:lnTo>
                      <a:pt x="54" y="5"/>
                    </a:lnTo>
                    <a:lnTo>
                      <a:pt x="49" y="14"/>
                    </a:lnTo>
                    <a:lnTo>
                      <a:pt x="43" y="26"/>
                    </a:lnTo>
                    <a:lnTo>
                      <a:pt x="35" y="39"/>
                    </a:lnTo>
                    <a:lnTo>
                      <a:pt x="25" y="52"/>
                    </a:lnTo>
                    <a:lnTo>
                      <a:pt x="16" y="63"/>
                    </a:lnTo>
                    <a:lnTo>
                      <a:pt x="6" y="71"/>
                    </a:lnTo>
                    <a:lnTo>
                      <a:pt x="0" y="74"/>
                    </a:lnTo>
                    <a:lnTo>
                      <a:pt x="5" y="66"/>
                    </a:lnTo>
                    <a:lnTo>
                      <a:pt x="11" y="57"/>
                    </a:lnTo>
                    <a:lnTo>
                      <a:pt x="19" y="45"/>
                    </a:lnTo>
                    <a:lnTo>
                      <a:pt x="26" y="32"/>
                    </a:lnTo>
                    <a:lnTo>
                      <a:pt x="34" y="20"/>
                    </a:lnTo>
                    <a:lnTo>
                      <a:pt x="42" y="11"/>
                    </a:lnTo>
                    <a:lnTo>
                      <a:pt x="48" y="3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" name="Freeform 70"/>
              <p:cNvSpPr>
                <a:spLocks/>
              </p:cNvSpPr>
              <p:nvPr/>
            </p:nvSpPr>
            <p:spPr bwMode="auto">
              <a:xfrm>
                <a:off x="1006" y="530"/>
                <a:ext cx="10" cy="27"/>
              </a:xfrm>
              <a:custGeom>
                <a:avLst/>
                <a:gdLst>
                  <a:gd name="T0" fmla="*/ 5 w 20"/>
                  <a:gd name="T1" fmla="*/ 0 h 54"/>
                  <a:gd name="T2" fmla="*/ 5 w 20"/>
                  <a:gd name="T3" fmla="*/ 3 h 54"/>
                  <a:gd name="T4" fmla="*/ 5 w 20"/>
                  <a:gd name="T5" fmla="*/ 7 h 54"/>
                  <a:gd name="T6" fmla="*/ 3 w 20"/>
                  <a:gd name="T7" fmla="*/ 11 h 54"/>
                  <a:gd name="T8" fmla="*/ 0 w 20"/>
                  <a:gd name="T9" fmla="*/ 14 h 54"/>
                  <a:gd name="T10" fmla="*/ 2 w 20"/>
                  <a:gd name="T11" fmla="*/ 10 h 54"/>
                  <a:gd name="T12" fmla="*/ 3 w 20"/>
                  <a:gd name="T13" fmla="*/ 5 h 54"/>
                  <a:gd name="T14" fmla="*/ 3 w 20"/>
                  <a:gd name="T15" fmla="*/ 2 h 54"/>
                  <a:gd name="T16" fmla="*/ 5 w 20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" h="54">
                    <a:moveTo>
                      <a:pt x="17" y="0"/>
                    </a:moveTo>
                    <a:lnTo>
                      <a:pt x="20" y="9"/>
                    </a:lnTo>
                    <a:lnTo>
                      <a:pt x="17" y="28"/>
                    </a:lnTo>
                    <a:lnTo>
                      <a:pt x="11" y="44"/>
                    </a:lnTo>
                    <a:lnTo>
                      <a:pt x="0" y="54"/>
                    </a:lnTo>
                    <a:lnTo>
                      <a:pt x="6" y="40"/>
                    </a:lnTo>
                    <a:lnTo>
                      <a:pt x="9" y="20"/>
                    </a:lnTo>
                    <a:lnTo>
                      <a:pt x="11" y="5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" name="Freeform 71"/>
              <p:cNvSpPr>
                <a:spLocks/>
              </p:cNvSpPr>
              <p:nvPr/>
            </p:nvSpPr>
            <p:spPr bwMode="auto">
              <a:xfrm>
                <a:off x="1147" y="548"/>
                <a:ext cx="21" cy="21"/>
              </a:xfrm>
              <a:custGeom>
                <a:avLst/>
                <a:gdLst>
                  <a:gd name="T0" fmla="*/ 0 w 43"/>
                  <a:gd name="T1" fmla="*/ 10 h 43"/>
                  <a:gd name="T2" fmla="*/ 2 w 43"/>
                  <a:gd name="T3" fmla="*/ 8 h 43"/>
                  <a:gd name="T4" fmla="*/ 4 w 43"/>
                  <a:gd name="T5" fmla="*/ 3 h 43"/>
                  <a:gd name="T6" fmla="*/ 7 w 43"/>
                  <a:gd name="T7" fmla="*/ 0 h 43"/>
                  <a:gd name="T8" fmla="*/ 10 w 43"/>
                  <a:gd name="T9" fmla="*/ 0 h 43"/>
                  <a:gd name="T10" fmla="*/ 10 w 43"/>
                  <a:gd name="T11" fmla="*/ 1 h 43"/>
                  <a:gd name="T12" fmla="*/ 10 w 43"/>
                  <a:gd name="T13" fmla="*/ 2 h 43"/>
                  <a:gd name="T14" fmla="*/ 8 w 43"/>
                  <a:gd name="T15" fmla="*/ 4 h 43"/>
                  <a:gd name="T16" fmla="*/ 7 w 43"/>
                  <a:gd name="T17" fmla="*/ 5 h 43"/>
                  <a:gd name="T18" fmla="*/ 5 w 43"/>
                  <a:gd name="T19" fmla="*/ 7 h 43"/>
                  <a:gd name="T20" fmla="*/ 3 w 43"/>
                  <a:gd name="T21" fmla="*/ 8 h 43"/>
                  <a:gd name="T22" fmla="*/ 1 w 43"/>
                  <a:gd name="T23" fmla="*/ 10 h 43"/>
                  <a:gd name="T24" fmla="*/ 0 w 43"/>
                  <a:gd name="T25" fmla="*/ 10 h 4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43">
                    <a:moveTo>
                      <a:pt x="0" y="43"/>
                    </a:moveTo>
                    <a:lnTo>
                      <a:pt x="8" y="32"/>
                    </a:lnTo>
                    <a:lnTo>
                      <a:pt x="18" y="15"/>
                    </a:lnTo>
                    <a:lnTo>
                      <a:pt x="31" y="2"/>
                    </a:lnTo>
                    <a:lnTo>
                      <a:pt x="41" y="0"/>
                    </a:lnTo>
                    <a:lnTo>
                      <a:pt x="43" y="5"/>
                    </a:lnTo>
                    <a:lnTo>
                      <a:pt x="41" y="11"/>
                    </a:lnTo>
                    <a:lnTo>
                      <a:pt x="35" y="17"/>
                    </a:lnTo>
                    <a:lnTo>
                      <a:pt x="28" y="23"/>
                    </a:lnTo>
                    <a:lnTo>
                      <a:pt x="20" y="29"/>
                    </a:lnTo>
                    <a:lnTo>
                      <a:pt x="12" y="34"/>
                    </a:lnTo>
                    <a:lnTo>
                      <a:pt x="5" y="4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" name="Freeform 72"/>
              <p:cNvSpPr>
                <a:spLocks/>
              </p:cNvSpPr>
              <p:nvPr/>
            </p:nvSpPr>
            <p:spPr bwMode="auto">
              <a:xfrm>
                <a:off x="1151" y="562"/>
                <a:ext cx="28" cy="6"/>
              </a:xfrm>
              <a:custGeom>
                <a:avLst/>
                <a:gdLst>
                  <a:gd name="T0" fmla="*/ 0 w 55"/>
                  <a:gd name="T1" fmla="*/ 3 h 12"/>
                  <a:gd name="T2" fmla="*/ 1 w 55"/>
                  <a:gd name="T3" fmla="*/ 3 h 12"/>
                  <a:gd name="T4" fmla="*/ 3 w 55"/>
                  <a:gd name="T5" fmla="*/ 3 h 12"/>
                  <a:gd name="T6" fmla="*/ 5 w 55"/>
                  <a:gd name="T7" fmla="*/ 3 h 12"/>
                  <a:gd name="T8" fmla="*/ 8 w 55"/>
                  <a:gd name="T9" fmla="*/ 3 h 12"/>
                  <a:gd name="T10" fmla="*/ 10 w 55"/>
                  <a:gd name="T11" fmla="*/ 3 h 12"/>
                  <a:gd name="T12" fmla="*/ 12 w 55"/>
                  <a:gd name="T13" fmla="*/ 3 h 12"/>
                  <a:gd name="T14" fmla="*/ 14 w 55"/>
                  <a:gd name="T15" fmla="*/ 2 h 12"/>
                  <a:gd name="T16" fmla="*/ 14 w 55"/>
                  <a:gd name="T17" fmla="*/ 2 h 12"/>
                  <a:gd name="T18" fmla="*/ 14 w 55"/>
                  <a:gd name="T19" fmla="*/ 1 h 12"/>
                  <a:gd name="T20" fmla="*/ 12 w 55"/>
                  <a:gd name="T21" fmla="*/ 0 h 12"/>
                  <a:gd name="T22" fmla="*/ 10 w 55"/>
                  <a:gd name="T23" fmla="*/ 0 h 12"/>
                  <a:gd name="T24" fmla="*/ 8 w 55"/>
                  <a:gd name="T25" fmla="*/ 1 h 12"/>
                  <a:gd name="T26" fmla="*/ 6 w 55"/>
                  <a:gd name="T27" fmla="*/ 2 h 12"/>
                  <a:gd name="T28" fmla="*/ 4 w 55"/>
                  <a:gd name="T29" fmla="*/ 2 h 12"/>
                  <a:gd name="T30" fmla="*/ 2 w 55"/>
                  <a:gd name="T31" fmla="*/ 3 h 12"/>
                  <a:gd name="T32" fmla="*/ 0 w 55"/>
                  <a:gd name="T33" fmla="*/ 3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12">
                    <a:moveTo>
                      <a:pt x="0" y="11"/>
                    </a:moveTo>
                    <a:lnTo>
                      <a:pt x="3" y="11"/>
                    </a:lnTo>
                    <a:lnTo>
                      <a:pt x="11" y="11"/>
                    </a:lnTo>
                    <a:lnTo>
                      <a:pt x="20" y="11"/>
                    </a:lnTo>
                    <a:lnTo>
                      <a:pt x="29" y="12"/>
                    </a:lnTo>
                    <a:lnTo>
                      <a:pt x="38" y="12"/>
                    </a:lnTo>
                    <a:lnTo>
                      <a:pt x="48" y="11"/>
                    </a:lnTo>
                    <a:lnTo>
                      <a:pt x="54" y="8"/>
                    </a:lnTo>
                    <a:lnTo>
                      <a:pt x="55" y="5"/>
                    </a:lnTo>
                    <a:lnTo>
                      <a:pt x="54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2" y="2"/>
                    </a:lnTo>
                    <a:lnTo>
                      <a:pt x="22" y="5"/>
                    </a:lnTo>
                    <a:lnTo>
                      <a:pt x="14" y="6"/>
                    </a:lnTo>
                    <a:lnTo>
                      <a:pt x="6" y="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" name="Freeform 73"/>
              <p:cNvSpPr>
                <a:spLocks/>
              </p:cNvSpPr>
              <p:nvPr/>
            </p:nvSpPr>
            <p:spPr bwMode="auto">
              <a:xfrm>
                <a:off x="1146" y="568"/>
                <a:ext cx="27" cy="21"/>
              </a:xfrm>
              <a:custGeom>
                <a:avLst/>
                <a:gdLst>
                  <a:gd name="T0" fmla="*/ 0 w 54"/>
                  <a:gd name="T1" fmla="*/ 0 h 42"/>
                  <a:gd name="T2" fmla="*/ 2 w 54"/>
                  <a:gd name="T3" fmla="*/ 1 h 42"/>
                  <a:gd name="T4" fmla="*/ 4 w 54"/>
                  <a:gd name="T5" fmla="*/ 3 h 42"/>
                  <a:gd name="T6" fmla="*/ 7 w 54"/>
                  <a:gd name="T7" fmla="*/ 4 h 42"/>
                  <a:gd name="T8" fmla="*/ 9 w 54"/>
                  <a:gd name="T9" fmla="*/ 6 h 42"/>
                  <a:gd name="T10" fmla="*/ 11 w 54"/>
                  <a:gd name="T11" fmla="*/ 7 h 42"/>
                  <a:gd name="T12" fmla="*/ 13 w 54"/>
                  <a:gd name="T13" fmla="*/ 9 h 42"/>
                  <a:gd name="T14" fmla="*/ 14 w 54"/>
                  <a:gd name="T15" fmla="*/ 10 h 42"/>
                  <a:gd name="T16" fmla="*/ 14 w 54"/>
                  <a:gd name="T17" fmla="*/ 11 h 42"/>
                  <a:gd name="T18" fmla="*/ 12 w 54"/>
                  <a:gd name="T19" fmla="*/ 11 h 42"/>
                  <a:gd name="T20" fmla="*/ 11 w 54"/>
                  <a:gd name="T21" fmla="*/ 10 h 42"/>
                  <a:gd name="T22" fmla="*/ 9 w 54"/>
                  <a:gd name="T23" fmla="*/ 9 h 42"/>
                  <a:gd name="T24" fmla="*/ 7 w 54"/>
                  <a:gd name="T25" fmla="*/ 7 h 42"/>
                  <a:gd name="T26" fmla="*/ 5 w 54"/>
                  <a:gd name="T27" fmla="*/ 5 h 42"/>
                  <a:gd name="T28" fmla="*/ 3 w 54"/>
                  <a:gd name="T29" fmla="*/ 3 h 42"/>
                  <a:gd name="T30" fmla="*/ 1 w 54"/>
                  <a:gd name="T31" fmla="*/ 2 h 42"/>
                  <a:gd name="T32" fmla="*/ 0 w 54"/>
                  <a:gd name="T33" fmla="*/ 0 h 4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2">
                    <a:moveTo>
                      <a:pt x="0" y="0"/>
                    </a:moveTo>
                    <a:lnTo>
                      <a:pt x="7" y="3"/>
                    </a:lnTo>
                    <a:lnTo>
                      <a:pt x="16" y="10"/>
                    </a:lnTo>
                    <a:lnTo>
                      <a:pt x="25" y="16"/>
                    </a:lnTo>
                    <a:lnTo>
                      <a:pt x="36" y="22"/>
                    </a:lnTo>
                    <a:lnTo>
                      <a:pt x="44" y="28"/>
                    </a:lnTo>
                    <a:lnTo>
                      <a:pt x="51" y="34"/>
                    </a:lnTo>
                    <a:lnTo>
                      <a:pt x="54" y="39"/>
                    </a:lnTo>
                    <a:lnTo>
                      <a:pt x="53" y="42"/>
                    </a:lnTo>
                    <a:lnTo>
                      <a:pt x="48" y="42"/>
                    </a:lnTo>
                    <a:lnTo>
                      <a:pt x="42" y="39"/>
                    </a:lnTo>
                    <a:lnTo>
                      <a:pt x="35" y="34"/>
                    </a:lnTo>
                    <a:lnTo>
                      <a:pt x="27" y="26"/>
                    </a:lnTo>
                    <a:lnTo>
                      <a:pt x="18" y="19"/>
                    </a:lnTo>
                    <a:lnTo>
                      <a:pt x="10" y="11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2" name="Freeform 74"/>
              <p:cNvSpPr>
                <a:spLocks/>
              </p:cNvSpPr>
              <p:nvPr/>
            </p:nvSpPr>
            <p:spPr bwMode="auto">
              <a:xfrm>
                <a:off x="1008" y="560"/>
                <a:ext cx="6" cy="34"/>
              </a:xfrm>
              <a:custGeom>
                <a:avLst/>
                <a:gdLst>
                  <a:gd name="T0" fmla="*/ 1 w 14"/>
                  <a:gd name="T1" fmla="*/ 0 h 68"/>
                  <a:gd name="T2" fmla="*/ 2 w 14"/>
                  <a:gd name="T3" fmla="*/ 5 h 68"/>
                  <a:gd name="T4" fmla="*/ 3 w 14"/>
                  <a:gd name="T5" fmla="*/ 10 h 68"/>
                  <a:gd name="T6" fmla="*/ 3 w 14"/>
                  <a:gd name="T7" fmla="*/ 15 h 68"/>
                  <a:gd name="T8" fmla="*/ 1 w 14"/>
                  <a:gd name="T9" fmla="*/ 17 h 68"/>
                  <a:gd name="T10" fmla="*/ 0 w 14"/>
                  <a:gd name="T11" fmla="*/ 16 h 68"/>
                  <a:gd name="T12" fmla="*/ 0 w 14"/>
                  <a:gd name="T13" fmla="*/ 11 h 68"/>
                  <a:gd name="T14" fmla="*/ 1 w 14"/>
                  <a:gd name="T15" fmla="*/ 5 h 68"/>
                  <a:gd name="T16" fmla="*/ 1 w 14"/>
                  <a:gd name="T17" fmla="*/ 0 h 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68">
                    <a:moveTo>
                      <a:pt x="8" y="0"/>
                    </a:moveTo>
                    <a:lnTo>
                      <a:pt x="11" y="18"/>
                    </a:lnTo>
                    <a:lnTo>
                      <a:pt x="14" y="39"/>
                    </a:lnTo>
                    <a:lnTo>
                      <a:pt x="14" y="59"/>
                    </a:lnTo>
                    <a:lnTo>
                      <a:pt x="6" y="68"/>
                    </a:lnTo>
                    <a:lnTo>
                      <a:pt x="0" y="61"/>
                    </a:lnTo>
                    <a:lnTo>
                      <a:pt x="2" y="41"/>
                    </a:lnTo>
                    <a:lnTo>
                      <a:pt x="5" y="1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3" name="Freeform 75"/>
              <p:cNvSpPr>
                <a:spLocks/>
              </p:cNvSpPr>
              <p:nvPr/>
            </p:nvSpPr>
            <p:spPr bwMode="auto">
              <a:xfrm>
                <a:off x="992" y="554"/>
                <a:ext cx="13" cy="34"/>
              </a:xfrm>
              <a:custGeom>
                <a:avLst/>
                <a:gdLst>
                  <a:gd name="T0" fmla="*/ 7 w 26"/>
                  <a:gd name="T1" fmla="*/ 0 h 67"/>
                  <a:gd name="T2" fmla="*/ 6 w 26"/>
                  <a:gd name="T3" fmla="*/ 4 h 67"/>
                  <a:gd name="T4" fmla="*/ 5 w 26"/>
                  <a:gd name="T5" fmla="*/ 10 h 67"/>
                  <a:gd name="T6" fmla="*/ 4 w 26"/>
                  <a:gd name="T7" fmla="*/ 15 h 67"/>
                  <a:gd name="T8" fmla="*/ 1 w 26"/>
                  <a:gd name="T9" fmla="*/ 17 h 67"/>
                  <a:gd name="T10" fmla="*/ 0 w 26"/>
                  <a:gd name="T11" fmla="*/ 15 h 67"/>
                  <a:gd name="T12" fmla="*/ 2 w 26"/>
                  <a:gd name="T13" fmla="*/ 10 h 67"/>
                  <a:gd name="T14" fmla="*/ 5 w 26"/>
                  <a:gd name="T15" fmla="*/ 4 h 67"/>
                  <a:gd name="T16" fmla="*/ 7 w 26"/>
                  <a:gd name="T17" fmla="*/ 0 h 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6" h="67">
                    <a:moveTo>
                      <a:pt x="26" y="0"/>
                    </a:moveTo>
                    <a:lnTo>
                      <a:pt x="24" y="15"/>
                    </a:lnTo>
                    <a:lnTo>
                      <a:pt x="20" y="38"/>
                    </a:lnTo>
                    <a:lnTo>
                      <a:pt x="13" y="58"/>
                    </a:lnTo>
                    <a:lnTo>
                      <a:pt x="3" y="67"/>
                    </a:lnTo>
                    <a:lnTo>
                      <a:pt x="0" y="58"/>
                    </a:lnTo>
                    <a:lnTo>
                      <a:pt x="7" y="38"/>
                    </a:lnTo>
                    <a:lnTo>
                      <a:pt x="18" y="15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4" name="Freeform 76"/>
              <p:cNvSpPr>
                <a:spLocks/>
              </p:cNvSpPr>
              <p:nvPr/>
            </p:nvSpPr>
            <p:spPr bwMode="auto">
              <a:xfrm>
                <a:off x="1021" y="561"/>
                <a:ext cx="7" cy="32"/>
              </a:xfrm>
              <a:custGeom>
                <a:avLst/>
                <a:gdLst>
                  <a:gd name="T0" fmla="*/ 1 w 13"/>
                  <a:gd name="T1" fmla="*/ 0 h 64"/>
                  <a:gd name="T2" fmla="*/ 3 w 13"/>
                  <a:gd name="T3" fmla="*/ 3 h 64"/>
                  <a:gd name="T4" fmla="*/ 4 w 13"/>
                  <a:gd name="T5" fmla="*/ 8 h 64"/>
                  <a:gd name="T6" fmla="*/ 4 w 13"/>
                  <a:gd name="T7" fmla="*/ 13 h 64"/>
                  <a:gd name="T8" fmla="*/ 2 w 13"/>
                  <a:gd name="T9" fmla="*/ 16 h 64"/>
                  <a:gd name="T10" fmla="*/ 0 w 13"/>
                  <a:gd name="T11" fmla="*/ 15 h 64"/>
                  <a:gd name="T12" fmla="*/ 0 w 13"/>
                  <a:gd name="T13" fmla="*/ 11 h 64"/>
                  <a:gd name="T14" fmla="*/ 1 w 13"/>
                  <a:gd name="T15" fmla="*/ 5 h 64"/>
                  <a:gd name="T16" fmla="*/ 1 w 13"/>
                  <a:gd name="T17" fmla="*/ 0 h 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" h="64">
                    <a:moveTo>
                      <a:pt x="3" y="0"/>
                    </a:moveTo>
                    <a:lnTo>
                      <a:pt x="9" y="9"/>
                    </a:lnTo>
                    <a:lnTo>
                      <a:pt x="13" y="29"/>
                    </a:lnTo>
                    <a:lnTo>
                      <a:pt x="13" y="50"/>
                    </a:lnTo>
                    <a:lnTo>
                      <a:pt x="6" y="64"/>
                    </a:lnTo>
                    <a:lnTo>
                      <a:pt x="0" y="59"/>
                    </a:lnTo>
                    <a:lnTo>
                      <a:pt x="0" y="41"/>
                    </a:lnTo>
                    <a:lnTo>
                      <a:pt x="3" y="18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" name="Freeform 77"/>
              <p:cNvSpPr>
                <a:spLocks/>
              </p:cNvSpPr>
              <p:nvPr/>
            </p:nvSpPr>
            <p:spPr bwMode="auto">
              <a:xfrm>
                <a:off x="1034" y="567"/>
                <a:ext cx="7" cy="34"/>
              </a:xfrm>
              <a:custGeom>
                <a:avLst/>
                <a:gdLst>
                  <a:gd name="T0" fmla="*/ 0 w 15"/>
                  <a:gd name="T1" fmla="*/ 0 h 69"/>
                  <a:gd name="T2" fmla="*/ 1 w 15"/>
                  <a:gd name="T3" fmla="*/ 3 h 69"/>
                  <a:gd name="T4" fmla="*/ 3 w 15"/>
                  <a:gd name="T5" fmla="*/ 9 h 69"/>
                  <a:gd name="T6" fmla="*/ 3 w 15"/>
                  <a:gd name="T7" fmla="*/ 14 h 69"/>
                  <a:gd name="T8" fmla="*/ 2 w 15"/>
                  <a:gd name="T9" fmla="*/ 17 h 69"/>
                  <a:gd name="T10" fmla="*/ 1 w 15"/>
                  <a:gd name="T11" fmla="*/ 16 h 69"/>
                  <a:gd name="T12" fmla="*/ 0 w 15"/>
                  <a:gd name="T13" fmla="*/ 11 h 69"/>
                  <a:gd name="T14" fmla="*/ 0 w 15"/>
                  <a:gd name="T15" fmla="*/ 5 h 69"/>
                  <a:gd name="T16" fmla="*/ 0 w 15"/>
                  <a:gd name="T17" fmla="*/ 0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69">
                    <a:moveTo>
                      <a:pt x="0" y="0"/>
                    </a:moveTo>
                    <a:lnTo>
                      <a:pt x="6" y="14"/>
                    </a:lnTo>
                    <a:lnTo>
                      <a:pt x="12" y="36"/>
                    </a:lnTo>
                    <a:lnTo>
                      <a:pt x="15" y="57"/>
                    </a:lnTo>
                    <a:lnTo>
                      <a:pt x="11" y="69"/>
                    </a:lnTo>
                    <a:lnTo>
                      <a:pt x="6" y="65"/>
                    </a:lnTo>
                    <a:lnTo>
                      <a:pt x="3" y="46"/>
                    </a:lnTo>
                    <a:lnTo>
                      <a:pt x="3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" name="Freeform 78"/>
              <p:cNvSpPr>
                <a:spLocks/>
              </p:cNvSpPr>
              <p:nvPr/>
            </p:nvSpPr>
            <p:spPr bwMode="auto">
              <a:xfrm>
                <a:off x="1046" y="572"/>
                <a:ext cx="9" cy="34"/>
              </a:xfrm>
              <a:custGeom>
                <a:avLst/>
                <a:gdLst>
                  <a:gd name="T0" fmla="*/ 0 w 18"/>
                  <a:gd name="T1" fmla="*/ 0 h 69"/>
                  <a:gd name="T2" fmla="*/ 2 w 18"/>
                  <a:gd name="T3" fmla="*/ 3 h 69"/>
                  <a:gd name="T4" fmla="*/ 4 w 18"/>
                  <a:gd name="T5" fmla="*/ 9 h 69"/>
                  <a:gd name="T6" fmla="*/ 5 w 18"/>
                  <a:gd name="T7" fmla="*/ 15 h 69"/>
                  <a:gd name="T8" fmla="*/ 4 w 18"/>
                  <a:gd name="T9" fmla="*/ 17 h 69"/>
                  <a:gd name="T10" fmla="*/ 2 w 18"/>
                  <a:gd name="T11" fmla="*/ 15 h 69"/>
                  <a:gd name="T12" fmla="*/ 1 w 18"/>
                  <a:gd name="T13" fmla="*/ 10 h 69"/>
                  <a:gd name="T14" fmla="*/ 1 w 18"/>
                  <a:gd name="T15" fmla="*/ 5 h 69"/>
                  <a:gd name="T16" fmla="*/ 0 w 18"/>
                  <a:gd name="T17" fmla="*/ 0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9">
                    <a:moveTo>
                      <a:pt x="0" y="0"/>
                    </a:moveTo>
                    <a:lnTo>
                      <a:pt x="6" y="15"/>
                    </a:lnTo>
                    <a:lnTo>
                      <a:pt x="15" y="38"/>
                    </a:lnTo>
                    <a:lnTo>
                      <a:pt x="18" y="60"/>
                    </a:lnTo>
                    <a:lnTo>
                      <a:pt x="15" y="69"/>
                    </a:lnTo>
                    <a:lnTo>
                      <a:pt x="7" y="61"/>
                    </a:lnTo>
                    <a:lnTo>
                      <a:pt x="4" y="41"/>
                    </a:lnTo>
                    <a:lnTo>
                      <a:pt x="3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" name="Freeform 79"/>
              <p:cNvSpPr>
                <a:spLocks/>
              </p:cNvSpPr>
              <p:nvPr/>
            </p:nvSpPr>
            <p:spPr bwMode="auto">
              <a:xfrm>
                <a:off x="1058" y="574"/>
                <a:ext cx="11" cy="39"/>
              </a:xfrm>
              <a:custGeom>
                <a:avLst/>
                <a:gdLst>
                  <a:gd name="T0" fmla="*/ 0 w 23"/>
                  <a:gd name="T1" fmla="*/ 0 h 76"/>
                  <a:gd name="T2" fmla="*/ 2 w 23"/>
                  <a:gd name="T3" fmla="*/ 5 h 76"/>
                  <a:gd name="T4" fmla="*/ 5 w 23"/>
                  <a:gd name="T5" fmla="*/ 12 h 76"/>
                  <a:gd name="T6" fmla="*/ 5 w 23"/>
                  <a:gd name="T7" fmla="*/ 17 h 76"/>
                  <a:gd name="T8" fmla="*/ 4 w 23"/>
                  <a:gd name="T9" fmla="*/ 20 h 76"/>
                  <a:gd name="T10" fmla="*/ 2 w 23"/>
                  <a:gd name="T11" fmla="*/ 17 h 76"/>
                  <a:gd name="T12" fmla="*/ 1 w 23"/>
                  <a:gd name="T13" fmla="*/ 12 h 76"/>
                  <a:gd name="T14" fmla="*/ 0 w 23"/>
                  <a:gd name="T15" fmla="*/ 5 h 76"/>
                  <a:gd name="T16" fmla="*/ 0 w 23"/>
                  <a:gd name="T17" fmla="*/ 0 h 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3" h="76">
                    <a:moveTo>
                      <a:pt x="0" y="0"/>
                    </a:moveTo>
                    <a:lnTo>
                      <a:pt x="11" y="20"/>
                    </a:lnTo>
                    <a:lnTo>
                      <a:pt x="20" y="44"/>
                    </a:lnTo>
                    <a:lnTo>
                      <a:pt x="23" y="65"/>
                    </a:lnTo>
                    <a:lnTo>
                      <a:pt x="17" y="76"/>
                    </a:lnTo>
                    <a:lnTo>
                      <a:pt x="8" y="67"/>
                    </a:lnTo>
                    <a:lnTo>
                      <a:pt x="5" y="44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" name="Freeform 80"/>
              <p:cNvSpPr>
                <a:spLocks/>
              </p:cNvSpPr>
              <p:nvPr/>
            </p:nvSpPr>
            <p:spPr bwMode="auto">
              <a:xfrm>
                <a:off x="1072" y="577"/>
                <a:ext cx="16" cy="40"/>
              </a:xfrm>
              <a:custGeom>
                <a:avLst/>
                <a:gdLst>
                  <a:gd name="T0" fmla="*/ 0 w 30"/>
                  <a:gd name="T1" fmla="*/ 0 h 81"/>
                  <a:gd name="T2" fmla="*/ 3 w 30"/>
                  <a:gd name="T3" fmla="*/ 4 h 81"/>
                  <a:gd name="T4" fmla="*/ 6 w 30"/>
                  <a:gd name="T5" fmla="*/ 12 h 81"/>
                  <a:gd name="T6" fmla="*/ 9 w 30"/>
                  <a:gd name="T7" fmla="*/ 18 h 81"/>
                  <a:gd name="T8" fmla="*/ 7 w 30"/>
                  <a:gd name="T9" fmla="*/ 20 h 81"/>
                  <a:gd name="T10" fmla="*/ 4 w 30"/>
                  <a:gd name="T11" fmla="*/ 17 h 81"/>
                  <a:gd name="T12" fmla="*/ 3 w 30"/>
                  <a:gd name="T13" fmla="*/ 10 h 81"/>
                  <a:gd name="T14" fmla="*/ 1 w 30"/>
                  <a:gd name="T15" fmla="*/ 4 h 81"/>
                  <a:gd name="T16" fmla="*/ 0 w 30"/>
                  <a:gd name="T17" fmla="*/ 0 h 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" h="81">
                    <a:moveTo>
                      <a:pt x="0" y="0"/>
                    </a:moveTo>
                    <a:lnTo>
                      <a:pt x="9" y="19"/>
                    </a:lnTo>
                    <a:lnTo>
                      <a:pt x="23" y="48"/>
                    </a:lnTo>
                    <a:lnTo>
                      <a:pt x="30" y="72"/>
                    </a:lnTo>
                    <a:lnTo>
                      <a:pt x="26" y="81"/>
                    </a:lnTo>
                    <a:lnTo>
                      <a:pt x="15" y="69"/>
                    </a:lnTo>
                    <a:lnTo>
                      <a:pt x="9" y="43"/>
                    </a:lnTo>
                    <a:lnTo>
                      <a:pt x="3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" name="Freeform 81"/>
              <p:cNvSpPr>
                <a:spLocks/>
              </p:cNvSpPr>
              <p:nvPr/>
            </p:nvSpPr>
            <p:spPr bwMode="auto">
              <a:xfrm>
                <a:off x="1083" y="576"/>
                <a:ext cx="20" cy="44"/>
              </a:xfrm>
              <a:custGeom>
                <a:avLst/>
                <a:gdLst>
                  <a:gd name="T0" fmla="*/ 0 w 40"/>
                  <a:gd name="T1" fmla="*/ 0 h 88"/>
                  <a:gd name="T2" fmla="*/ 2 w 40"/>
                  <a:gd name="T3" fmla="*/ 2 h 88"/>
                  <a:gd name="T4" fmla="*/ 5 w 40"/>
                  <a:gd name="T5" fmla="*/ 5 h 88"/>
                  <a:gd name="T6" fmla="*/ 7 w 40"/>
                  <a:gd name="T7" fmla="*/ 9 h 88"/>
                  <a:gd name="T8" fmla="*/ 8 w 40"/>
                  <a:gd name="T9" fmla="*/ 13 h 88"/>
                  <a:gd name="T10" fmla="*/ 10 w 40"/>
                  <a:gd name="T11" fmla="*/ 16 h 88"/>
                  <a:gd name="T12" fmla="*/ 10 w 40"/>
                  <a:gd name="T13" fmla="*/ 19 h 88"/>
                  <a:gd name="T14" fmla="*/ 10 w 40"/>
                  <a:gd name="T15" fmla="*/ 22 h 88"/>
                  <a:gd name="T16" fmla="*/ 9 w 40"/>
                  <a:gd name="T17" fmla="*/ 22 h 88"/>
                  <a:gd name="T18" fmla="*/ 6 w 40"/>
                  <a:gd name="T19" fmla="*/ 20 h 88"/>
                  <a:gd name="T20" fmla="*/ 3 w 40"/>
                  <a:gd name="T21" fmla="*/ 14 h 88"/>
                  <a:gd name="T22" fmla="*/ 2 w 40"/>
                  <a:gd name="T23" fmla="*/ 6 h 88"/>
                  <a:gd name="T24" fmla="*/ 0 w 40"/>
                  <a:gd name="T25" fmla="*/ 0 h 8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0" h="88">
                    <a:moveTo>
                      <a:pt x="0" y="0"/>
                    </a:moveTo>
                    <a:lnTo>
                      <a:pt x="8" y="7"/>
                    </a:lnTo>
                    <a:lnTo>
                      <a:pt x="17" y="20"/>
                    </a:lnTo>
                    <a:lnTo>
                      <a:pt x="25" y="33"/>
                    </a:lnTo>
                    <a:lnTo>
                      <a:pt x="32" y="49"/>
                    </a:lnTo>
                    <a:lnTo>
                      <a:pt x="37" y="64"/>
                    </a:lnTo>
                    <a:lnTo>
                      <a:pt x="40" y="76"/>
                    </a:lnTo>
                    <a:lnTo>
                      <a:pt x="38" y="85"/>
                    </a:lnTo>
                    <a:lnTo>
                      <a:pt x="34" y="88"/>
                    </a:lnTo>
                    <a:lnTo>
                      <a:pt x="22" y="79"/>
                    </a:lnTo>
                    <a:lnTo>
                      <a:pt x="11" y="53"/>
                    </a:lnTo>
                    <a:lnTo>
                      <a:pt x="5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0" name="Freeform 82"/>
              <p:cNvSpPr>
                <a:spLocks/>
              </p:cNvSpPr>
              <p:nvPr/>
            </p:nvSpPr>
            <p:spPr bwMode="auto">
              <a:xfrm>
                <a:off x="1100" y="574"/>
                <a:ext cx="30" cy="41"/>
              </a:xfrm>
              <a:custGeom>
                <a:avLst/>
                <a:gdLst>
                  <a:gd name="T0" fmla="*/ 0 w 61"/>
                  <a:gd name="T1" fmla="*/ 0 h 81"/>
                  <a:gd name="T2" fmla="*/ 2 w 61"/>
                  <a:gd name="T3" fmla="*/ 2 h 81"/>
                  <a:gd name="T4" fmla="*/ 5 w 61"/>
                  <a:gd name="T5" fmla="*/ 4 h 81"/>
                  <a:gd name="T6" fmla="*/ 8 w 61"/>
                  <a:gd name="T7" fmla="*/ 8 h 81"/>
                  <a:gd name="T8" fmla="*/ 10 w 61"/>
                  <a:gd name="T9" fmla="*/ 11 h 81"/>
                  <a:gd name="T10" fmla="*/ 13 w 61"/>
                  <a:gd name="T11" fmla="*/ 14 h 81"/>
                  <a:gd name="T12" fmla="*/ 14 w 61"/>
                  <a:gd name="T13" fmla="*/ 17 h 81"/>
                  <a:gd name="T14" fmla="*/ 15 w 61"/>
                  <a:gd name="T15" fmla="*/ 19 h 81"/>
                  <a:gd name="T16" fmla="*/ 14 w 61"/>
                  <a:gd name="T17" fmla="*/ 21 h 81"/>
                  <a:gd name="T18" fmla="*/ 13 w 61"/>
                  <a:gd name="T19" fmla="*/ 21 h 81"/>
                  <a:gd name="T20" fmla="*/ 11 w 61"/>
                  <a:gd name="T21" fmla="*/ 19 h 81"/>
                  <a:gd name="T22" fmla="*/ 9 w 61"/>
                  <a:gd name="T23" fmla="*/ 17 h 81"/>
                  <a:gd name="T24" fmla="*/ 6 w 61"/>
                  <a:gd name="T25" fmla="*/ 14 h 81"/>
                  <a:gd name="T26" fmla="*/ 4 w 61"/>
                  <a:gd name="T27" fmla="*/ 10 h 81"/>
                  <a:gd name="T28" fmla="*/ 2 w 61"/>
                  <a:gd name="T29" fmla="*/ 7 h 81"/>
                  <a:gd name="T30" fmla="*/ 0 w 61"/>
                  <a:gd name="T31" fmla="*/ 3 h 81"/>
                  <a:gd name="T32" fmla="*/ 0 w 61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81">
                    <a:moveTo>
                      <a:pt x="0" y="0"/>
                    </a:moveTo>
                    <a:lnTo>
                      <a:pt x="9" y="6"/>
                    </a:lnTo>
                    <a:lnTo>
                      <a:pt x="20" y="16"/>
                    </a:lnTo>
                    <a:lnTo>
                      <a:pt x="32" y="29"/>
                    </a:lnTo>
                    <a:lnTo>
                      <a:pt x="43" y="42"/>
                    </a:lnTo>
                    <a:lnTo>
                      <a:pt x="52" y="56"/>
                    </a:lnTo>
                    <a:lnTo>
                      <a:pt x="58" y="67"/>
                    </a:lnTo>
                    <a:lnTo>
                      <a:pt x="61" y="76"/>
                    </a:lnTo>
                    <a:lnTo>
                      <a:pt x="59" y="81"/>
                    </a:lnTo>
                    <a:lnTo>
                      <a:pt x="53" y="81"/>
                    </a:lnTo>
                    <a:lnTo>
                      <a:pt x="46" y="74"/>
                    </a:lnTo>
                    <a:lnTo>
                      <a:pt x="37" y="65"/>
                    </a:lnTo>
                    <a:lnTo>
                      <a:pt x="27" y="53"/>
                    </a:lnTo>
                    <a:lnTo>
                      <a:pt x="18" y="39"/>
                    </a:lnTo>
                    <a:lnTo>
                      <a:pt x="11" y="26"/>
                    </a:lnTo>
                    <a:lnTo>
                      <a:pt x="3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" name="Freeform 83"/>
              <p:cNvSpPr>
                <a:spLocks/>
              </p:cNvSpPr>
              <p:nvPr/>
            </p:nvSpPr>
            <p:spPr bwMode="auto">
              <a:xfrm>
                <a:off x="1116" y="573"/>
                <a:ext cx="38" cy="33"/>
              </a:xfrm>
              <a:custGeom>
                <a:avLst/>
                <a:gdLst>
                  <a:gd name="T0" fmla="*/ 0 w 76"/>
                  <a:gd name="T1" fmla="*/ 0 h 67"/>
                  <a:gd name="T2" fmla="*/ 3 w 76"/>
                  <a:gd name="T3" fmla="*/ 1 h 67"/>
                  <a:gd name="T4" fmla="*/ 6 w 76"/>
                  <a:gd name="T5" fmla="*/ 3 h 67"/>
                  <a:gd name="T6" fmla="*/ 9 w 76"/>
                  <a:gd name="T7" fmla="*/ 5 h 67"/>
                  <a:gd name="T8" fmla="*/ 13 w 76"/>
                  <a:gd name="T9" fmla="*/ 8 h 67"/>
                  <a:gd name="T10" fmla="*/ 16 w 76"/>
                  <a:gd name="T11" fmla="*/ 11 h 67"/>
                  <a:gd name="T12" fmla="*/ 18 w 76"/>
                  <a:gd name="T13" fmla="*/ 13 h 67"/>
                  <a:gd name="T14" fmla="*/ 19 w 76"/>
                  <a:gd name="T15" fmla="*/ 15 h 67"/>
                  <a:gd name="T16" fmla="*/ 19 w 76"/>
                  <a:gd name="T17" fmla="*/ 16 h 67"/>
                  <a:gd name="T18" fmla="*/ 17 w 76"/>
                  <a:gd name="T19" fmla="*/ 16 h 67"/>
                  <a:gd name="T20" fmla="*/ 15 w 76"/>
                  <a:gd name="T21" fmla="*/ 15 h 67"/>
                  <a:gd name="T22" fmla="*/ 12 w 76"/>
                  <a:gd name="T23" fmla="*/ 13 h 67"/>
                  <a:gd name="T24" fmla="*/ 8 w 76"/>
                  <a:gd name="T25" fmla="*/ 10 h 67"/>
                  <a:gd name="T26" fmla="*/ 5 w 76"/>
                  <a:gd name="T27" fmla="*/ 7 h 67"/>
                  <a:gd name="T28" fmla="*/ 3 w 76"/>
                  <a:gd name="T29" fmla="*/ 4 h 67"/>
                  <a:gd name="T30" fmla="*/ 1 w 76"/>
                  <a:gd name="T31" fmla="*/ 1 h 67"/>
                  <a:gd name="T32" fmla="*/ 0 w 76"/>
                  <a:gd name="T33" fmla="*/ 0 h 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6" h="67">
                    <a:moveTo>
                      <a:pt x="0" y="0"/>
                    </a:moveTo>
                    <a:lnTo>
                      <a:pt x="9" y="4"/>
                    </a:lnTo>
                    <a:lnTo>
                      <a:pt x="21" y="13"/>
                    </a:lnTo>
                    <a:lnTo>
                      <a:pt x="35" y="23"/>
                    </a:lnTo>
                    <a:lnTo>
                      <a:pt x="49" y="33"/>
                    </a:lnTo>
                    <a:lnTo>
                      <a:pt x="63" y="44"/>
                    </a:lnTo>
                    <a:lnTo>
                      <a:pt x="72" y="53"/>
                    </a:lnTo>
                    <a:lnTo>
                      <a:pt x="76" y="62"/>
                    </a:lnTo>
                    <a:lnTo>
                      <a:pt x="75" y="67"/>
                    </a:lnTo>
                    <a:lnTo>
                      <a:pt x="67" y="67"/>
                    </a:lnTo>
                    <a:lnTo>
                      <a:pt x="58" y="62"/>
                    </a:lnTo>
                    <a:lnTo>
                      <a:pt x="46" y="53"/>
                    </a:lnTo>
                    <a:lnTo>
                      <a:pt x="32" y="42"/>
                    </a:lnTo>
                    <a:lnTo>
                      <a:pt x="20" y="29"/>
                    </a:lnTo>
                    <a:lnTo>
                      <a:pt x="9" y="18"/>
                    </a:lnTo>
                    <a:lnTo>
                      <a:pt x="3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" name="Freeform 84"/>
              <p:cNvSpPr>
                <a:spLocks/>
              </p:cNvSpPr>
              <p:nvPr/>
            </p:nvSpPr>
            <p:spPr bwMode="auto">
              <a:xfrm>
                <a:off x="1131" y="571"/>
                <a:ext cx="34" cy="30"/>
              </a:xfrm>
              <a:custGeom>
                <a:avLst/>
                <a:gdLst>
                  <a:gd name="T0" fmla="*/ 16 w 67"/>
                  <a:gd name="T1" fmla="*/ 15 h 61"/>
                  <a:gd name="T2" fmla="*/ 16 w 67"/>
                  <a:gd name="T3" fmla="*/ 15 h 61"/>
                  <a:gd name="T4" fmla="*/ 14 w 67"/>
                  <a:gd name="T5" fmla="*/ 13 h 61"/>
                  <a:gd name="T6" fmla="*/ 12 w 67"/>
                  <a:gd name="T7" fmla="*/ 11 h 61"/>
                  <a:gd name="T8" fmla="*/ 9 w 67"/>
                  <a:gd name="T9" fmla="*/ 8 h 61"/>
                  <a:gd name="T10" fmla="*/ 7 w 67"/>
                  <a:gd name="T11" fmla="*/ 6 h 61"/>
                  <a:gd name="T12" fmla="*/ 4 w 67"/>
                  <a:gd name="T13" fmla="*/ 3 h 61"/>
                  <a:gd name="T14" fmla="*/ 2 w 67"/>
                  <a:gd name="T15" fmla="*/ 1 h 61"/>
                  <a:gd name="T16" fmla="*/ 0 w 67"/>
                  <a:gd name="T17" fmla="*/ 0 h 61"/>
                  <a:gd name="T18" fmla="*/ 3 w 67"/>
                  <a:gd name="T19" fmla="*/ 0 h 61"/>
                  <a:gd name="T20" fmla="*/ 6 w 67"/>
                  <a:gd name="T21" fmla="*/ 2 h 61"/>
                  <a:gd name="T22" fmla="*/ 9 w 67"/>
                  <a:gd name="T23" fmla="*/ 4 h 61"/>
                  <a:gd name="T24" fmla="*/ 12 w 67"/>
                  <a:gd name="T25" fmla="*/ 7 h 61"/>
                  <a:gd name="T26" fmla="*/ 15 w 67"/>
                  <a:gd name="T27" fmla="*/ 9 h 61"/>
                  <a:gd name="T28" fmla="*/ 17 w 67"/>
                  <a:gd name="T29" fmla="*/ 11 h 61"/>
                  <a:gd name="T30" fmla="*/ 17 w 67"/>
                  <a:gd name="T31" fmla="*/ 13 h 61"/>
                  <a:gd name="T32" fmla="*/ 16 w 67"/>
                  <a:gd name="T33" fmla="*/ 15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7" h="61">
                    <a:moveTo>
                      <a:pt x="64" y="61"/>
                    </a:moveTo>
                    <a:lnTo>
                      <a:pt x="61" y="60"/>
                    </a:lnTo>
                    <a:lnTo>
                      <a:pt x="54" y="55"/>
                    </a:lnTo>
                    <a:lnTo>
                      <a:pt x="45" y="46"/>
                    </a:lnTo>
                    <a:lnTo>
                      <a:pt x="36" y="35"/>
                    </a:lnTo>
                    <a:lnTo>
                      <a:pt x="27" y="24"/>
                    </a:lnTo>
                    <a:lnTo>
                      <a:pt x="16" y="14"/>
                    </a:lnTo>
                    <a:lnTo>
                      <a:pt x="7" y="6"/>
                    </a:lnTo>
                    <a:lnTo>
                      <a:pt x="0" y="0"/>
                    </a:lnTo>
                    <a:lnTo>
                      <a:pt x="10" y="3"/>
                    </a:lnTo>
                    <a:lnTo>
                      <a:pt x="24" y="9"/>
                    </a:lnTo>
                    <a:lnTo>
                      <a:pt x="36" y="18"/>
                    </a:lnTo>
                    <a:lnTo>
                      <a:pt x="48" y="28"/>
                    </a:lnTo>
                    <a:lnTo>
                      <a:pt x="58" y="38"/>
                    </a:lnTo>
                    <a:lnTo>
                      <a:pt x="65" y="47"/>
                    </a:lnTo>
                    <a:lnTo>
                      <a:pt x="67" y="55"/>
                    </a:lnTo>
                    <a:lnTo>
                      <a:pt x="64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" name="Freeform 85"/>
              <p:cNvSpPr>
                <a:spLocks/>
              </p:cNvSpPr>
              <p:nvPr/>
            </p:nvSpPr>
            <p:spPr bwMode="auto">
              <a:xfrm>
                <a:off x="1161" y="499"/>
                <a:ext cx="156" cy="33"/>
              </a:xfrm>
              <a:custGeom>
                <a:avLst/>
                <a:gdLst>
                  <a:gd name="T0" fmla="*/ 0 w 313"/>
                  <a:gd name="T1" fmla="*/ 2 h 68"/>
                  <a:gd name="T2" fmla="*/ 0 w 313"/>
                  <a:gd name="T3" fmla="*/ 1 h 68"/>
                  <a:gd name="T4" fmla="*/ 0 w 313"/>
                  <a:gd name="T5" fmla="*/ 1 h 68"/>
                  <a:gd name="T6" fmla="*/ 0 w 313"/>
                  <a:gd name="T7" fmla="*/ 0 h 68"/>
                  <a:gd name="T8" fmla="*/ 1 w 313"/>
                  <a:gd name="T9" fmla="*/ 0 h 68"/>
                  <a:gd name="T10" fmla="*/ 6 w 313"/>
                  <a:gd name="T11" fmla="*/ 4 h 68"/>
                  <a:gd name="T12" fmla="*/ 11 w 313"/>
                  <a:gd name="T13" fmla="*/ 7 h 68"/>
                  <a:gd name="T14" fmla="*/ 16 w 313"/>
                  <a:gd name="T15" fmla="*/ 9 h 68"/>
                  <a:gd name="T16" fmla="*/ 22 w 313"/>
                  <a:gd name="T17" fmla="*/ 11 h 68"/>
                  <a:gd name="T18" fmla="*/ 27 w 313"/>
                  <a:gd name="T19" fmla="*/ 12 h 68"/>
                  <a:gd name="T20" fmla="*/ 32 w 313"/>
                  <a:gd name="T21" fmla="*/ 13 h 68"/>
                  <a:gd name="T22" fmla="*/ 38 w 313"/>
                  <a:gd name="T23" fmla="*/ 13 h 68"/>
                  <a:gd name="T24" fmla="*/ 43 w 313"/>
                  <a:gd name="T25" fmla="*/ 13 h 68"/>
                  <a:gd name="T26" fmla="*/ 48 w 313"/>
                  <a:gd name="T27" fmla="*/ 12 h 68"/>
                  <a:gd name="T28" fmla="*/ 53 w 313"/>
                  <a:gd name="T29" fmla="*/ 12 h 68"/>
                  <a:gd name="T30" fmla="*/ 58 w 313"/>
                  <a:gd name="T31" fmla="*/ 11 h 68"/>
                  <a:gd name="T32" fmla="*/ 63 w 313"/>
                  <a:gd name="T33" fmla="*/ 9 h 68"/>
                  <a:gd name="T34" fmla="*/ 67 w 313"/>
                  <a:gd name="T35" fmla="*/ 8 h 68"/>
                  <a:gd name="T36" fmla="*/ 71 w 313"/>
                  <a:gd name="T37" fmla="*/ 7 h 68"/>
                  <a:gd name="T38" fmla="*/ 74 w 313"/>
                  <a:gd name="T39" fmla="*/ 6 h 68"/>
                  <a:gd name="T40" fmla="*/ 78 w 313"/>
                  <a:gd name="T41" fmla="*/ 5 h 68"/>
                  <a:gd name="T42" fmla="*/ 76 w 313"/>
                  <a:gd name="T43" fmla="*/ 7 h 68"/>
                  <a:gd name="T44" fmla="*/ 73 w 313"/>
                  <a:gd name="T45" fmla="*/ 9 h 68"/>
                  <a:gd name="T46" fmla="*/ 70 w 313"/>
                  <a:gd name="T47" fmla="*/ 11 h 68"/>
                  <a:gd name="T48" fmla="*/ 65 w 313"/>
                  <a:gd name="T49" fmla="*/ 12 h 68"/>
                  <a:gd name="T50" fmla="*/ 60 w 313"/>
                  <a:gd name="T51" fmla="*/ 14 h 68"/>
                  <a:gd name="T52" fmla="*/ 55 w 313"/>
                  <a:gd name="T53" fmla="*/ 15 h 68"/>
                  <a:gd name="T54" fmla="*/ 48 w 313"/>
                  <a:gd name="T55" fmla="*/ 16 h 68"/>
                  <a:gd name="T56" fmla="*/ 42 w 313"/>
                  <a:gd name="T57" fmla="*/ 16 h 68"/>
                  <a:gd name="T58" fmla="*/ 36 w 313"/>
                  <a:gd name="T59" fmla="*/ 16 h 68"/>
                  <a:gd name="T60" fmla="*/ 30 w 313"/>
                  <a:gd name="T61" fmla="*/ 16 h 68"/>
                  <a:gd name="T62" fmla="*/ 23 w 313"/>
                  <a:gd name="T63" fmla="*/ 15 h 68"/>
                  <a:gd name="T64" fmla="*/ 18 w 313"/>
                  <a:gd name="T65" fmla="*/ 14 h 68"/>
                  <a:gd name="T66" fmla="*/ 12 w 313"/>
                  <a:gd name="T67" fmla="*/ 11 h 68"/>
                  <a:gd name="T68" fmla="*/ 7 w 313"/>
                  <a:gd name="T69" fmla="*/ 9 h 68"/>
                  <a:gd name="T70" fmla="*/ 3 w 313"/>
                  <a:gd name="T71" fmla="*/ 6 h 68"/>
                  <a:gd name="T72" fmla="*/ 0 w 313"/>
                  <a:gd name="T73" fmla="*/ 2 h 6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13" h="68">
                    <a:moveTo>
                      <a:pt x="0" y="10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26" y="16"/>
                    </a:lnTo>
                    <a:lnTo>
                      <a:pt x="47" y="29"/>
                    </a:lnTo>
                    <a:lnTo>
                      <a:pt x="67" y="39"/>
                    </a:lnTo>
                    <a:lnTo>
                      <a:pt x="89" y="46"/>
                    </a:lnTo>
                    <a:lnTo>
                      <a:pt x="110" y="51"/>
                    </a:lnTo>
                    <a:lnTo>
                      <a:pt x="131" y="54"/>
                    </a:lnTo>
                    <a:lnTo>
                      <a:pt x="153" y="54"/>
                    </a:lnTo>
                    <a:lnTo>
                      <a:pt x="174" y="54"/>
                    </a:lnTo>
                    <a:lnTo>
                      <a:pt x="194" y="52"/>
                    </a:lnTo>
                    <a:lnTo>
                      <a:pt x="214" y="49"/>
                    </a:lnTo>
                    <a:lnTo>
                      <a:pt x="234" y="45"/>
                    </a:lnTo>
                    <a:lnTo>
                      <a:pt x="252" y="40"/>
                    </a:lnTo>
                    <a:lnTo>
                      <a:pt x="269" y="36"/>
                    </a:lnTo>
                    <a:lnTo>
                      <a:pt x="285" y="29"/>
                    </a:lnTo>
                    <a:lnTo>
                      <a:pt x="299" y="25"/>
                    </a:lnTo>
                    <a:lnTo>
                      <a:pt x="313" y="20"/>
                    </a:lnTo>
                    <a:lnTo>
                      <a:pt x="307" y="29"/>
                    </a:lnTo>
                    <a:lnTo>
                      <a:pt x="295" y="39"/>
                    </a:lnTo>
                    <a:lnTo>
                      <a:pt x="281" y="46"/>
                    </a:lnTo>
                    <a:lnTo>
                      <a:pt x="263" y="52"/>
                    </a:lnTo>
                    <a:lnTo>
                      <a:pt x="243" y="58"/>
                    </a:lnTo>
                    <a:lnTo>
                      <a:pt x="220" y="63"/>
                    </a:lnTo>
                    <a:lnTo>
                      <a:pt x="195" y="66"/>
                    </a:lnTo>
                    <a:lnTo>
                      <a:pt x="171" y="68"/>
                    </a:lnTo>
                    <a:lnTo>
                      <a:pt x="145" y="68"/>
                    </a:lnTo>
                    <a:lnTo>
                      <a:pt x="121" y="66"/>
                    </a:lnTo>
                    <a:lnTo>
                      <a:pt x="95" y="62"/>
                    </a:lnTo>
                    <a:lnTo>
                      <a:pt x="72" y="57"/>
                    </a:lnTo>
                    <a:lnTo>
                      <a:pt x="50" y="48"/>
                    </a:lnTo>
                    <a:lnTo>
                      <a:pt x="31" y="39"/>
                    </a:lnTo>
                    <a:lnTo>
                      <a:pt x="14" y="25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" name="Freeform 86"/>
              <p:cNvSpPr>
                <a:spLocks/>
              </p:cNvSpPr>
              <p:nvPr/>
            </p:nvSpPr>
            <p:spPr bwMode="auto">
              <a:xfrm>
                <a:off x="1297" y="485"/>
                <a:ext cx="17" cy="35"/>
              </a:xfrm>
              <a:custGeom>
                <a:avLst/>
                <a:gdLst>
                  <a:gd name="T0" fmla="*/ 0 w 35"/>
                  <a:gd name="T1" fmla="*/ 18 h 70"/>
                  <a:gd name="T2" fmla="*/ 3 w 35"/>
                  <a:gd name="T3" fmla="*/ 14 h 70"/>
                  <a:gd name="T4" fmla="*/ 6 w 35"/>
                  <a:gd name="T5" fmla="*/ 8 h 70"/>
                  <a:gd name="T6" fmla="*/ 8 w 35"/>
                  <a:gd name="T7" fmla="*/ 3 h 70"/>
                  <a:gd name="T8" fmla="*/ 8 w 35"/>
                  <a:gd name="T9" fmla="*/ 0 h 70"/>
                  <a:gd name="T10" fmla="*/ 6 w 35"/>
                  <a:gd name="T11" fmla="*/ 2 h 70"/>
                  <a:gd name="T12" fmla="*/ 5 w 35"/>
                  <a:gd name="T13" fmla="*/ 7 h 70"/>
                  <a:gd name="T14" fmla="*/ 2 w 35"/>
                  <a:gd name="T15" fmla="*/ 13 h 70"/>
                  <a:gd name="T16" fmla="*/ 0 w 35"/>
                  <a:gd name="T17" fmla="*/ 18 h 7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5" h="70">
                    <a:moveTo>
                      <a:pt x="0" y="70"/>
                    </a:moveTo>
                    <a:lnTo>
                      <a:pt x="15" y="53"/>
                    </a:lnTo>
                    <a:lnTo>
                      <a:pt x="27" y="30"/>
                    </a:lnTo>
                    <a:lnTo>
                      <a:pt x="35" y="11"/>
                    </a:lnTo>
                    <a:lnTo>
                      <a:pt x="33" y="0"/>
                    </a:lnTo>
                    <a:lnTo>
                      <a:pt x="27" y="6"/>
                    </a:lnTo>
                    <a:lnTo>
                      <a:pt x="20" y="26"/>
                    </a:lnTo>
                    <a:lnTo>
                      <a:pt x="10" y="49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" name="Freeform 87"/>
              <p:cNvSpPr>
                <a:spLocks/>
              </p:cNvSpPr>
              <p:nvPr/>
            </p:nvSpPr>
            <p:spPr bwMode="auto">
              <a:xfrm>
                <a:off x="1284" y="486"/>
                <a:ext cx="19" cy="39"/>
              </a:xfrm>
              <a:custGeom>
                <a:avLst/>
                <a:gdLst>
                  <a:gd name="T0" fmla="*/ 10 w 38"/>
                  <a:gd name="T1" fmla="*/ 0 h 78"/>
                  <a:gd name="T2" fmla="*/ 10 w 38"/>
                  <a:gd name="T3" fmla="*/ 3 h 78"/>
                  <a:gd name="T4" fmla="*/ 8 w 38"/>
                  <a:gd name="T5" fmla="*/ 9 h 78"/>
                  <a:gd name="T6" fmla="*/ 5 w 38"/>
                  <a:gd name="T7" fmla="*/ 15 h 78"/>
                  <a:gd name="T8" fmla="*/ 0 w 38"/>
                  <a:gd name="T9" fmla="*/ 20 h 78"/>
                  <a:gd name="T10" fmla="*/ 3 w 38"/>
                  <a:gd name="T11" fmla="*/ 15 h 78"/>
                  <a:gd name="T12" fmla="*/ 6 w 38"/>
                  <a:gd name="T13" fmla="*/ 8 h 78"/>
                  <a:gd name="T14" fmla="*/ 8 w 38"/>
                  <a:gd name="T15" fmla="*/ 3 h 78"/>
                  <a:gd name="T16" fmla="*/ 10 w 38"/>
                  <a:gd name="T17" fmla="*/ 0 h 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78">
                    <a:moveTo>
                      <a:pt x="38" y="0"/>
                    </a:moveTo>
                    <a:lnTo>
                      <a:pt x="38" y="11"/>
                    </a:lnTo>
                    <a:lnTo>
                      <a:pt x="32" y="33"/>
                    </a:lnTo>
                    <a:lnTo>
                      <a:pt x="18" y="58"/>
                    </a:lnTo>
                    <a:lnTo>
                      <a:pt x="0" y="78"/>
                    </a:lnTo>
                    <a:lnTo>
                      <a:pt x="9" y="57"/>
                    </a:lnTo>
                    <a:lnTo>
                      <a:pt x="21" y="31"/>
                    </a:lnTo>
                    <a:lnTo>
                      <a:pt x="30" y="1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" name="Freeform 88"/>
              <p:cNvSpPr>
                <a:spLocks/>
              </p:cNvSpPr>
              <p:nvPr/>
            </p:nvSpPr>
            <p:spPr bwMode="auto">
              <a:xfrm>
                <a:off x="1253" y="480"/>
                <a:ext cx="27" cy="50"/>
              </a:xfrm>
              <a:custGeom>
                <a:avLst/>
                <a:gdLst>
                  <a:gd name="T0" fmla="*/ 13 w 55"/>
                  <a:gd name="T1" fmla="*/ 0 h 101"/>
                  <a:gd name="T2" fmla="*/ 13 w 55"/>
                  <a:gd name="T3" fmla="*/ 1 h 101"/>
                  <a:gd name="T4" fmla="*/ 13 w 55"/>
                  <a:gd name="T5" fmla="*/ 3 h 101"/>
                  <a:gd name="T6" fmla="*/ 12 w 55"/>
                  <a:gd name="T7" fmla="*/ 7 h 101"/>
                  <a:gd name="T8" fmla="*/ 10 w 55"/>
                  <a:gd name="T9" fmla="*/ 11 h 101"/>
                  <a:gd name="T10" fmla="*/ 8 w 55"/>
                  <a:gd name="T11" fmla="*/ 15 h 101"/>
                  <a:gd name="T12" fmla="*/ 5 w 55"/>
                  <a:gd name="T13" fmla="*/ 19 h 101"/>
                  <a:gd name="T14" fmla="*/ 2 w 55"/>
                  <a:gd name="T15" fmla="*/ 23 h 101"/>
                  <a:gd name="T16" fmla="*/ 0 w 55"/>
                  <a:gd name="T17" fmla="*/ 25 h 101"/>
                  <a:gd name="T18" fmla="*/ 1 w 55"/>
                  <a:gd name="T19" fmla="*/ 23 h 101"/>
                  <a:gd name="T20" fmla="*/ 2 w 55"/>
                  <a:gd name="T21" fmla="*/ 20 h 101"/>
                  <a:gd name="T22" fmla="*/ 4 w 55"/>
                  <a:gd name="T23" fmla="*/ 15 h 101"/>
                  <a:gd name="T24" fmla="*/ 7 w 55"/>
                  <a:gd name="T25" fmla="*/ 11 h 101"/>
                  <a:gd name="T26" fmla="*/ 8 w 55"/>
                  <a:gd name="T27" fmla="*/ 6 h 101"/>
                  <a:gd name="T28" fmla="*/ 10 w 55"/>
                  <a:gd name="T29" fmla="*/ 3 h 101"/>
                  <a:gd name="T30" fmla="*/ 12 w 55"/>
                  <a:gd name="T31" fmla="*/ 0 h 101"/>
                  <a:gd name="T32" fmla="*/ 13 w 55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101">
                    <a:moveTo>
                      <a:pt x="54" y="0"/>
                    </a:moveTo>
                    <a:lnTo>
                      <a:pt x="55" y="5"/>
                    </a:lnTo>
                    <a:lnTo>
                      <a:pt x="54" y="15"/>
                    </a:lnTo>
                    <a:lnTo>
                      <a:pt x="49" y="29"/>
                    </a:lnTo>
                    <a:lnTo>
                      <a:pt x="41" y="46"/>
                    </a:lnTo>
                    <a:lnTo>
                      <a:pt x="32" y="63"/>
                    </a:lnTo>
                    <a:lnTo>
                      <a:pt x="23" y="78"/>
                    </a:lnTo>
                    <a:lnTo>
                      <a:pt x="11" y="92"/>
                    </a:lnTo>
                    <a:lnTo>
                      <a:pt x="0" y="101"/>
                    </a:lnTo>
                    <a:lnTo>
                      <a:pt x="5" y="93"/>
                    </a:lnTo>
                    <a:lnTo>
                      <a:pt x="11" y="80"/>
                    </a:lnTo>
                    <a:lnTo>
                      <a:pt x="19" y="63"/>
                    </a:lnTo>
                    <a:lnTo>
                      <a:pt x="28" y="45"/>
                    </a:lnTo>
                    <a:lnTo>
                      <a:pt x="35" y="26"/>
                    </a:lnTo>
                    <a:lnTo>
                      <a:pt x="43" y="12"/>
                    </a:lnTo>
                    <a:lnTo>
                      <a:pt x="49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" name="Freeform 89"/>
              <p:cNvSpPr>
                <a:spLocks/>
              </p:cNvSpPr>
              <p:nvPr/>
            </p:nvSpPr>
            <p:spPr bwMode="auto">
              <a:xfrm>
                <a:off x="1224" y="474"/>
                <a:ext cx="30" cy="55"/>
              </a:xfrm>
              <a:custGeom>
                <a:avLst/>
                <a:gdLst>
                  <a:gd name="T0" fmla="*/ 15 w 61"/>
                  <a:gd name="T1" fmla="*/ 0 h 110"/>
                  <a:gd name="T2" fmla="*/ 15 w 61"/>
                  <a:gd name="T3" fmla="*/ 2 h 110"/>
                  <a:gd name="T4" fmla="*/ 14 w 61"/>
                  <a:gd name="T5" fmla="*/ 5 h 110"/>
                  <a:gd name="T6" fmla="*/ 13 w 61"/>
                  <a:gd name="T7" fmla="*/ 9 h 110"/>
                  <a:gd name="T8" fmla="*/ 11 w 61"/>
                  <a:gd name="T9" fmla="*/ 13 h 110"/>
                  <a:gd name="T10" fmla="*/ 8 w 61"/>
                  <a:gd name="T11" fmla="*/ 18 h 110"/>
                  <a:gd name="T12" fmla="*/ 5 w 61"/>
                  <a:gd name="T13" fmla="*/ 22 h 110"/>
                  <a:gd name="T14" fmla="*/ 2 w 61"/>
                  <a:gd name="T15" fmla="*/ 26 h 110"/>
                  <a:gd name="T16" fmla="*/ 0 w 61"/>
                  <a:gd name="T17" fmla="*/ 28 h 110"/>
                  <a:gd name="T18" fmla="*/ 1 w 61"/>
                  <a:gd name="T19" fmla="*/ 26 h 110"/>
                  <a:gd name="T20" fmla="*/ 2 w 61"/>
                  <a:gd name="T21" fmla="*/ 22 h 110"/>
                  <a:gd name="T22" fmla="*/ 5 w 61"/>
                  <a:gd name="T23" fmla="*/ 17 h 110"/>
                  <a:gd name="T24" fmla="*/ 7 w 61"/>
                  <a:gd name="T25" fmla="*/ 12 h 110"/>
                  <a:gd name="T26" fmla="*/ 10 w 61"/>
                  <a:gd name="T27" fmla="*/ 8 h 110"/>
                  <a:gd name="T28" fmla="*/ 12 w 61"/>
                  <a:gd name="T29" fmla="*/ 4 h 110"/>
                  <a:gd name="T30" fmla="*/ 13 w 61"/>
                  <a:gd name="T31" fmla="*/ 1 h 110"/>
                  <a:gd name="T32" fmla="*/ 15 w 61"/>
                  <a:gd name="T33" fmla="*/ 0 h 1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110">
                    <a:moveTo>
                      <a:pt x="60" y="0"/>
                    </a:moveTo>
                    <a:lnTo>
                      <a:pt x="61" y="6"/>
                    </a:lnTo>
                    <a:lnTo>
                      <a:pt x="58" y="18"/>
                    </a:lnTo>
                    <a:lnTo>
                      <a:pt x="52" y="33"/>
                    </a:lnTo>
                    <a:lnTo>
                      <a:pt x="44" y="51"/>
                    </a:lnTo>
                    <a:lnTo>
                      <a:pt x="34" y="71"/>
                    </a:lnTo>
                    <a:lnTo>
                      <a:pt x="23" y="88"/>
                    </a:lnTo>
                    <a:lnTo>
                      <a:pt x="11" y="102"/>
                    </a:lnTo>
                    <a:lnTo>
                      <a:pt x="0" y="110"/>
                    </a:lnTo>
                    <a:lnTo>
                      <a:pt x="5" y="102"/>
                    </a:lnTo>
                    <a:lnTo>
                      <a:pt x="11" y="87"/>
                    </a:lnTo>
                    <a:lnTo>
                      <a:pt x="20" y="68"/>
                    </a:lnTo>
                    <a:lnTo>
                      <a:pt x="29" y="48"/>
                    </a:lnTo>
                    <a:lnTo>
                      <a:pt x="40" y="30"/>
                    </a:lnTo>
                    <a:lnTo>
                      <a:pt x="48" y="13"/>
                    </a:lnTo>
                    <a:lnTo>
                      <a:pt x="55" y="3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" name="Freeform 90"/>
              <p:cNvSpPr>
                <a:spLocks/>
              </p:cNvSpPr>
              <p:nvPr/>
            </p:nvSpPr>
            <p:spPr bwMode="auto">
              <a:xfrm>
                <a:off x="1205" y="480"/>
                <a:ext cx="32" cy="45"/>
              </a:xfrm>
              <a:custGeom>
                <a:avLst/>
                <a:gdLst>
                  <a:gd name="T0" fmla="*/ 16 w 66"/>
                  <a:gd name="T1" fmla="*/ 0 h 90"/>
                  <a:gd name="T2" fmla="*/ 16 w 66"/>
                  <a:gd name="T3" fmla="*/ 1 h 90"/>
                  <a:gd name="T4" fmla="*/ 15 w 66"/>
                  <a:gd name="T5" fmla="*/ 4 h 90"/>
                  <a:gd name="T6" fmla="*/ 13 w 66"/>
                  <a:gd name="T7" fmla="*/ 8 h 90"/>
                  <a:gd name="T8" fmla="*/ 10 w 66"/>
                  <a:gd name="T9" fmla="*/ 11 h 90"/>
                  <a:gd name="T10" fmla="*/ 8 w 66"/>
                  <a:gd name="T11" fmla="*/ 16 h 90"/>
                  <a:gd name="T12" fmla="*/ 5 w 66"/>
                  <a:gd name="T13" fmla="*/ 19 h 90"/>
                  <a:gd name="T14" fmla="*/ 2 w 66"/>
                  <a:gd name="T15" fmla="*/ 22 h 90"/>
                  <a:gd name="T16" fmla="*/ 0 w 66"/>
                  <a:gd name="T17" fmla="*/ 23 h 90"/>
                  <a:gd name="T18" fmla="*/ 1 w 66"/>
                  <a:gd name="T19" fmla="*/ 21 h 90"/>
                  <a:gd name="T20" fmla="*/ 3 w 66"/>
                  <a:gd name="T21" fmla="*/ 17 h 90"/>
                  <a:gd name="T22" fmla="*/ 5 w 66"/>
                  <a:gd name="T23" fmla="*/ 14 h 90"/>
                  <a:gd name="T24" fmla="*/ 8 w 66"/>
                  <a:gd name="T25" fmla="*/ 9 h 90"/>
                  <a:gd name="T26" fmla="*/ 10 w 66"/>
                  <a:gd name="T27" fmla="*/ 6 h 90"/>
                  <a:gd name="T28" fmla="*/ 12 w 66"/>
                  <a:gd name="T29" fmla="*/ 3 h 90"/>
                  <a:gd name="T30" fmla="*/ 14 w 66"/>
                  <a:gd name="T31" fmla="*/ 1 h 90"/>
                  <a:gd name="T32" fmla="*/ 16 w 66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90">
                    <a:moveTo>
                      <a:pt x="66" y="0"/>
                    </a:moveTo>
                    <a:lnTo>
                      <a:pt x="66" y="4"/>
                    </a:lnTo>
                    <a:lnTo>
                      <a:pt x="61" y="15"/>
                    </a:lnTo>
                    <a:lnTo>
                      <a:pt x="53" y="29"/>
                    </a:lnTo>
                    <a:lnTo>
                      <a:pt x="44" y="44"/>
                    </a:lnTo>
                    <a:lnTo>
                      <a:pt x="32" y="61"/>
                    </a:lnTo>
                    <a:lnTo>
                      <a:pt x="20" y="75"/>
                    </a:lnTo>
                    <a:lnTo>
                      <a:pt x="9" y="85"/>
                    </a:lnTo>
                    <a:lnTo>
                      <a:pt x="0" y="90"/>
                    </a:lnTo>
                    <a:lnTo>
                      <a:pt x="6" y="81"/>
                    </a:lnTo>
                    <a:lnTo>
                      <a:pt x="14" y="68"/>
                    </a:lnTo>
                    <a:lnTo>
                      <a:pt x="23" y="53"/>
                    </a:lnTo>
                    <a:lnTo>
                      <a:pt x="32" y="36"/>
                    </a:lnTo>
                    <a:lnTo>
                      <a:pt x="43" y="21"/>
                    </a:lnTo>
                    <a:lnTo>
                      <a:pt x="52" y="9"/>
                    </a:lnTo>
                    <a:lnTo>
                      <a:pt x="60" y="1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" name="Freeform 91"/>
              <p:cNvSpPr>
                <a:spLocks/>
              </p:cNvSpPr>
              <p:nvPr/>
            </p:nvSpPr>
            <p:spPr bwMode="auto">
              <a:xfrm>
                <a:off x="1189" y="483"/>
                <a:ext cx="29" cy="38"/>
              </a:xfrm>
              <a:custGeom>
                <a:avLst/>
                <a:gdLst>
                  <a:gd name="T0" fmla="*/ 14 w 58"/>
                  <a:gd name="T1" fmla="*/ 0 h 75"/>
                  <a:gd name="T2" fmla="*/ 15 w 58"/>
                  <a:gd name="T3" fmla="*/ 1 h 75"/>
                  <a:gd name="T4" fmla="*/ 14 w 58"/>
                  <a:gd name="T5" fmla="*/ 3 h 75"/>
                  <a:gd name="T6" fmla="*/ 13 w 58"/>
                  <a:gd name="T7" fmla="*/ 6 h 75"/>
                  <a:gd name="T8" fmla="*/ 11 w 58"/>
                  <a:gd name="T9" fmla="*/ 9 h 75"/>
                  <a:gd name="T10" fmla="*/ 9 w 58"/>
                  <a:gd name="T11" fmla="*/ 13 h 75"/>
                  <a:gd name="T12" fmla="*/ 6 w 58"/>
                  <a:gd name="T13" fmla="*/ 15 h 75"/>
                  <a:gd name="T14" fmla="*/ 3 w 58"/>
                  <a:gd name="T15" fmla="*/ 18 h 75"/>
                  <a:gd name="T16" fmla="*/ 0 w 58"/>
                  <a:gd name="T17" fmla="*/ 19 h 75"/>
                  <a:gd name="T18" fmla="*/ 2 w 58"/>
                  <a:gd name="T19" fmla="*/ 17 h 75"/>
                  <a:gd name="T20" fmla="*/ 4 w 58"/>
                  <a:gd name="T21" fmla="*/ 14 h 75"/>
                  <a:gd name="T22" fmla="*/ 6 w 58"/>
                  <a:gd name="T23" fmla="*/ 11 h 75"/>
                  <a:gd name="T24" fmla="*/ 8 w 58"/>
                  <a:gd name="T25" fmla="*/ 8 h 75"/>
                  <a:gd name="T26" fmla="*/ 10 w 58"/>
                  <a:gd name="T27" fmla="*/ 5 h 75"/>
                  <a:gd name="T28" fmla="*/ 12 w 58"/>
                  <a:gd name="T29" fmla="*/ 2 h 75"/>
                  <a:gd name="T30" fmla="*/ 13 w 58"/>
                  <a:gd name="T31" fmla="*/ 1 h 75"/>
                  <a:gd name="T32" fmla="*/ 14 w 58"/>
                  <a:gd name="T33" fmla="*/ 0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8" h="75">
                    <a:moveTo>
                      <a:pt x="56" y="0"/>
                    </a:moveTo>
                    <a:lnTo>
                      <a:pt x="58" y="4"/>
                    </a:lnTo>
                    <a:lnTo>
                      <a:pt x="54" y="12"/>
                    </a:lnTo>
                    <a:lnTo>
                      <a:pt x="50" y="23"/>
                    </a:lnTo>
                    <a:lnTo>
                      <a:pt x="44" y="35"/>
                    </a:lnTo>
                    <a:lnTo>
                      <a:pt x="35" y="49"/>
                    </a:lnTo>
                    <a:lnTo>
                      <a:pt x="24" y="59"/>
                    </a:lnTo>
                    <a:lnTo>
                      <a:pt x="12" y="69"/>
                    </a:lnTo>
                    <a:lnTo>
                      <a:pt x="0" y="75"/>
                    </a:lnTo>
                    <a:lnTo>
                      <a:pt x="6" y="67"/>
                    </a:lnTo>
                    <a:lnTo>
                      <a:pt x="13" y="56"/>
                    </a:lnTo>
                    <a:lnTo>
                      <a:pt x="21" y="43"/>
                    </a:lnTo>
                    <a:lnTo>
                      <a:pt x="30" y="29"/>
                    </a:lnTo>
                    <a:lnTo>
                      <a:pt x="38" y="17"/>
                    </a:lnTo>
                    <a:lnTo>
                      <a:pt x="45" y="7"/>
                    </a:lnTo>
                    <a:lnTo>
                      <a:pt x="51" y="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" name="Freeform 92"/>
              <p:cNvSpPr>
                <a:spLocks/>
              </p:cNvSpPr>
              <p:nvPr/>
            </p:nvSpPr>
            <p:spPr bwMode="auto">
              <a:xfrm>
                <a:off x="1175" y="484"/>
                <a:ext cx="24" cy="28"/>
              </a:xfrm>
              <a:custGeom>
                <a:avLst/>
                <a:gdLst>
                  <a:gd name="T0" fmla="*/ 12 w 48"/>
                  <a:gd name="T1" fmla="*/ 0 h 55"/>
                  <a:gd name="T2" fmla="*/ 12 w 48"/>
                  <a:gd name="T3" fmla="*/ 2 h 55"/>
                  <a:gd name="T4" fmla="*/ 12 w 48"/>
                  <a:gd name="T5" fmla="*/ 3 h 55"/>
                  <a:gd name="T6" fmla="*/ 10 w 48"/>
                  <a:gd name="T7" fmla="*/ 5 h 55"/>
                  <a:gd name="T8" fmla="*/ 8 w 48"/>
                  <a:gd name="T9" fmla="*/ 8 h 55"/>
                  <a:gd name="T10" fmla="*/ 6 w 48"/>
                  <a:gd name="T11" fmla="*/ 10 h 55"/>
                  <a:gd name="T12" fmla="*/ 4 w 48"/>
                  <a:gd name="T13" fmla="*/ 12 h 55"/>
                  <a:gd name="T14" fmla="*/ 2 w 48"/>
                  <a:gd name="T15" fmla="*/ 14 h 55"/>
                  <a:gd name="T16" fmla="*/ 0 w 48"/>
                  <a:gd name="T17" fmla="*/ 14 h 55"/>
                  <a:gd name="T18" fmla="*/ 1 w 48"/>
                  <a:gd name="T19" fmla="*/ 13 h 55"/>
                  <a:gd name="T20" fmla="*/ 3 w 48"/>
                  <a:gd name="T21" fmla="*/ 11 h 55"/>
                  <a:gd name="T22" fmla="*/ 4 w 48"/>
                  <a:gd name="T23" fmla="*/ 8 h 55"/>
                  <a:gd name="T24" fmla="*/ 6 w 48"/>
                  <a:gd name="T25" fmla="*/ 6 h 55"/>
                  <a:gd name="T26" fmla="*/ 8 w 48"/>
                  <a:gd name="T27" fmla="*/ 4 h 55"/>
                  <a:gd name="T28" fmla="*/ 10 w 48"/>
                  <a:gd name="T29" fmla="*/ 2 h 55"/>
                  <a:gd name="T30" fmla="*/ 11 w 48"/>
                  <a:gd name="T31" fmla="*/ 1 h 55"/>
                  <a:gd name="T32" fmla="*/ 12 w 48"/>
                  <a:gd name="T33" fmla="*/ 0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8" h="55">
                    <a:moveTo>
                      <a:pt x="48" y="0"/>
                    </a:moveTo>
                    <a:lnTo>
                      <a:pt x="48" y="5"/>
                    </a:lnTo>
                    <a:lnTo>
                      <a:pt x="45" y="11"/>
                    </a:lnTo>
                    <a:lnTo>
                      <a:pt x="39" y="20"/>
                    </a:lnTo>
                    <a:lnTo>
                      <a:pt x="32" y="31"/>
                    </a:lnTo>
                    <a:lnTo>
                      <a:pt x="22" y="40"/>
                    </a:lnTo>
                    <a:lnTo>
                      <a:pt x="13" y="48"/>
                    </a:lnTo>
                    <a:lnTo>
                      <a:pt x="6" y="54"/>
                    </a:lnTo>
                    <a:lnTo>
                      <a:pt x="0" y="55"/>
                    </a:lnTo>
                    <a:lnTo>
                      <a:pt x="4" y="49"/>
                    </a:lnTo>
                    <a:lnTo>
                      <a:pt x="10" y="42"/>
                    </a:lnTo>
                    <a:lnTo>
                      <a:pt x="16" y="32"/>
                    </a:lnTo>
                    <a:lnTo>
                      <a:pt x="24" y="23"/>
                    </a:lnTo>
                    <a:lnTo>
                      <a:pt x="32" y="16"/>
                    </a:lnTo>
                    <a:lnTo>
                      <a:pt x="38" y="8"/>
                    </a:lnTo>
                    <a:lnTo>
                      <a:pt x="44" y="3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" name="Freeform 93"/>
              <p:cNvSpPr>
                <a:spLocks/>
              </p:cNvSpPr>
              <p:nvPr/>
            </p:nvSpPr>
            <p:spPr bwMode="auto">
              <a:xfrm>
                <a:off x="1165" y="489"/>
                <a:ext cx="17" cy="17"/>
              </a:xfrm>
              <a:custGeom>
                <a:avLst/>
                <a:gdLst>
                  <a:gd name="T0" fmla="*/ 9 w 33"/>
                  <a:gd name="T1" fmla="*/ 0 h 35"/>
                  <a:gd name="T2" fmla="*/ 8 w 33"/>
                  <a:gd name="T3" fmla="*/ 2 h 35"/>
                  <a:gd name="T4" fmla="*/ 6 w 33"/>
                  <a:gd name="T5" fmla="*/ 5 h 35"/>
                  <a:gd name="T6" fmla="*/ 3 w 33"/>
                  <a:gd name="T7" fmla="*/ 8 h 35"/>
                  <a:gd name="T8" fmla="*/ 0 w 33"/>
                  <a:gd name="T9" fmla="*/ 8 h 35"/>
                  <a:gd name="T10" fmla="*/ 3 w 33"/>
                  <a:gd name="T11" fmla="*/ 6 h 35"/>
                  <a:gd name="T12" fmla="*/ 6 w 33"/>
                  <a:gd name="T13" fmla="*/ 3 h 35"/>
                  <a:gd name="T14" fmla="*/ 8 w 33"/>
                  <a:gd name="T15" fmla="*/ 0 h 35"/>
                  <a:gd name="T16" fmla="*/ 9 w 33"/>
                  <a:gd name="T17" fmla="*/ 0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3" h="35">
                    <a:moveTo>
                      <a:pt x="33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2" y="33"/>
                    </a:lnTo>
                    <a:lnTo>
                      <a:pt x="0" y="35"/>
                    </a:lnTo>
                    <a:lnTo>
                      <a:pt x="12" y="27"/>
                    </a:lnTo>
                    <a:lnTo>
                      <a:pt x="21" y="12"/>
                    </a:lnTo>
                    <a:lnTo>
                      <a:pt x="29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" name="Freeform 94"/>
              <p:cNvSpPr>
                <a:spLocks/>
              </p:cNvSpPr>
              <p:nvPr/>
            </p:nvSpPr>
            <p:spPr bwMode="auto">
              <a:xfrm>
                <a:off x="1309" y="491"/>
                <a:ext cx="18" cy="22"/>
              </a:xfrm>
              <a:custGeom>
                <a:avLst/>
                <a:gdLst>
                  <a:gd name="T0" fmla="*/ 0 w 37"/>
                  <a:gd name="T1" fmla="*/ 11 h 44"/>
                  <a:gd name="T2" fmla="*/ 1 w 37"/>
                  <a:gd name="T3" fmla="*/ 9 h 44"/>
                  <a:gd name="T4" fmla="*/ 3 w 37"/>
                  <a:gd name="T5" fmla="*/ 5 h 44"/>
                  <a:gd name="T6" fmla="*/ 6 w 37"/>
                  <a:gd name="T7" fmla="*/ 1 h 44"/>
                  <a:gd name="T8" fmla="*/ 8 w 37"/>
                  <a:gd name="T9" fmla="*/ 0 h 44"/>
                  <a:gd name="T10" fmla="*/ 9 w 37"/>
                  <a:gd name="T11" fmla="*/ 2 h 44"/>
                  <a:gd name="T12" fmla="*/ 8 w 37"/>
                  <a:gd name="T13" fmla="*/ 3 h 44"/>
                  <a:gd name="T14" fmla="*/ 7 w 37"/>
                  <a:gd name="T15" fmla="*/ 4 h 44"/>
                  <a:gd name="T16" fmla="*/ 6 w 37"/>
                  <a:gd name="T17" fmla="*/ 6 h 44"/>
                  <a:gd name="T18" fmla="*/ 4 w 37"/>
                  <a:gd name="T19" fmla="*/ 8 h 44"/>
                  <a:gd name="T20" fmla="*/ 2 w 37"/>
                  <a:gd name="T21" fmla="*/ 9 h 44"/>
                  <a:gd name="T22" fmla="*/ 1 w 37"/>
                  <a:gd name="T23" fmla="*/ 11 h 44"/>
                  <a:gd name="T24" fmla="*/ 0 w 37"/>
                  <a:gd name="T25" fmla="*/ 11 h 4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" h="44">
                    <a:moveTo>
                      <a:pt x="0" y="44"/>
                    </a:moveTo>
                    <a:lnTo>
                      <a:pt x="5" y="34"/>
                    </a:lnTo>
                    <a:lnTo>
                      <a:pt x="15" y="17"/>
                    </a:lnTo>
                    <a:lnTo>
                      <a:pt x="26" y="3"/>
                    </a:lnTo>
                    <a:lnTo>
                      <a:pt x="35" y="0"/>
                    </a:lnTo>
                    <a:lnTo>
                      <a:pt x="37" y="5"/>
                    </a:lnTo>
                    <a:lnTo>
                      <a:pt x="35" y="9"/>
                    </a:lnTo>
                    <a:lnTo>
                      <a:pt x="31" y="15"/>
                    </a:lnTo>
                    <a:lnTo>
                      <a:pt x="25" y="23"/>
                    </a:lnTo>
                    <a:lnTo>
                      <a:pt x="17" y="29"/>
                    </a:lnTo>
                    <a:lnTo>
                      <a:pt x="11" y="35"/>
                    </a:lnTo>
                    <a:lnTo>
                      <a:pt x="5" y="41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" name="Freeform 95"/>
              <p:cNvSpPr>
                <a:spLocks/>
              </p:cNvSpPr>
              <p:nvPr/>
            </p:nvSpPr>
            <p:spPr bwMode="auto">
              <a:xfrm>
                <a:off x="1308" y="515"/>
                <a:ext cx="24" cy="9"/>
              </a:xfrm>
              <a:custGeom>
                <a:avLst/>
                <a:gdLst>
                  <a:gd name="T0" fmla="*/ 0 w 47"/>
                  <a:gd name="T1" fmla="*/ 0 h 19"/>
                  <a:gd name="T2" fmla="*/ 1 w 47"/>
                  <a:gd name="T3" fmla="*/ 0 h 19"/>
                  <a:gd name="T4" fmla="*/ 3 w 47"/>
                  <a:gd name="T5" fmla="*/ 1 h 19"/>
                  <a:gd name="T6" fmla="*/ 4 w 47"/>
                  <a:gd name="T7" fmla="*/ 2 h 19"/>
                  <a:gd name="T8" fmla="*/ 6 w 47"/>
                  <a:gd name="T9" fmla="*/ 3 h 19"/>
                  <a:gd name="T10" fmla="*/ 8 w 47"/>
                  <a:gd name="T11" fmla="*/ 4 h 19"/>
                  <a:gd name="T12" fmla="*/ 10 w 47"/>
                  <a:gd name="T13" fmla="*/ 4 h 19"/>
                  <a:gd name="T14" fmla="*/ 11 w 47"/>
                  <a:gd name="T15" fmla="*/ 4 h 19"/>
                  <a:gd name="T16" fmla="*/ 12 w 47"/>
                  <a:gd name="T17" fmla="*/ 4 h 19"/>
                  <a:gd name="T18" fmla="*/ 12 w 47"/>
                  <a:gd name="T19" fmla="*/ 3 h 19"/>
                  <a:gd name="T20" fmla="*/ 11 w 47"/>
                  <a:gd name="T21" fmla="*/ 2 h 19"/>
                  <a:gd name="T22" fmla="*/ 10 w 47"/>
                  <a:gd name="T23" fmla="*/ 2 h 19"/>
                  <a:gd name="T24" fmla="*/ 8 w 47"/>
                  <a:gd name="T25" fmla="*/ 1 h 19"/>
                  <a:gd name="T26" fmla="*/ 6 w 47"/>
                  <a:gd name="T27" fmla="*/ 1 h 19"/>
                  <a:gd name="T28" fmla="*/ 3 w 47"/>
                  <a:gd name="T29" fmla="*/ 0 h 19"/>
                  <a:gd name="T30" fmla="*/ 2 w 47"/>
                  <a:gd name="T31" fmla="*/ 0 h 19"/>
                  <a:gd name="T32" fmla="*/ 0 w 47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7" h="19">
                    <a:moveTo>
                      <a:pt x="0" y="0"/>
                    </a:moveTo>
                    <a:lnTo>
                      <a:pt x="3" y="2"/>
                    </a:lnTo>
                    <a:lnTo>
                      <a:pt x="9" y="5"/>
                    </a:lnTo>
                    <a:lnTo>
                      <a:pt x="15" y="8"/>
                    </a:lnTo>
                    <a:lnTo>
                      <a:pt x="23" y="13"/>
                    </a:lnTo>
                    <a:lnTo>
                      <a:pt x="30" y="16"/>
                    </a:lnTo>
                    <a:lnTo>
                      <a:pt x="38" y="19"/>
                    </a:lnTo>
                    <a:lnTo>
                      <a:pt x="44" y="19"/>
                    </a:lnTo>
                    <a:lnTo>
                      <a:pt x="47" y="17"/>
                    </a:lnTo>
                    <a:lnTo>
                      <a:pt x="47" y="14"/>
                    </a:lnTo>
                    <a:lnTo>
                      <a:pt x="44" y="10"/>
                    </a:lnTo>
                    <a:lnTo>
                      <a:pt x="38" y="8"/>
                    </a:lnTo>
                    <a:lnTo>
                      <a:pt x="30" y="5"/>
                    </a:lnTo>
                    <a:lnTo>
                      <a:pt x="21" y="4"/>
                    </a:lnTo>
                    <a:lnTo>
                      <a:pt x="12" y="2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" name="Freeform 96"/>
              <p:cNvSpPr>
                <a:spLocks/>
              </p:cNvSpPr>
              <p:nvPr/>
            </p:nvSpPr>
            <p:spPr bwMode="auto">
              <a:xfrm>
                <a:off x="1313" y="504"/>
                <a:ext cx="26" cy="8"/>
              </a:xfrm>
              <a:custGeom>
                <a:avLst/>
                <a:gdLst>
                  <a:gd name="T0" fmla="*/ 0 w 52"/>
                  <a:gd name="T1" fmla="*/ 4 h 15"/>
                  <a:gd name="T2" fmla="*/ 1 w 52"/>
                  <a:gd name="T3" fmla="*/ 4 h 15"/>
                  <a:gd name="T4" fmla="*/ 3 w 52"/>
                  <a:gd name="T5" fmla="*/ 4 h 15"/>
                  <a:gd name="T6" fmla="*/ 5 w 52"/>
                  <a:gd name="T7" fmla="*/ 4 h 15"/>
                  <a:gd name="T8" fmla="*/ 8 w 52"/>
                  <a:gd name="T9" fmla="*/ 4 h 15"/>
                  <a:gd name="T10" fmla="*/ 9 w 52"/>
                  <a:gd name="T11" fmla="*/ 3 h 15"/>
                  <a:gd name="T12" fmla="*/ 12 w 52"/>
                  <a:gd name="T13" fmla="*/ 3 h 15"/>
                  <a:gd name="T14" fmla="*/ 13 w 52"/>
                  <a:gd name="T15" fmla="*/ 3 h 15"/>
                  <a:gd name="T16" fmla="*/ 13 w 52"/>
                  <a:gd name="T17" fmla="*/ 2 h 15"/>
                  <a:gd name="T18" fmla="*/ 13 w 52"/>
                  <a:gd name="T19" fmla="*/ 1 h 15"/>
                  <a:gd name="T20" fmla="*/ 12 w 52"/>
                  <a:gd name="T21" fmla="*/ 0 h 15"/>
                  <a:gd name="T22" fmla="*/ 10 w 52"/>
                  <a:gd name="T23" fmla="*/ 1 h 15"/>
                  <a:gd name="T24" fmla="*/ 8 w 52"/>
                  <a:gd name="T25" fmla="*/ 2 h 15"/>
                  <a:gd name="T26" fmla="*/ 6 w 52"/>
                  <a:gd name="T27" fmla="*/ 2 h 15"/>
                  <a:gd name="T28" fmla="*/ 3 w 52"/>
                  <a:gd name="T29" fmla="*/ 3 h 15"/>
                  <a:gd name="T30" fmla="*/ 1 w 52"/>
                  <a:gd name="T31" fmla="*/ 4 h 15"/>
                  <a:gd name="T32" fmla="*/ 0 w 52"/>
                  <a:gd name="T33" fmla="*/ 4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5">
                    <a:moveTo>
                      <a:pt x="0" y="15"/>
                    </a:moveTo>
                    <a:lnTo>
                      <a:pt x="3" y="15"/>
                    </a:lnTo>
                    <a:lnTo>
                      <a:pt x="10" y="15"/>
                    </a:lnTo>
                    <a:lnTo>
                      <a:pt x="18" y="14"/>
                    </a:lnTo>
                    <a:lnTo>
                      <a:pt x="29" y="14"/>
                    </a:lnTo>
                    <a:lnTo>
                      <a:pt x="36" y="12"/>
                    </a:lnTo>
                    <a:lnTo>
                      <a:pt x="46" y="11"/>
                    </a:lnTo>
                    <a:lnTo>
                      <a:pt x="50" y="9"/>
                    </a:lnTo>
                    <a:lnTo>
                      <a:pt x="52" y="5"/>
                    </a:lnTo>
                    <a:lnTo>
                      <a:pt x="50" y="2"/>
                    </a:lnTo>
                    <a:lnTo>
                      <a:pt x="46" y="0"/>
                    </a:lnTo>
                    <a:lnTo>
                      <a:pt x="38" y="2"/>
                    </a:lnTo>
                    <a:lnTo>
                      <a:pt x="30" y="5"/>
                    </a:lnTo>
                    <a:lnTo>
                      <a:pt x="21" y="8"/>
                    </a:lnTo>
                    <a:lnTo>
                      <a:pt x="12" y="11"/>
                    </a:lnTo>
                    <a:lnTo>
                      <a:pt x="4" y="1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" name="Freeform 97"/>
              <p:cNvSpPr>
                <a:spLocks/>
              </p:cNvSpPr>
              <p:nvPr/>
            </p:nvSpPr>
            <p:spPr bwMode="auto">
              <a:xfrm>
                <a:off x="1301" y="519"/>
                <a:ext cx="24" cy="19"/>
              </a:xfrm>
              <a:custGeom>
                <a:avLst/>
                <a:gdLst>
                  <a:gd name="T0" fmla="*/ 0 w 49"/>
                  <a:gd name="T1" fmla="*/ 0 h 38"/>
                  <a:gd name="T2" fmla="*/ 1 w 49"/>
                  <a:gd name="T3" fmla="*/ 1 h 38"/>
                  <a:gd name="T4" fmla="*/ 4 w 49"/>
                  <a:gd name="T5" fmla="*/ 2 h 38"/>
                  <a:gd name="T6" fmla="*/ 5 w 49"/>
                  <a:gd name="T7" fmla="*/ 3 h 38"/>
                  <a:gd name="T8" fmla="*/ 8 w 49"/>
                  <a:gd name="T9" fmla="*/ 5 h 38"/>
                  <a:gd name="T10" fmla="*/ 10 w 49"/>
                  <a:gd name="T11" fmla="*/ 7 h 38"/>
                  <a:gd name="T12" fmla="*/ 11 w 49"/>
                  <a:gd name="T13" fmla="*/ 8 h 38"/>
                  <a:gd name="T14" fmla="*/ 12 w 49"/>
                  <a:gd name="T15" fmla="*/ 9 h 38"/>
                  <a:gd name="T16" fmla="*/ 12 w 49"/>
                  <a:gd name="T17" fmla="*/ 10 h 38"/>
                  <a:gd name="T18" fmla="*/ 11 w 49"/>
                  <a:gd name="T19" fmla="*/ 10 h 38"/>
                  <a:gd name="T20" fmla="*/ 9 w 49"/>
                  <a:gd name="T21" fmla="*/ 9 h 38"/>
                  <a:gd name="T22" fmla="*/ 8 w 49"/>
                  <a:gd name="T23" fmla="*/ 8 h 38"/>
                  <a:gd name="T24" fmla="*/ 6 w 49"/>
                  <a:gd name="T25" fmla="*/ 6 h 38"/>
                  <a:gd name="T26" fmla="*/ 4 w 49"/>
                  <a:gd name="T27" fmla="*/ 5 h 38"/>
                  <a:gd name="T28" fmla="*/ 2 w 49"/>
                  <a:gd name="T29" fmla="*/ 3 h 38"/>
                  <a:gd name="T30" fmla="*/ 0 w 49"/>
                  <a:gd name="T31" fmla="*/ 1 h 38"/>
                  <a:gd name="T32" fmla="*/ 0 w 49"/>
                  <a:gd name="T33" fmla="*/ 0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38">
                    <a:moveTo>
                      <a:pt x="0" y="0"/>
                    </a:moveTo>
                    <a:lnTo>
                      <a:pt x="6" y="3"/>
                    </a:lnTo>
                    <a:lnTo>
                      <a:pt x="16" y="8"/>
                    </a:lnTo>
                    <a:lnTo>
                      <a:pt x="23" y="12"/>
                    </a:lnTo>
                    <a:lnTo>
                      <a:pt x="32" y="18"/>
                    </a:lnTo>
                    <a:lnTo>
                      <a:pt x="40" y="25"/>
                    </a:lnTo>
                    <a:lnTo>
                      <a:pt x="46" y="29"/>
                    </a:lnTo>
                    <a:lnTo>
                      <a:pt x="49" y="34"/>
                    </a:lnTo>
                    <a:lnTo>
                      <a:pt x="49" y="37"/>
                    </a:lnTo>
                    <a:lnTo>
                      <a:pt x="45" y="38"/>
                    </a:lnTo>
                    <a:lnTo>
                      <a:pt x="39" y="35"/>
                    </a:lnTo>
                    <a:lnTo>
                      <a:pt x="32" y="31"/>
                    </a:lnTo>
                    <a:lnTo>
                      <a:pt x="25" y="23"/>
                    </a:lnTo>
                    <a:lnTo>
                      <a:pt x="17" y="17"/>
                    </a:lnTo>
                    <a:lnTo>
                      <a:pt x="10" y="9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" name="Freeform 98"/>
              <p:cNvSpPr>
                <a:spLocks/>
              </p:cNvSpPr>
              <p:nvPr/>
            </p:nvSpPr>
            <p:spPr bwMode="auto">
              <a:xfrm>
                <a:off x="1172" y="510"/>
                <a:ext cx="7" cy="34"/>
              </a:xfrm>
              <a:custGeom>
                <a:avLst/>
                <a:gdLst>
                  <a:gd name="T0" fmla="*/ 3 w 12"/>
                  <a:gd name="T1" fmla="*/ 0 h 68"/>
                  <a:gd name="T2" fmla="*/ 4 w 12"/>
                  <a:gd name="T3" fmla="*/ 5 h 68"/>
                  <a:gd name="T4" fmla="*/ 4 w 12"/>
                  <a:gd name="T5" fmla="*/ 10 h 68"/>
                  <a:gd name="T6" fmla="*/ 4 w 12"/>
                  <a:gd name="T7" fmla="*/ 15 h 68"/>
                  <a:gd name="T8" fmla="*/ 2 w 12"/>
                  <a:gd name="T9" fmla="*/ 17 h 68"/>
                  <a:gd name="T10" fmla="*/ 0 w 12"/>
                  <a:gd name="T11" fmla="*/ 16 h 68"/>
                  <a:gd name="T12" fmla="*/ 1 w 12"/>
                  <a:gd name="T13" fmla="*/ 11 h 68"/>
                  <a:gd name="T14" fmla="*/ 2 w 12"/>
                  <a:gd name="T15" fmla="*/ 5 h 68"/>
                  <a:gd name="T16" fmla="*/ 3 w 12"/>
                  <a:gd name="T17" fmla="*/ 0 h 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68">
                    <a:moveTo>
                      <a:pt x="8" y="0"/>
                    </a:moveTo>
                    <a:lnTo>
                      <a:pt x="11" y="17"/>
                    </a:lnTo>
                    <a:lnTo>
                      <a:pt x="12" y="39"/>
                    </a:lnTo>
                    <a:lnTo>
                      <a:pt x="11" y="58"/>
                    </a:lnTo>
                    <a:lnTo>
                      <a:pt x="5" y="68"/>
                    </a:lnTo>
                    <a:lnTo>
                      <a:pt x="0" y="61"/>
                    </a:lnTo>
                    <a:lnTo>
                      <a:pt x="1" y="42"/>
                    </a:lnTo>
                    <a:lnTo>
                      <a:pt x="5" y="1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" name="Freeform 99"/>
              <p:cNvSpPr>
                <a:spLocks/>
              </p:cNvSpPr>
              <p:nvPr/>
            </p:nvSpPr>
            <p:spPr bwMode="auto">
              <a:xfrm>
                <a:off x="1158" y="506"/>
                <a:ext cx="10" cy="33"/>
              </a:xfrm>
              <a:custGeom>
                <a:avLst/>
                <a:gdLst>
                  <a:gd name="T0" fmla="*/ 5 w 20"/>
                  <a:gd name="T1" fmla="*/ 0 h 67"/>
                  <a:gd name="T2" fmla="*/ 5 w 20"/>
                  <a:gd name="T3" fmla="*/ 3 h 67"/>
                  <a:gd name="T4" fmla="*/ 5 w 20"/>
                  <a:gd name="T5" fmla="*/ 9 h 67"/>
                  <a:gd name="T6" fmla="*/ 4 w 20"/>
                  <a:gd name="T7" fmla="*/ 14 h 67"/>
                  <a:gd name="T8" fmla="*/ 2 w 20"/>
                  <a:gd name="T9" fmla="*/ 16 h 67"/>
                  <a:gd name="T10" fmla="*/ 0 w 20"/>
                  <a:gd name="T11" fmla="*/ 14 h 67"/>
                  <a:gd name="T12" fmla="*/ 2 w 20"/>
                  <a:gd name="T13" fmla="*/ 9 h 67"/>
                  <a:gd name="T14" fmla="*/ 4 w 20"/>
                  <a:gd name="T15" fmla="*/ 3 h 67"/>
                  <a:gd name="T16" fmla="*/ 5 w 20"/>
                  <a:gd name="T17" fmla="*/ 0 h 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" h="67">
                    <a:moveTo>
                      <a:pt x="20" y="0"/>
                    </a:moveTo>
                    <a:lnTo>
                      <a:pt x="20" y="15"/>
                    </a:lnTo>
                    <a:lnTo>
                      <a:pt x="18" y="38"/>
                    </a:lnTo>
                    <a:lnTo>
                      <a:pt x="14" y="58"/>
                    </a:lnTo>
                    <a:lnTo>
                      <a:pt x="5" y="67"/>
                    </a:lnTo>
                    <a:lnTo>
                      <a:pt x="0" y="58"/>
                    </a:lnTo>
                    <a:lnTo>
                      <a:pt x="6" y="38"/>
                    </a:lnTo>
                    <a:lnTo>
                      <a:pt x="14" y="1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" name="Freeform 100"/>
              <p:cNvSpPr>
                <a:spLocks/>
              </p:cNvSpPr>
              <p:nvPr/>
            </p:nvSpPr>
            <p:spPr bwMode="auto">
              <a:xfrm>
                <a:off x="1190" y="520"/>
                <a:ext cx="6" cy="32"/>
              </a:xfrm>
              <a:custGeom>
                <a:avLst/>
                <a:gdLst>
                  <a:gd name="T0" fmla="*/ 1 w 12"/>
                  <a:gd name="T1" fmla="*/ 0 h 64"/>
                  <a:gd name="T2" fmla="*/ 2 w 12"/>
                  <a:gd name="T3" fmla="*/ 3 h 64"/>
                  <a:gd name="T4" fmla="*/ 3 w 12"/>
                  <a:gd name="T5" fmla="*/ 8 h 64"/>
                  <a:gd name="T6" fmla="*/ 3 w 12"/>
                  <a:gd name="T7" fmla="*/ 13 h 64"/>
                  <a:gd name="T8" fmla="*/ 2 w 12"/>
                  <a:gd name="T9" fmla="*/ 16 h 64"/>
                  <a:gd name="T10" fmla="*/ 0 w 12"/>
                  <a:gd name="T11" fmla="*/ 15 h 64"/>
                  <a:gd name="T12" fmla="*/ 0 w 12"/>
                  <a:gd name="T13" fmla="*/ 11 h 64"/>
                  <a:gd name="T14" fmla="*/ 1 w 12"/>
                  <a:gd name="T15" fmla="*/ 5 h 64"/>
                  <a:gd name="T16" fmla="*/ 1 w 12"/>
                  <a:gd name="T17" fmla="*/ 0 h 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64">
                    <a:moveTo>
                      <a:pt x="2" y="0"/>
                    </a:moveTo>
                    <a:lnTo>
                      <a:pt x="8" y="9"/>
                    </a:lnTo>
                    <a:lnTo>
                      <a:pt x="11" y="29"/>
                    </a:lnTo>
                    <a:lnTo>
                      <a:pt x="12" y="51"/>
                    </a:lnTo>
                    <a:lnTo>
                      <a:pt x="6" y="64"/>
                    </a:lnTo>
                    <a:lnTo>
                      <a:pt x="0" y="60"/>
                    </a:lnTo>
                    <a:lnTo>
                      <a:pt x="0" y="41"/>
                    </a:lnTo>
                    <a:lnTo>
                      <a:pt x="2" y="1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" name="Freeform 101"/>
              <p:cNvSpPr>
                <a:spLocks/>
              </p:cNvSpPr>
              <p:nvPr/>
            </p:nvSpPr>
            <p:spPr bwMode="auto">
              <a:xfrm>
                <a:off x="1204" y="523"/>
                <a:ext cx="13" cy="37"/>
              </a:xfrm>
              <a:custGeom>
                <a:avLst/>
                <a:gdLst>
                  <a:gd name="T0" fmla="*/ 0 w 25"/>
                  <a:gd name="T1" fmla="*/ 0 h 74"/>
                  <a:gd name="T2" fmla="*/ 3 w 25"/>
                  <a:gd name="T3" fmla="*/ 5 h 74"/>
                  <a:gd name="T4" fmla="*/ 6 w 25"/>
                  <a:gd name="T5" fmla="*/ 11 h 74"/>
                  <a:gd name="T6" fmla="*/ 7 w 25"/>
                  <a:gd name="T7" fmla="*/ 16 h 74"/>
                  <a:gd name="T8" fmla="*/ 6 w 25"/>
                  <a:gd name="T9" fmla="*/ 19 h 74"/>
                  <a:gd name="T10" fmla="*/ 3 w 25"/>
                  <a:gd name="T11" fmla="*/ 17 h 74"/>
                  <a:gd name="T12" fmla="*/ 2 w 25"/>
                  <a:gd name="T13" fmla="*/ 11 h 74"/>
                  <a:gd name="T14" fmla="*/ 1 w 25"/>
                  <a:gd name="T15" fmla="*/ 5 h 74"/>
                  <a:gd name="T16" fmla="*/ 0 w 25"/>
                  <a:gd name="T17" fmla="*/ 0 h 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74">
                    <a:moveTo>
                      <a:pt x="0" y="0"/>
                    </a:moveTo>
                    <a:lnTo>
                      <a:pt x="10" y="19"/>
                    </a:lnTo>
                    <a:lnTo>
                      <a:pt x="21" y="42"/>
                    </a:lnTo>
                    <a:lnTo>
                      <a:pt x="25" y="63"/>
                    </a:lnTo>
                    <a:lnTo>
                      <a:pt x="21" y="74"/>
                    </a:lnTo>
                    <a:lnTo>
                      <a:pt x="12" y="66"/>
                    </a:lnTo>
                    <a:lnTo>
                      <a:pt x="7" y="43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0" name="Freeform 102"/>
              <p:cNvSpPr>
                <a:spLocks/>
              </p:cNvSpPr>
              <p:nvPr/>
            </p:nvSpPr>
            <p:spPr bwMode="auto">
              <a:xfrm>
                <a:off x="1221" y="528"/>
                <a:ext cx="15" cy="40"/>
              </a:xfrm>
              <a:custGeom>
                <a:avLst/>
                <a:gdLst>
                  <a:gd name="T0" fmla="*/ 0 w 29"/>
                  <a:gd name="T1" fmla="*/ 0 h 81"/>
                  <a:gd name="T2" fmla="*/ 3 w 29"/>
                  <a:gd name="T3" fmla="*/ 4 h 81"/>
                  <a:gd name="T4" fmla="*/ 6 w 29"/>
                  <a:gd name="T5" fmla="*/ 11 h 81"/>
                  <a:gd name="T6" fmla="*/ 8 w 29"/>
                  <a:gd name="T7" fmla="*/ 17 h 81"/>
                  <a:gd name="T8" fmla="*/ 7 w 29"/>
                  <a:gd name="T9" fmla="*/ 20 h 81"/>
                  <a:gd name="T10" fmla="*/ 4 w 29"/>
                  <a:gd name="T11" fmla="*/ 17 h 81"/>
                  <a:gd name="T12" fmla="*/ 3 w 29"/>
                  <a:gd name="T13" fmla="*/ 10 h 81"/>
                  <a:gd name="T14" fmla="*/ 1 w 29"/>
                  <a:gd name="T15" fmla="*/ 4 h 81"/>
                  <a:gd name="T16" fmla="*/ 0 w 29"/>
                  <a:gd name="T17" fmla="*/ 0 h 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81">
                    <a:moveTo>
                      <a:pt x="0" y="0"/>
                    </a:moveTo>
                    <a:lnTo>
                      <a:pt x="9" y="19"/>
                    </a:lnTo>
                    <a:lnTo>
                      <a:pt x="21" y="46"/>
                    </a:lnTo>
                    <a:lnTo>
                      <a:pt x="29" y="71"/>
                    </a:lnTo>
                    <a:lnTo>
                      <a:pt x="26" y="81"/>
                    </a:lnTo>
                    <a:lnTo>
                      <a:pt x="15" y="69"/>
                    </a:lnTo>
                    <a:lnTo>
                      <a:pt x="9" y="43"/>
                    </a:lnTo>
                    <a:lnTo>
                      <a:pt x="3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" name="Freeform 103"/>
              <p:cNvSpPr>
                <a:spLocks/>
              </p:cNvSpPr>
              <p:nvPr/>
            </p:nvSpPr>
            <p:spPr bwMode="auto">
              <a:xfrm>
                <a:off x="1252" y="526"/>
                <a:ext cx="24" cy="42"/>
              </a:xfrm>
              <a:custGeom>
                <a:avLst/>
                <a:gdLst>
                  <a:gd name="T0" fmla="*/ 0 w 49"/>
                  <a:gd name="T1" fmla="*/ 0 h 84"/>
                  <a:gd name="T2" fmla="*/ 1 w 49"/>
                  <a:gd name="T3" fmla="*/ 2 h 84"/>
                  <a:gd name="T4" fmla="*/ 4 w 49"/>
                  <a:gd name="T5" fmla="*/ 5 h 84"/>
                  <a:gd name="T6" fmla="*/ 6 w 49"/>
                  <a:gd name="T7" fmla="*/ 8 h 84"/>
                  <a:gd name="T8" fmla="*/ 8 w 49"/>
                  <a:gd name="T9" fmla="*/ 12 h 84"/>
                  <a:gd name="T10" fmla="*/ 10 w 49"/>
                  <a:gd name="T11" fmla="*/ 15 h 84"/>
                  <a:gd name="T12" fmla="*/ 11 w 49"/>
                  <a:gd name="T13" fmla="*/ 18 h 84"/>
                  <a:gd name="T14" fmla="*/ 12 w 49"/>
                  <a:gd name="T15" fmla="*/ 20 h 84"/>
                  <a:gd name="T16" fmla="*/ 11 w 49"/>
                  <a:gd name="T17" fmla="*/ 21 h 84"/>
                  <a:gd name="T18" fmla="*/ 10 w 49"/>
                  <a:gd name="T19" fmla="*/ 21 h 84"/>
                  <a:gd name="T20" fmla="*/ 9 w 49"/>
                  <a:gd name="T21" fmla="*/ 19 h 84"/>
                  <a:gd name="T22" fmla="*/ 7 w 49"/>
                  <a:gd name="T23" fmla="*/ 16 h 84"/>
                  <a:gd name="T24" fmla="*/ 6 w 49"/>
                  <a:gd name="T25" fmla="*/ 12 h 84"/>
                  <a:gd name="T26" fmla="*/ 4 w 49"/>
                  <a:gd name="T27" fmla="*/ 8 h 84"/>
                  <a:gd name="T28" fmla="*/ 3 w 49"/>
                  <a:gd name="T29" fmla="*/ 5 h 84"/>
                  <a:gd name="T30" fmla="*/ 1 w 49"/>
                  <a:gd name="T31" fmla="*/ 2 h 84"/>
                  <a:gd name="T32" fmla="*/ 0 w 49"/>
                  <a:gd name="T33" fmla="*/ 0 h 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84">
                    <a:moveTo>
                      <a:pt x="0" y="0"/>
                    </a:moveTo>
                    <a:lnTo>
                      <a:pt x="7" y="8"/>
                    </a:lnTo>
                    <a:lnTo>
                      <a:pt x="16" y="19"/>
                    </a:lnTo>
                    <a:lnTo>
                      <a:pt x="26" y="31"/>
                    </a:lnTo>
                    <a:lnTo>
                      <a:pt x="35" y="45"/>
                    </a:lnTo>
                    <a:lnTo>
                      <a:pt x="42" y="58"/>
                    </a:lnTo>
                    <a:lnTo>
                      <a:pt x="47" y="71"/>
                    </a:lnTo>
                    <a:lnTo>
                      <a:pt x="49" y="80"/>
                    </a:lnTo>
                    <a:lnTo>
                      <a:pt x="47" y="84"/>
                    </a:lnTo>
                    <a:lnTo>
                      <a:pt x="42" y="83"/>
                    </a:lnTo>
                    <a:lnTo>
                      <a:pt x="36" y="75"/>
                    </a:lnTo>
                    <a:lnTo>
                      <a:pt x="30" y="63"/>
                    </a:lnTo>
                    <a:lnTo>
                      <a:pt x="24" y="48"/>
                    </a:lnTo>
                    <a:lnTo>
                      <a:pt x="18" y="32"/>
                    </a:lnTo>
                    <a:lnTo>
                      <a:pt x="12" y="17"/>
                    </a:lnTo>
                    <a:lnTo>
                      <a:pt x="6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2" name="Freeform 104"/>
              <p:cNvSpPr>
                <a:spLocks/>
              </p:cNvSpPr>
              <p:nvPr/>
            </p:nvSpPr>
            <p:spPr bwMode="auto">
              <a:xfrm>
                <a:off x="1286" y="520"/>
                <a:ext cx="28" cy="39"/>
              </a:xfrm>
              <a:custGeom>
                <a:avLst/>
                <a:gdLst>
                  <a:gd name="T0" fmla="*/ 0 w 55"/>
                  <a:gd name="T1" fmla="*/ 0 h 78"/>
                  <a:gd name="T2" fmla="*/ 2 w 55"/>
                  <a:gd name="T3" fmla="*/ 2 h 78"/>
                  <a:gd name="T4" fmla="*/ 5 w 55"/>
                  <a:gd name="T5" fmla="*/ 4 h 78"/>
                  <a:gd name="T6" fmla="*/ 7 w 55"/>
                  <a:gd name="T7" fmla="*/ 7 h 78"/>
                  <a:gd name="T8" fmla="*/ 10 w 55"/>
                  <a:gd name="T9" fmla="*/ 10 h 78"/>
                  <a:gd name="T10" fmla="*/ 12 w 55"/>
                  <a:gd name="T11" fmla="*/ 14 h 78"/>
                  <a:gd name="T12" fmla="*/ 14 w 55"/>
                  <a:gd name="T13" fmla="*/ 16 h 78"/>
                  <a:gd name="T14" fmla="*/ 14 w 55"/>
                  <a:gd name="T15" fmla="*/ 19 h 78"/>
                  <a:gd name="T16" fmla="*/ 14 w 55"/>
                  <a:gd name="T17" fmla="*/ 20 h 78"/>
                  <a:gd name="T18" fmla="*/ 12 w 55"/>
                  <a:gd name="T19" fmla="*/ 20 h 78"/>
                  <a:gd name="T20" fmla="*/ 11 w 55"/>
                  <a:gd name="T21" fmla="*/ 18 h 78"/>
                  <a:gd name="T22" fmla="*/ 9 w 55"/>
                  <a:gd name="T23" fmla="*/ 15 h 78"/>
                  <a:gd name="T24" fmla="*/ 7 w 55"/>
                  <a:gd name="T25" fmla="*/ 11 h 78"/>
                  <a:gd name="T26" fmla="*/ 5 w 55"/>
                  <a:gd name="T27" fmla="*/ 8 h 78"/>
                  <a:gd name="T28" fmla="*/ 3 w 55"/>
                  <a:gd name="T29" fmla="*/ 4 h 78"/>
                  <a:gd name="T30" fmla="*/ 2 w 55"/>
                  <a:gd name="T31" fmla="*/ 2 h 78"/>
                  <a:gd name="T32" fmla="*/ 0 w 55"/>
                  <a:gd name="T33" fmla="*/ 0 h 7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78">
                    <a:moveTo>
                      <a:pt x="0" y="0"/>
                    </a:moveTo>
                    <a:lnTo>
                      <a:pt x="6" y="6"/>
                    </a:lnTo>
                    <a:lnTo>
                      <a:pt x="17" y="15"/>
                    </a:lnTo>
                    <a:lnTo>
                      <a:pt x="26" y="28"/>
                    </a:lnTo>
                    <a:lnTo>
                      <a:pt x="37" y="40"/>
                    </a:lnTo>
                    <a:lnTo>
                      <a:pt x="46" y="54"/>
                    </a:lnTo>
                    <a:lnTo>
                      <a:pt x="54" y="64"/>
                    </a:lnTo>
                    <a:lnTo>
                      <a:pt x="55" y="74"/>
                    </a:lnTo>
                    <a:lnTo>
                      <a:pt x="54" y="78"/>
                    </a:lnTo>
                    <a:lnTo>
                      <a:pt x="48" y="77"/>
                    </a:lnTo>
                    <a:lnTo>
                      <a:pt x="42" y="69"/>
                    </a:lnTo>
                    <a:lnTo>
                      <a:pt x="34" y="58"/>
                    </a:lnTo>
                    <a:lnTo>
                      <a:pt x="26" y="43"/>
                    </a:lnTo>
                    <a:lnTo>
                      <a:pt x="19" y="29"/>
                    </a:lnTo>
                    <a:lnTo>
                      <a:pt x="11" y="15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3" name="Freeform 105"/>
              <p:cNvSpPr>
                <a:spLocks/>
              </p:cNvSpPr>
              <p:nvPr/>
            </p:nvSpPr>
            <p:spPr bwMode="auto">
              <a:xfrm>
                <a:off x="1237" y="528"/>
                <a:ext cx="24" cy="36"/>
              </a:xfrm>
              <a:custGeom>
                <a:avLst/>
                <a:gdLst>
                  <a:gd name="T0" fmla="*/ 0 w 49"/>
                  <a:gd name="T1" fmla="*/ 0 h 72"/>
                  <a:gd name="T2" fmla="*/ 1 w 49"/>
                  <a:gd name="T3" fmla="*/ 2 h 72"/>
                  <a:gd name="T4" fmla="*/ 3 w 49"/>
                  <a:gd name="T5" fmla="*/ 4 h 72"/>
                  <a:gd name="T6" fmla="*/ 5 w 49"/>
                  <a:gd name="T7" fmla="*/ 7 h 72"/>
                  <a:gd name="T8" fmla="*/ 8 w 49"/>
                  <a:gd name="T9" fmla="*/ 10 h 72"/>
                  <a:gd name="T10" fmla="*/ 10 w 49"/>
                  <a:gd name="T11" fmla="*/ 13 h 72"/>
                  <a:gd name="T12" fmla="*/ 11 w 49"/>
                  <a:gd name="T13" fmla="*/ 16 h 72"/>
                  <a:gd name="T14" fmla="*/ 12 w 49"/>
                  <a:gd name="T15" fmla="*/ 18 h 72"/>
                  <a:gd name="T16" fmla="*/ 11 w 49"/>
                  <a:gd name="T17" fmla="*/ 18 h 72"/>
                  <a:gd name="T18" fmla="*/ 10 w 49"/>
                  <a:gd name="T19" fmla="*/ 18 h 72"/>
                  <a:gd name="T20" fmla="*/ 8 w 49"/>
                  <a:gd name="T21" fmla="*/ 16 h 72"/>
                  <a:gd name="T22" fmla="*/ 6 w 49"/>
                  <a:gd name="T23" fmla="*/ 14 h 72"/>
                  <a:gd name="T24" fmla="*/ 4 w 49"/>
                  <a:gd name="T25" fmla="*/ 10 h 72"/>
                  <a:gd name="T26" fmla="*/ 3 w 49"/>
                  <a:gd name="T27" fmla="*/ 7 h 72"/>
                  <a:gd name="T28" fmla="*/ 2 w 49"/>
                  <a:gd name="T29" fmla="*/ 4 h 72"/>
                  <a:gd name="T30" fmla="*/ 0 w 49"/>
                  <a:gd name="T31" fmla="*/ 2 h 72"/>
                  <a:gd name="T32" fmla="*/ 0 w 49"/>
                  <a:gd name="T33" fmla="*/ 0 h 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72">
                    <a:moveTo>
                      <a:pt x="0" y="0"/>
                    </a:moveTo>
                    <a:lnTo>
                      <a:pt x="6" y="6"/>
                    </a:lnTo>
                    <a:lnTo>
                      <a:pt x="14" y="15"/>
                    </a:lnTo>
                    <a:lnTo>
                      <a:pt x="23" y="27"/>
                    </a:lnTo>
                    <a:lnTo>
                      <a:pt x="32" y="40"/>
                    </a:lnTo>
                    <a:lnTo>
                      <a:pt x="41" y="50"/>
                    </a:lnTo>
                    <a:lnTo>
                      <a:pt x="47" y="61"/>
                    </a:lnTo>
                    <a:lnTo>
                      <a:pt x="49" y="69"/>
                    </a:lnTo>
                    <a:lnTo>
                      <a:pt x="46" y="72"/>
                    </a:lnTo>
                    <a:lnTo>
                      <a:pt x="40" y="70"/>
                    </a:lnTo>
                    <a:lnTo>
                      <a:pt x="32" y="63"/>
                    </a:lnTo>
                    <a:lnTo>
                      <a:pt x="26" y="53"/>
                    </a:lnTo>
                    <a:lnTo>
                      <a:pt x="18" y="40"/>
                    </a:lnTo>
                    <a:lnTo>
                      <a:pt x="12" y="27"/>
                    </a:lnTo>
                    <a:lnTo>
                      <a:pt x="8" y="15"/>
                    </a:lnTo>
                    <a:lnTo>
                      <a:pt x="3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4" name="Freeform 106"/>
              <p:cNvSpPr>
                <a:spLocks/>
              </p:cNvSpPr>
              <p:nvPr/>
            </p:nvSpPr>
            <p:spPr bwMode="auto">
              <a:xfrm>
                <a:off x="1239" y="477"/>
                <a:ext cx="30" cy="55"/>
              </a:xfrm>
              <a:custGeom>
                <a:avLst/>
                <a:gdLst>
                  <a:gd name="T0" fmla="*/ 15 w 59"/>
                  <a:gd name="T1" fmla="*/ 0 h 110"/>
                  <a:gd name="T2" fmla="*/ 15 w 59"/>
                  <a:gd name="T3" fmla="*/ 2 h 110"/>
                  <a:gd name="T4" fmla="*/ 15 w 59"/>
                  <a:gd name="T5" fmla="*/ 5 h 110"/>
                  <a:gd name="T6" fmla="*/ 13 w 59"/>
                  <a:gd name="T7" fmla="*/ 9 h 110"/>
                  <a:gd name="T8" fmla="*/ 11 w 59"/>
                  <a:gd name="T9" fmla="*/ 13 h 110"/>
                  <a:gd name="T10" fmla="*/ 9 w 59"/>
                  <a:gd name="T11" fmla="*/ 18 h 110"/>
                  <a:gd name="T12" fmla="*/ 6 w 59"/>
                  <a:gd name="T13" fmla="*/ 23 h 110"/>
                  <a:gd name="T14" fmla="*/ 3 w 59"/>
                  <a:gd name="T15" fmla="*/ 26 h 110"/>
                  <a:gd name="T16" fmla="*/ 0 w 59"/>
                  <a:gd name="T17" fmla="*/ 28 h 110"/>
                  <a:gd name="T18" fmla="*/ 1 w 59"/>
                  <a:gd name="T19" fmla="*/ 26 h 110"/>
                  <a:gd name="T20" fmla="*/ 3 w 59"/>
                  <a:gd name="T21" fmla="*/ 22 h 110"/>
                  <a:gd name="T22" fmla="*/ 5 w 59"/>
                  <a:gd name="T23" fmla="*/ 18 h 110"/>
                  <a:gd name="T24" fmla="*/ 7 w 59"/>
                  <a:gd name="T25" fmla="*/ 13 h 110"/>
                  <a:gd name="T26" fmla="*/ 10 w 59"/>
                  <a:gd name="T27" fmla="*/ 8 h 110"/>
                  <a:gd name="T28" fmla="*/ 12 w 59"/>
                  <a:gd name="T29" fmla="*/ 4 h 110"/>
                  <a:gd name="T30" fmla="*/ 14 w 59"/>
                  <a:gd name="T31" fmla="*/ 1 h 110"/>
                  <a:gd name="T32" fmla="*/ 15 w 59"/>
                  <a:gd name="T33" fmla="*/ 0 h 1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110">
                    <a:moveTo>
                      <a:pt x="58" y="0"/>
                    </a:moveTo>
                    <a:lnTo>
                      <a:pt x="59" y="6"/>
                    </a:lnTo>
                    <a:lnTo>
                      <a:pt x="58" y="18"/>
                    </a:lnTo>
                    <a:lnTo>
                      <a:pt x="52" y="34"/>
                    </a:lnTo>
                    <a:lnTo>
                      <a:pt x="42" y="52"/>
                    </a:lnTo>
                    <a:lnTo>
                      <a:pt x="33" y="72"/>
                    </a:lnTo>
                    <a:lnTo>
                      <a:pt x="23" y="89"/>
                    </a:lnTo>
                    <a:lnTo>
                      <a:pt x="10" y="102"/>
                    </a:lnTo>
                    <a:lnTo>
                      <a:pt x="0" y="110"/>
                    </a:lnTo>
                    <a:lnTo>
                      <a:pt x="3" y="102"/>
                    </a:lnTo>
                    <a:lnTo>
                      <a:pt x="10" y="87"/>
                    </a:lnTo>
                    <a:lnTo>
                      <a:pt x="18" y="69"/>
                    </a:lnTo>
                    <a:lnTo>
                      <a:pt x="27" y="49"/>
                    </a:lnTo>
                    <a:lnTo>
                      <a:pt x="38" y="31"/>
                    </a:lnTo>
                    <a:lnTo>
                      <a:pt x="46" y="14"/>
                    </a:lnTo>
                    <a:lnTo>
                      <a:pt x="53" y="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" name="Freeform 107"/>
              <p:cNvSpPr>
                <a:spLocks/>
              </p:cNvSpPr>
              <p:nvPr/>
            </p:nvSpPr>
            <p:spPr bwMode="auto">
              <a:xfrm>
                <a:off x="1266" y="484"/>
                <a:ext cx="26" cy="44"/>
              </a:xfrm>
              <a:custGeom>
                <a:avLst/>
                <a:gdLst>
                  <a:gd name="T0" fmla="*/ 12 w 54"/>
                  <a:gd name="T1" fmla="*/ 0 h 87"/>
                  <a:gd name="T2" fmla="*/ 13 w 54"/>
                  <a:gd name="T3" fmla="*/ 2 h 87"/>
                  <a:gd name="T4" fmla="*/ 12 w 54"/>
                  <a:gd name="T5" fmla="*/ 4 h 87"/>
                  <a:gd name="T6" fmla="*/ 11 w 54"/>
                  <a:gd name="T7" fmla="*/ 7 h 87"/>
                  <a:gd name="T8" fmla="*/ 9 w 54"/>
                  <a:gd name="T9" fmla="*/ 10 h 87"/>
                  <a:gd name="T10" fmla="*/ 7 w 54"/>
                  <a:gd name="T11" fmla="*/ 14 h 87"/>
                  <a:gd name="T12" fmla="*/ 5 w 54"/>
                  <a:gd name="T13" fmla="*/ 17 h 87"/>
                  <a:gd name="T14" fmla="*/ 3 w 54"/>
                  <a:gd name="T15" fmla="*/ 20 h 87"/>
                  <a:gd name="T16" fmla="*/ 0 w 54"/>
                  <a:gd name="T17" fmla="*/ 22 h 87"/>
                  <a:gd name="T18" fmla="*/ 1 w 54"/>
                  <a:gd name="T19" fmla="*/ 20 h 87"/>
                  <a:gd name="T20" fmla="*/ 3 w 54"/>
                  <a:gd name="T21" fmla="*/ 17 h 87"/>
                  <a:gd name="T22" fmla="*/ 5 w 54"/>
                  <a:gd name="T23" fmla="*/ 13 h 87"/>
                  <a:gd name="T24" fmla="*/ 7 w 54"/>
                  <a:gd name="T25" fmla="*/ 9 h 87"/>
                  <a:gd name="T26" fmla="*/ 9 w 54"/>
                  <a:gd name="T27" fmla="*/ 6 h 87"/>
                  <a:gd name="T28" fmla="*/ 10 w 54"/>
                  <a:gd name="T29" fmla="*/ 3 h 87"/>
                  <a:gd name="T30" fmla="*/ 12 w 54"/>
                  <a:gd name="T31" fmla="*/ 1 h 87"/>
                  <a:gd name="T32" fmla="*/ 12 w 54"/>
                  <a:gd name="T33" fmla="*/ 0 h 8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87">
                    <a:moveTo>
                      <a:pt x="52" y="0"/>
                    </a:moveTo>
                    <a:lnTo>
                      <a:pt x="54" y="5"/>
                    </a:lnTo>
                    <a:lnTo>
                      <a:pt x="51" y="13"/>
                    </a:lnTo>
                    <a:lnTo>
                      <a:pt x="47" y="25"/>
                    </a:lnTo>
                    <a:lnTo>
                      <a:pt x="40" y="39"/>
                    </a:lnTo>
                    <a:lnTo>
                      <a:pt x="32" y="54"/>
                    </a:lnTo>
                    <a:lnTo>
                      <a:pt x="23" y="68"/>
                    </a:lnTo>
                    <a:lnTo>
                      <a:pt x="12" y="80"/>
                    </a:lnTo>
                    <a:lnTo>
                      <a:pt x="0" y="87"/>
                    </a:lnTo>
                    <a:lnTo>
                      <a:pt x="6" y="78"/>
                    </a:lnTo>
                    <a:lnTo>
                      <a:pt x="14" y="65"/>
                    </a:lnTo>
                    <a:lnTo>
                      <a:pt x="22" y="51"/>
                    </a:lnTo>
                    <a:lnTo>
                      <a:pt x="29" y="36"/>
                    </a:lnTo>
                    <a:lnTo>
                      <a:pt x="37" y="22"/>
                    </a:lnTo>
                    <a:lnTo>
                      <a:pt x="43" y="10"/>
                    </a:lnTo>
                    <a:lnTo>
                      <a:pt x="49" y="2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" name="Freeform 108"/>
              <p:cNvSpPr>
                <a:spLocks/>
              </p:cNvSpPr>
              <p:nvPr/>
            </p:nvSpPr>
            <p:spPr bwMode="auto">
              <a:xfrm>
                <a:off x="1269" y="525"/>
                <a:ext cx="28" cy="38"/>
              </a:xfrm>
              <a:custGeom>
                <a:avLst/>
                <a:gdLst>
                  <a:gd name="T0" fmla="*/ 0 w 55"/>
                  <a:gd name="T1" fmla="*/ 0 h 77"/>
                  <a:gd name="T2" fmla="*/ 2 w 55"/>
                  <a:gd name="T3" fmla="*/ 1 h 77"/>
                  <a:gd name="T4" fmla="*/ 5 w 55"/>
                  <a:gd name="T5" fmla="*/ 4 h 77"/>
                  <a:gd name="T6" fmla="*/ 7 w 55"/>
                  <a:gd name="T7" fmla="*/ 7 h 77"/>
                  <a:gd name="T8" fmla="*/ 9 w 55"/>
                  <a:gd name="T9" fmla="*/ 10 h 77"/>
                  <a:gd name="T10" fmla="*/ 12 w 55"/>
                  <a:gd name="T11" fmla="*/ 13 h 77"/>
                  <a:gd name="T12" fmla="*/ 14 w 55"/>
                  <a:gd name="T13" fmla="*/ 15 h 77"/>
                  <a:gd name="T14" fmla="*/ 14 w 55"/>
                  <a:gd name="T15" fmla="*/ 18 h 77"/>
                  <a:gd name="T16" fmla="*/ 14 w 55"/>
                  <a:gd name="T17" fmla="*/ 19 h 77"/>
                  <a:gd name="T18" fmla="*/ 12 w 55"/>
                  <a:gd name="T19" fmla="*/ 18 h 77"/>
                  <a:gd name="T20" fmla="*/ 11 w 55"/>
                  <a:gd name="T21" fmla="*/ 17 h 77"/>
                  <a:gd name="T22" fmla="*/ 9 w 55"/>
                  <a:gd name="T23" fmla="*/ 14 h 77"/>
                  <a:gd name="T24" fmla="*/ 6 w 55"/>
                  <a:gd name="T25" fmla="*/ 10 h 77"/>
                  <a:gd name="T26" fmla="*/ 5 w 55"/>
                  <a:gd name="T27" fmla="*/ 7 h 77"/>
                  <a:gd name="T28" fmla="*/ 3 w 55"/>
                  <a:gd name="T29" fmla="*/ 4 h 77"/>
                  <a:gd name="T30" fmla="*/ 1 w 55"/>
                  <a:gd name="T31" fmla="*/ 1 h 77"/>
                  <a:gd name="T32" fmla="*/ 0 w 55"/>
                  <a:gd name="T33" fmla="*/ 0 h 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77">
                    <a:moveTo>
                      <a:pt x="0" y="0"/>
                    </a:moveTo>
                    <a:lnTo>
                      <a:pt x="6" y="6"/>
                    </a:lnTo>
                    <a:lnTo>
                      <a:pt x="17" y="16"/>
                    </a:lnTo>
                    <a:lnTo>
                      <a:pt x="26" y="28"/>
                    </a:lnTo>
                    <a:lnTo>
                      <a:pt x="36" y="40"/>
                    </a:lnTo>
                    <a:lnTo>
                      <a:pt x="46" y="52"/>
                    </a:lnTo>
                    <a:lnTo>
                      <a:pt x="53" y="63"/>
                    </a:lnTo>
                    <a:lnTo>
                      <a:pt x="55" y="72"/>
                    </a:lnTo>
                    <a:lnTo>
                      <a:pt x="53" y="77"/>
                    </a:lnTo>
                    <a:lnTo>
                      <a:pt x="47" y="75"/>
                    </a:lnTo>
                    <a:lnTo>
                      <a:pt x="41" y="69"/>
                    </a:lnTo>
                    <a:lnTo>
                      <a:pt x="33" y="57"/>
                    </a:lnTo>
                    <a:lnTo>
                      <a:pt x="24" y="43"/>
                    </a:lnTo>
                    <a:lnTo>
                      <a:pt x="17" y="28"/>
                    </a:lnTo>
                    <a:lnTo>
                      <a:pt x="10" y="16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" name="Freeform 109"/>
              <p:cNvSpPr>
                <a:spLocks/>
              </p:cNvSpPr>
              <p:nvPr/>
            </p:nvSpPr>
            <p:spPr bwMode="auto">
              <a:xfrm>
                <a:off x="1295" y="438"/>
                <a:ext cx="133" cy="29"/>
              </a:xfrm>
              <a:custGeom>
                <a:avLst/>
                <a:gdLst>
                  <a:gd name="T0" fmla="*/ 0 w 267"/>
                  <a:gd name="T1" fmla="*/ 2 h 56"/>
                  <a:gd name="T2" fmla="*/ 0 w 267"/>
                  <a:gd name="T3" fmla="*/ 1 h 56"/>
                  <a:gd name="T4" fmla="*/ 0 w 267"/>
                  <a:gd name="T5" fmla="*/ 1 h 56"/>
                  <a:gd name="T6" fmla="*/ 0 w 267"/>
                  <a:gd name="T7" fmla="*/ 0 h 56"/>
                  <a:gd name="T8" fmla="*/ 1 w 267"/>
                  <a:gd name="T9" fmla="*/ 0 h 56"/>
                  <a:gd name="T10" fmla="*/ 5 w 267"/>
                  <a:gd name="T11" fmla="*/ 4 h 56"/>
                  <a:gd name="T12" fmla="*/ 10 w 267"/>
                  <a:gd name="T13" fmla="*/ 6 h 56"/>
                  <a:gd name="T14" fmla="*/ 14 w 267"/>
                  <a:gd name="T15" fmla="*/ 9 h 56"/>
                  <a:gd name="T16" fmla="*/ 19 w 267"/>
                  <a:gd name="T17" fmla="*/ 10 h 56"/>
                  <a:gd name="T18" fmla="*/ 23 w 267"/>
                  <a:gd name="T19" fmla="*/ 11 h 56"/>
                  <a:gd name="T20" fmla="*/ 28 w 267"/>
                  <a:gd name="T21" fmla="*/ 12 h 56"/>
                  <a:gd name="T22" fmla="*/ 32 w 267"/>
                  <a:gd name="T23" fmla="*/ 12 h 56"/>
                  <a:gd name="T24" fmla="*/ 37 w 267"/>
                  <a:gd name="T25" fmla="*/ 12 h 56"/>
                  <a:gd name="T26" fmla="*/ 41 w 267"/>
                  <a:gd name="T27" fmla="*/ 11 h 56"/>
                  <a:gd name="T28" fmla="*/ 45 w 267"/>
                  <a:gd name="T29" fmla="*/ 10 h 56"/>
                  <a:gd name="T30" fmla="*/ 49 w 267"/>
                  <a:gd name="T31" fmla="*/ 10 h 56"/>
                  <a:gd name="T32" fmla="*/ 53 w 267"/>
                  <a:gd name="T33" fmla="*/ 9 h 56"/>
                  <a:gd name="T34" fmla="*/ 57 w 267"/>
                  <a:gd name="T35" fmla="*/ 7 h 56"/>
                  <a:gd name="T36" fmla="*/ 60 w 267"/>
                  <a:gd name="T37" fmla="*/ 6 h 56"/>
                  <a:gd name="T38" fmla="*/ 63 w 267"/>
                  <a:gd name="T39" fmla="*/ 5 h 56"/>
                  <a:gd name="T40" fmla="*/ 66 w 267"/>
                  <a:gd name="T41" fmla="*/ 4 h 56"/>
                  <a:gd name="T42" fmla="*/ 65 w 267"/>
                  <a:gd name="T43" fmla="*/ 6 h 56"/>
                  <a:gd name="T44" fmla="*/ 63 w 267"/>
                  <a:gd name="T45" fmla="*/ 8 h 56"/>
                  <a:gd name="T46" fmla="*/ 60 w 267"/>
                  <a:gd name="T47" fmla="*/ 10 h 56"/>
                  <a:gd name="T48" fmla="*/ 56 w 267"/>
                  <a:gd name="T49" fmla="*/ 11 h 56"/>
                  <a:gd name="T50" fmla="*/ 51 w 267"/>
                  <a:gd name="T51" fmla="*/ 13 h 56"/>
                  <a:gd name="T52" fmla="*/ 47 w 267"/>
                  <a:gd name="T53" fmla="*/ 14 h 56"/>
                  <a:gd name="T54" fmla="*/ 41 w 267"/>
                  <a:gd name="T55" fmla="*/ 15 h 56"/>
                  <a:gd name="T56" fmla="*/ 36 w 267"/>
                  <a:gd name="T57" fmla="*/ 15 h 56"/>
                  <a:gd name="T58" fmla="*/ 31 w 267"/>
                  <a:gd name="T59" fmla="*/ 15 h 56"/>
                  <a:gd name="T60" fmla="*/ 25 w 267"/>
                  <a:gd name="T61" fmla="*/ 15 h 56"/>
                  <a:gd name="T62" fmla="*/ 20 w 267"/>
                  <a:gd name="T63" fmla="*/ 13 h 56"/>
                  <a:gd name="T64" fmla="*/ 15 w 267"/>
                  <a:gd name="T65" fmla="*/ 12 h 56"/>
                  <a:gd name="T66" fmla="*/ 10 w 267"/>
                  <a:gd name="T67" fmla="*/ 10 h 56"/>
                  <a:gd name="T68" fmla="*/ 6 w 267"/>
                  <a:gd name="T69" fmla="*/ 8 h 56"/>
                  <a:gd name="T70" fmla="*/ 3 w 267"/>
                  <a:gd name="T71" fmla="*/ 5 h 56"/>
                  <a:gd name="T72" fmla="*/ 0 w 267"/>
                  <a:gd name="T73" fmla="*/ 2 h 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67" h="56">
                    <a:moveTo>
                      <a:pt x="0" y="6"/>
                    </a:moveTo>
                    <a:lnTo>
                      <a:pt x="0" y="4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23" y="13"/>
                    </a:lnTo>
                    <a:lnTo>
                      <a:pt x="40" y="24"/>
                    </a:lnTo>
                    <a:lnTo>
                      <a:pt x="58" y="32"/>
                    </a:lnTo>
                    <a:lnTo>
                      <a:pt x="76" y="38"/>
                    </a:lnTo>
                    <a:lnTo>
                      <a:pt x="95" y="42"/>
                    </a:lnTo>
                    <a:lnTo>
                      <a:pt x="113" y="44"/>
                    </a:lnTo>
                    <a:lnTo>
                      <a:pt x="130" y="44"/>
                    </a:lnTo>
                    <a:lnTo>
                      <a:pt x="148" y="44"/>
                    </a:lnTo>
                    <a:lnTo>
                      <a:pt x="165" y="42"/>
                    </a:lnTo>
                    <a:lnTo>
                      <a:pt x="182" y="39"/>
                    </a:lnTo>
                    <a:lnTo>
                      <a:pt x="199" y="36"/>
                    </a:lnTo>
                    <a:lnTo>
                      <a:pt x="214" y="32"/>
                    </a:lnTo>
                    <a:lnTo>
                      <a:pt x="229" y="27"/>
                    </a:lnTo>
                    <a:lnTo>
                      <a:pt x="243" y="23"/>
                    </a:lnTo>
                    <a:lnTo>
                      <a:pt x="255" y="20"/>
                    </a:lnTo>
                    <a:lnTo>
                      <a:pt x="267" y="15"/>
                    </a:lnTo>
                    <a:lnTo>
                      <a:pt x="261" y="23"/>
                    </a:lnTo>
                    <a:lnTo>
                      <a:pt x="252" y="30"/>
                    </a:lnTo>
                    <a:lnTo>
                      <a:pt x="240" y="36"/>
                    </a:lnTo>
                    <a:lnTo>
                      <a:pt x="225" y="42"/>
                    </a:lnTo>
                    <a:lnTo>
                      <a:pt x="206" y="49"/>
                    </a:lnTo>
                    <a:lnTo>
                      <a:pt x="188" y="52"/>
                    </a:lnTo>
                    <a:lnTo>
                      <a:pt x="167" y="55"/>
                    </a:lnTo>
                    <a:lnTo>
                      <a:pt x="145" y="56"/>
                    </a:lnTo>
                    <a:lnTo>
                      <a:pt x="124" y="56"/>
                    </a:lnTo>
                    <a:lnTo>
                      <a:pt x="102" y="55"/>
                    </a:lnTo>
                    <a:lnTo>
                      <a:pt x="81" y="50"/>
                    </a:lnTo>
                    <a:lnTo>
                      <a:pt x="61" y="46"/>
                    </a:lnTo>
                    <a:lnTo>
                      <a:pt x="43" y="39"/>
                    </a:lnTo>
                    <a:lnTo>
                      <a:pt x="26" y="30"/>
                    </a:lnTo>
                    <a:lnTo>
                      <a:pt x="12" y="2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8" name="Freeform 110"/>
              <p:cNvSpPr>
                <a:spLocks/>
              </p:cNvSpPr>
              <p:nvPr/>
            </p:nvSpPr>
            <p:spPr bwMode="auto">
              <a:xfrm>
                <a:off x="1411" y="426"/>
                <a:ext cx="14" cy="30"/>
              </a:xfrm>
              <a:custGeom>
                <a:avLst/>
                <a:gdLst>
                  <a:gd name="T0" fmla="*/ 0 w 29"/>
                  <a:gd name="T1" fmla="*/ 15 h 60"/>
                  <a:gd name="T2" fmla="*/ 3 w 29"/>
                  <a:gd name="T3" fmla="*/ 12 h 60"/>
                  <a:gd name="T4" fmla="*/ 5 w 29"/>
                  <a:gd name="T5" fmla="*/ 7 h 60"/>
                  <a:gd name="T6" fmla="*/ 7 w 29"/>
                  <a:gd name="T7" fmla="*/ 3 h 60"/>
                  <a:gd name="T8" fmla="*/ 7 w 29"/>
                  <a:gd name="T9" fmla="*/ 0 h 60"/>
                  <a:gd name="T10" fmla="*/ 5 w 29"/>
                  <a:gd name="T11" fmla="*/ 2 h 60"/>
                  <a:gd name="T12" fmla="*/ 4 w 29"/>
                  <a:gd name="T13" fmla="*/ 6 h 60"/>
                  <a:gd name="T14" fmla="*/ 2 w 29"/>
                  <a:gd name="T15" fmla="*/ 11 h 60"/>
                  <a:gd name="T16" fmla="*/ 0 w 29"/>
                  <a:gd name="T17" fmla="*/ 15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60">
                    <a:moveTo>
                      <a:pt x="0" y="60"/>
                    </a:moveTo>
                    <a:lnTo>
                      <a:pt x="12" y="45"/>
                    </a:lnTo>
                    <a:lnTo>
                      <a:pt x="23" y="26"/>
                    </a:lnTo>
                    <a:lnTo>
                      <a:pt x="29" y="9"/>
                    </a:lnTo>
                    <a:lnTo>
                      <a:pt x="28" y="0"/>
                    </a:lnTo>
                    <a:lnTo>
                      <a:pt x="22" y="5"/>
                    </a:lnTo>
                    <a:lnTo>
                      <a:pt x="17" y="22"/>
                    </a:lnTo>
                    <a:lnTo>
                      <a:pt x="9" y="42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9" name="Freeform 111"/>
              <p:cNvSpPr>
                <a:spLocks/>
              </p:cNvSpPr>
              <p:nvPr/>
            </p:nvSpPr>
            <p:spPr bwMode="auto">
              <a:xfrm>
                <a:off x="1399" y="427"/>
                <a:ext cx="17" cy="33"/>
              </a:xfrm>
              <a:custGeom>
                <a:avLst/>
                <a:gdLst>
                  <a:gd name="T0" fmla="*/ 8 w 34"/>
                  <a:gd name="T1" fmla="*/ 0 h 65"/>
                  <a:gd name="T2" fmla="*/ 9 w 34"/>
                  <a:gd name="T3" fmla="*/ 3 h 65"/>
                  <a:gd name="T4" fmla="*/ 7 w 34"/>
                  <a:gd name="T5" fmla="*/ 7 h 65"/>
                  <a:gd name="T6" fmla="*/ 5 w 34"/>
                  <a:gd name="T7" fmla="*/ 13 h 65"/>
                  <a:gd name="T8" fmla="*/ 0 w 34"/>
                  <a:gd name="T9" fmla="*/ 17 h 65"/>
                  <a:gd name="T10" fmla="*/ 2 w 34"/>
                  <a:gd name="T11" fmla="*/ 12 h 65"/>
                  <a:gd name="T12" fmla="*/ 5 w 34"/>
                  <a:gd name="T13" fmla="*/ 7 h 65"/>
                  <a:gd name="T14" fmla="*/ 7 w 34"/>
                  <a:gd name="T15" fmla="*/ 2 h 65"/>
                  <a:gd name="T16" fmla="*/ 8 w 34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4" h="65">
                    <a:moveTo>
                      <a:pt x="32" y="0"/>
                    </a:moveTo>
                    <a:lnTo>
                      <a:pt x="34" y="9"/>
                    </a:lnTo>
                    <a:lnTo>
                      <a:pt x="28" y="27"/>
                    </a:lnTo>
                    <a:lnTo>
                      <a:pt x="17" y="49"/>
                    </a:lnTo>
                    <a:lnTo>
                      <a:pt x="0" y="65"/>
                    </a:lnTo>
                    <a:lnTo>
                      <a:pt x="8" y="47"/>
                    </a:lnTo>
                    <a:lnTo>
                      <a:pt x="19" y="26"/>
                    </a:lnTo>
                    <a:lnTo>
                      <a:pt x="26" y="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" name="Freeform 112"/>
              <p:cNvSpPr>
                <a:spLocks/>
              </p:cNvSpPr>
              <p:nvPr/>
            </p:nvSpPr>
            <p:spPr bwMode="auto">
              <a:xfrm>
                <a:off x="1372" y="422"/>
                <a:ext cx="24" cy="42"/>
              </a:xfrm>
              <a:custGeom>
                <a:avLst/>
                <a:gdLst>
                  <a:gd name="T0" fmla="*/ 12 w 47"/>
                  <a:gd name="T1" fmla="*/ 0 h 86"/>
                  <a:gd name="T2" fmla="*/ 12 w 47"/>
                  <a:gd name="T3" fmla="*/ 1 h 86"/>
                  <a:gd name="T4" fmla="*/ 12 w 47"/>
                  <a:gd name="T5" fmla="*/ 3 h 86"/>
                  <a:gd name="T6" fmla="*/ 11 w 47"/>
                  <a:gd name="T7" fmla="*/ 6 h 86"/>
                  <a:gd name="T8" fmla="*/ 9 w 47"/>
                  <a:gd name="T9" fmla="*/ 9 h 86"/>
                  <a:gd name="T10" fmla="*/ 7 w 47"/>
                  <a:gd name="T11" fmla="*/ 12 h 86"/>
                  <a:gd name="T12" fmla="*/ 5 w 47"/>
                  <a:gd name="T13" fmla="*/ 16 h 86"/>
                  <a:gd name="T14" fmla="*/ 3 w 47"/>
                  <a:gd name="T15" fmla="*/ 19 h 86"/>
                  <a:gd name="T16" fmla="*/ 0 w 47"/>
                  <a:gd name="T17" fmla="*/ 21 h 86"/>
                  <a:gd name="T18" fmla="*/ 1 w 47"/>
                  <a:gd name="T19" fmla="*/ 19 h 86"/>
                  <a:gd name="T20" fmla="*/ 3 w 47"/>
                  <a:gd name="T21" fmla="*/ 16 h 86"/>
                  <a:gd name="T22" fmla="*/ 5 w 47"/>
                  <a:gd name="T23" fmla="*/ 12 h 86"/>
                  <a:gd name="T24" fmla="*/ 6 w 47"/>
                  <a:gd name="T25" fmla="*/ 9 h 86"/>
                  <a:gd name="T26" fmla="*/ 8 w 47"/>
                  <a:gd name="T27" fmla="*/ 5 h 86"/>
                  <a:gd name="T28" fmla="*/ 9 w 47"/>
                  <a:gd name="T29" fmla="*/ 2 h 86"/>
                  <a:gd name="T30" fmla="*/ 11 w 47"/>
                  <a:gd name="T31" fmla="*/ 0 h 86"/>
                  <a:gd name="T32" fmla="*/ 12 w 47"/>
                  <a:gd name="T33" fmla="*/ 0 h 8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7" h="86">
                    <a:moveTo>
                      <a:pt x="46" y="0"/>
                    </a:moveTo>
                    <a:lnTo>
                      <a:pt x="47" y="5"/>
                    </a:lnTo>
                    <a:lnTo>
                      <a:pt x="46" y="12"/>
                    </a:lnTo>
                    <a:lnTo>
                      <a:pt x="41" y="25"/>
                    </a:lnTo>
                    <a:lnTo>
                      <a:pt x="35" y="38"/>
                    </a:lnTo>
                    <a:lnTo>
                      <a:pt x="27" y="52"/>
                    </a:lnTo>
                    <a:lnTo>
                      <a:pt x="20" y="66"/>
                    </a:lnTo>
                    <a:lnTo>
                      <a:pt x="9" y="78"/>
                    </a:lnTo>
                    <a:lnTo>
                      <a:pt x="0" y="86"/>
                    </a:lnTo>
                    <a:lnTo>
                      <a:pt x="4" y="78"/>
                    </a:lnTo>
                    <a:lnTo>
                      <a:pt x="9" y="67"/>
                    </a:lnTo>
                    <a:lnTo>
                      <a:pt x="17" y="52"/>
                    </a:lnTo>
                    <a:lnTo>
                      <a:pt x="23" y="37"/>
                    </a:lnTo>
                    <a:lnTo>
                      <a:pt x="29" y="23"/>
                    </a:lnTo>
                    <a:lnTo>
                      <a:pt x="36" y="9"/>
                    </a:lnTo>
                    <a:lnTo>
                      <a:pt x="41" y="2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1" name="Freeform 113"/>
              <p:cNvSpPr>
                <a:spLocks/>
              </p:cNvSpPr>
              <p:nvPr/>
            </p:nvSpPr>
            <p:spPr bwMode="auto">
              <a:xfrm>
                <a:off x="1348" y="417"/>
                <a:ext cx="26" cy="47"/>
              </a:xfrm>
              <a:custGeom>
                <a:avLst/>
                <a:gdLst>
                  <a:gd name="T0" fmla="*/ 13 w 52"/>
                  <a:gd name="T1" fmla="*/ 0 h 93"/>
                  <a:gd name="T2" fmla="*/ 13 w 52"/>
                  <a:gd name="T3" fmla="*/ 2 h 93"/>
                  <a:gd name="T4" fmla="*/ 13 w 52"/>
                  <a:gd name="T5" fmla="*/ 4 h 93"/>
                  <a:gd name="T6" fmla="*/ 11 w 52"/>
                  <a:gd name="T7" fmla="*/ 8 h 93"/>
                  <a:gd name="T8" fmla="*/ 10 w 52"/>
                  <a:gd name="T9" fmla="*/ 11 h 93"/>
                  <a:gd name="T10" fmla="*/ 8 w 52"/>
                  <a:gd name="T11" fmla="*/ 15 h 93"/>
                  <a:gd name="T12" fmla="*/ 5 w 52"/>
                  <a:gd name="T13" fmla="*/ 19 h 93"/>
                  <a:gd name="T14" fmla="*/ 3 w 52"/>
                  <a:gd name="T15" fmla="*/ 22 h 93"/>
                  <a:gd name="T16" fmla="*/ 0 w 52"/>
                  <a:gd name="T17" fmla="*/ 24 h 93"/>
                  <a:gd name="T18" fmla="*/ 1 w 52"/>
                  <a:gd name="T19" fmla="*/ 22 h 93"/>
                  <a:gd name="T20" fmla="*/ 3 w 52"/>
                  <a:gd name="T21" fmla="*/ 19 h 93"/>
                  <a:gd name="T22" fmla="*/ 5 w 52"/>
                  <a:gd name="T23" fmla="*/ 15 h 93"/>
                  <a:gd name="T24" fmla="*/ 6 w 52"/>
                  <a:gd name="T25" fmla="*/ 11 h 93"/>
                  <a:gd name="T26" fmla="*/ 9 w 52"/>
                  <a:gd name="T27" fmla="*/ 7 h 93"/>
                  <a:gd name="T28" fmla="*/ 11 w 52"/>
                  <a:gd name="T29" fmla="*/ 3 h 93"/>
                  <a:gd name="T30" fmla="*/ 12 w 52"/>
                  <a:gd name="T31" fmla="*/ 1 h 93"/>
                  <a:gd name="T32" fmla="*/ 13 w 52"/>
                  <a:gd name="T33" fmla="*/ 0 h 9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93">
                    <a:moveTo>
                      <a:pt x="50" y="0"/>
                    </a:moveTo>
                    <a:lnTo>
                      <a:pt x="52" y="5"/>
                    </a:lnTo>
                    <a:lnTo>
                      <a:pt x="49" y="15"/>
                    </a:lnTo>
                    <a:lnTo>
                      <a:pt x="44" y="29"/>
                    </a:lnTo>
                    <a:lnTo>
                      <a:pt x="37" y="44"/>
                    </a:lnTo>
                    <a:lnTo>
                      <a:pt x="29" y="60"/>
                    </a:lnTo>
                    <a:lnTo>
                      <a:pt x="18" y="75"/>
                    </a:lnTo>
                    <a:lnTo>
                      <a:pt x="9" y="85"/>
                    </a:lnTo>
                    <a:lnTo>
                      <a:pt x="0" y="93"/>
                    </a:lnTo>
                    <a:lnTo>
                      <a:pt x="3" y="85"/>
                    </a:lnTo>
                    <a:lnTo>
                      <a:pt x="9" y="73"/>
                    </a:lnTo>
                    <a:lnTo>
                      <a:pt x="17" y="58"/>
                    </a:lnTo>
                    <a:lnTo>
                      <a:pt x="24" y="41"/>
                    </a:lnTo>
                    <a:lnTo>
                      <a:pt x="34" y="26"/>
                    </a:lnTo>
                    <a:lnTo>
                      <a:pt x="41" y="12"/>
                    </a:lnTo>
                    <a:lnTo>
                      <a:pt x="47" y="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" name="Freeform 114"/>
              <p:cNvSpPr>
                <a:spLocks/>
              </p:cNvSpPr>
              <p:nvPr/>
            </p:nvSpPr>
            <p:spPr bwMode="auto">
              <a:xfrm>
                <a:off x="1331" y="422"/>
                <a:ext cx="28" cy="39"/>
              </a:xfrm>
              <a:custGeom>
                <a:avLst/>
                <a:gdLst>
                  <a:gd name="T0" fmla="*/ 14 w 57"/>
                  <a:gd name="T1" fmla="*/ 0 h 76"/>
                  <a:gd name="T2" fmla="*/ 14 w 57"/>
                  <a:gd name="T3" fmla="*/ 1 h 76"/>
                  <a:gd name="T4" fmla="*/ 13 w 57"/>
                  <a:gd name="T5" fmla="*/ 3 h 76"/>
                  <a:gd name="T6" fmla="*/ 11 w 57"/>
                  <a:gd name="T7" fmla="*/ 6 h 76"/>
                  <a:gd name="T8" fmla="*/ 9 w 57"/>
                  <a:gd name="T9" fmla="*/ 10 h 76"/>
                  <a:gd name="T10" fmla="*/ 7 w 57"/>
                  <a:gd name="T11" fmla="*/ 14 h 76"/>
                  <a:gd name="T12" fmla="*/ 4 w 57"/>
                  <a:gd name="T13" fmla="*/ 16 h 76"/>
                  <a:gd name="T14" fmla="*/ 2 w 57"/>
                  <a:gd name="T15" fmla="*/ 18 h 76"/>
                  <a:gd name="T16" fmla="*/ 0 w 57"/>
                  <a:gd name="T17" fmla="*/ 20 h 76"/>
                  <a:gd name="T18" fmla="*/ 1 w 57"/>
                  <a:gd name="T19" fmla="*/ 18 h 76"/>
                  <a:gd name="T20" fmla="*/ 3 w 57"/>
                  <a:gd name="T21" fmla="*/ 15 h 76"/>
                  <a:gd name="T22" fmla="*/ 5 w 57"/>
                  <a:gd name="T23" fmla="*/ 12 h 76"/>
                  <a:gd name="T24" fmla="*/ 7 w 57"/>
                  <a:gd name="T25" fmla="*/ 8 h 76"/>
                  <a:gd name="T26" fmla="*/ 9 w 57"/>
                  <a:gd name="T27" fmla="*/ 5 h 76"/>
                  <a:gd name="T28" fmla="*/ 11 w 57"/>
                  <a:gd name="T29" fmla="*/ 2 h 76"/>
                  <a:gd name="T30" fmla="*/ 13 w 57"/>
                  <a:gd name="T31" fmla="*/ 1 h 76"/>
                  <a:gd name="T32" fmla="*/ 14 w 57"/>
                  <a:gd name="T33" fmla="*/ 0 h 7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7" h="76">
                    <a:moveTo>
                      <a:pt x="57" y="0"/>
                    </a:moveTo>
                    <a:lnTo>
                      <a:pt x="57" y="3"/>
                    </a:lnTo>
                    <a:lnTo>
                      <a:pt x="54" y="12"/>
                    </a:lnTo>
                    <a:lnTo>
                      <a:pt x="46" y="24"/>
                    </a:lnTo>
                    <a:lnTo>
                      <a:pt x="39" y="38"/>
                    </a:lnTo>
                    <a:lnTo>
                      <a:pt x="28" y="52"/>
                    </a:lnTo>
                    <a:lnTo>
                      <a:pt x="17" y="62"/>
                    </a:lnTo>
                    <a:lnTo>
                      <a:pt x="8" y="71"/>
                    </a:lnTo>
                    <a:lnTo>
                      <a:pt x="0" y="76"/>
                    </a:lnTo>
                    <a:lnTo>
                      <a:pt x="5" y="68"/>
                    </a:lnTo>
                    <a:lnTo>
                      <a:pt x="13" y="58"/>
                    </a:lnTo>
                    <a:lnTo>
                      <a:pt x="20" y="45"/>
                    </a:lnTo>
                    <a:lnTo>
                      <a:pt x="29" y="30"/>
                    </a:lnTo>
                    <a:lnTo>
                      <a:pt x="39" y="18"/>
                    </a:lnTo>
                    <a:lnTo>
                      <a:pt x="46" y="7"/>
                    </a:lnTo>
                    <a:lnTo>
                      <a:pt x="52" y="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" name="Freeform 115"/>
              <p:cNvSpPr>
                <a:spLocks/>
              </p:cNvSpPr>
              <p:nvPr/>
            </p:nvSpPr>
            <p:spPr bwMode="auto">
              <a:xfrm>
                <a:off x="1319" y="425"/>
                <a:ext cx="24" cy="32"/>
              </a:xfrm>
              <a:custGeom>
                <a:avLst/>
                <a:gdLst>
                  <a:gd name="T0" fmla="*/ 11 w 49"/>
                  <a:gd name="T1" fmla="*/ 0 h 64"/>
                  <a:gd name="T2" fmla="*/ 12 w 49"/>
                  <a:gd name="T3" fmla="*/ 1 h 64"/>
                  <a:gd name="T4" fmla="*/ 11 w 49"/>
                  <a:gd name="T5" fmla="*/ 3 h 64"/>
                  <a:gd name="T6" fmla="*/ 10 w 49"/>
                  <a:gd name="T7" fmla="*/ 5 h 64"/>
                  <a:gd name="T8" fmla="*/ 9 w 49"/>
                  <a:gd name="T9" fmla="*/ 8 h 64"/>
                  <a:gd name="T10" fmla="*/ 7 w 49"/>
                  <a:gd name="T11" fmla="*/ 11 h 64"/>
                  <a:gd name="T12" fmla="*/ 5 w 49"/>
                  <a:gd name="T13" fmla="*/ 13 h 64"/>
                  <a:gd name="T14" fmla="*/ 2 w 49"/>
                  <a:gd name="T15" fmla="*/ 15 h 64"/>
                  <a:gd name="T16" fmla="*/ 0 w 49"/>
                  <a:gd name="T17" fmla="*/ 16 h 64"/>
                  <a:gd name="T18" fmla="*/ 1 w 49"/>
                  <a:gd name="T19" fmla="*/ 15 h 64"/>
                  <a:gd name="T20" fmla="*/ 2 w 49"/>
                  <a:gd name="T21" fmla="*/ 12 h 64"/>
                  <a:gd name="T22" fmla="*/ 4 w 49"/>
                  <a:gd name="T23" fmla="*/ 10 h 64"/>
                  <a:gd name="T24" fmla="*/ 6 w 49"/>
                  <a:gd name="T25" fmla="*/ 7 h 64"/>
                  <a:gd name="T26" fmla="*/ 8 w 49"/>
                  <a:gd name="T27" fmla="*/ 4 h 64"/>
                  <a:gd name="T28" fmla="*/ 9 w 49"/>
                  <a:gd name="T29" fmla="*/ 2 h 64"/>
                  <a:gd name="T30" fmla="*/ 11 w 49"/>
                  <a:gd name="T31" fmla="*/ 1 h 64"/>
                  <a:gd name="T32" fmla="*/ 11 w 49"/>
                  <a:gd name="T33" fmla="*/ 0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64">
                    <a:moveTo>
                      <a:pt x="47" y="0"/>
                    </a:moveTo>
                    <a:lnTo>
                      <a:pt x="49" y="3"/>
                    </a:lnTo>
                    <a:lnTo>
                      <a:pt x="46" y="11"/>
                    </a:lnTo>
                    <a:lnTo>
                      <a:pt x="43" y="20"/>
                    </a:lnTo>
                    <a:lnTo>
                      <a:pt x="37" y="31"/>
                    </a:lnTo>
                    <a:lnTo>
                      <a:pt x="29" y="41"/>
                    </a:lnTo>
                    <a:lnTo>
                      <a:pt x="20" y="52"/>
                    </a:lnTo>
                    <a:lnTo>
                      <a:pt x="11" y="60"/>
                    </a:lnTo>
                    <a:lnTo>
                      <a:pt x="0" y="64"/>
                    </a:lnTo>
                    <a:lnTo>
                      <a:pt x="5" y="57"/>
                    </a:lnTo>
                    <a:lnTo>
                      <a:pt x="11" y="48"/>
                    </a:lnTo>
                    <a:lnTo>
                      <a:pt x="18" y="37"/>
                    </a:lnTo>
                    <a:lnTo>
                      <a:pt x="26" y="25"/>
                    </a:lnTo>
                    <a:lnTo>
                      <a:pt x="32" y="16"/>
                    </a:lnTo>
                    <a:lnTo>
                      <a:pt x="38" y="6"/>
                    </a:lnTo>
                    <a:lnTo>
                      <a:pt x="44" y="2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4" name="Freeform 116"/>
              <p:cNvSpPr>
                <a:spLocks/>
              </p:cNvSpPr>
              <p:nvPr/>
            </p:nvSpPr>
            <p:spPr bwMode="auto">
              <a:xfrm>
                <a:off x="1306" y="425"/>
                <a:ext cx="21" cy="23"/>
              </a:xfrm>
              <a:custGeom>
                <a:avLst/>
                <a:gdLst>
                  <a:gd name="T0" fmla="*/ 10 w 43"/>
                  <a:gd name="T1" fmla="*/ 0 h 46"/>
                  <a:gd name="T2" fmla="*/ 10 w 43"/>
                  <a:gd name="T3" fmla="*/ 1 h 46"/>
                  <a:gd name="T4" fmla="*/ 10 w 43"/>
                  <a:gd name="T5" fmla="*/ 3 h 46"/>
                  <a:gd name="T6" fmla="*/ 8 w 43"/>
                  <a:gd name="T7" fmla="*/ 5 h 46"/>
                  <a:gd name="T8" fmla="*/ 7 w 43"/>
                  <a:gd name="T9" fmla="*/ 7 h 46"/>
                  <a:gd name="T10" fmla="*/ 5 w 43"/>
                  <a:gd name="T11" fmla="*/ 9 h 46"/>
                  <a:gd name="T12" fmla="*/ 3 w 43"/>
                  <a:gd name="T13" fmla="*/ 11 h 46"/>
                  <a:gd name="T14" fmla="*/ 1 w 43"/>
                  <a:gd name="T15" fmla="*/ 11 h 46"/>
                  <a:gd name="T16" fmla="*/ 0 w 43"/>
                  <a:gd name="T17" fmla="*/ 12 h 46"/>
                  <a:gd name="T18" fmla="*/ 2 w 43"/>
                  <a:gd name="T19" fmla="*/ 9 h 46"/>
                  <a:gd name="T20" fmla="*/ 5 w 43"/>
                  <a:gd name="T21" fmla="*/ 5 h 46"/>
                  <a:gd name="T22" fmla="*/ 8 w 43"/>
                  <a:gd name="T23" fmla="*/ 2 h 46"/>
                  <a:gd name="T24" fmla="*/ 10 w 43"/>
                  <a:gd name="T25" fmla="*/ 0 h 4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46">
                    <a:moveTo>
                      <a:pt x="41" y="0"/>
                    </a:moveTo>
                    <a:lnTo>
                      <a:pt x="43" y="3"/>
                    </a:lnTo>
                    <a:lnTo>
                      <a:pt x="40" y="9"/>
                    </a:lnTo>
                    <a:lnTo>
                      <a:pt x="35" y="17"/>
                    </a:lnTo>
                    <a:lnTo>
                      <a:pt x="28" y="26"/>
                    </a:lnTo>
                    <a:lnTo>
                      <a:pt x="20" y="33"/>
                    </a:lnTo>
                    <a:lnTo>
                      <a:pt x="12" y="41"/>
                    </a:lnTo>
                    <a:lnTo>
                      <a:pt x="5" y="44"/>
                    </a:lnTo>
                    <a:lnTo>
                      <a:pt x="0" y="46"/>
                    </a:lnTo>
                    <a:lnTo>
                      <a:pt x="9" y="35"/>
                    </a:lnTo>
                    <a:lnTo>
                      <a:pt x="21" y="20"/>
                    </a:lnTo>
                    <a:lnTo>
                      <a:pt x="34" y="6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5" name="Freeform 117"/>
              <p:cNvSpPr>
                <a:spLocks/>
              </p:cNvSpPr>
              <p:nvPr/>
            </p:nvSpPr>
            <p:spPr bwMode="auto">
              <a:xfrm>
                <a:off x="1298" y="429"/>
                <a:ext cx="14" cy="15"/>
              </a:xfrm>
              <a:custGeom>
                <a:avLst/>
                <a:gdLst>
                  <a:gd name="T0" fmla="*/ 7 w 27"/>
                  <a:gd name="T1" fmla="*/ 0 h 29"/>
                  <a:gd name="T2" fmla="*/ 7 w 27"/>
                  <a:gd name="T3" fmla="*/ 2 h 29"/>
                  <a:gd name="T4" fmla="*/ 5 w 27"/>
                  <a:gd name="T5" fmla="*/ 5 h 29"/>
                  <a:gd name="T6" fmla="*/ 3 w 27"/>
                  <a:gd name="T7" fmla="*/ 7 h 29"/>
                  <a:gd name="T8" fmla="*/ 0 w 27"/>
                  <a:gd name="T9" fmla="*/ 8 h 29"/>
                  <a:gd name="T10" fmla="*/ 3 w 27"/>
                  <a:gd name="T11" fmla="*/ 6 h 29"/>
                  <a:gd name="T12" fmla="*/ 5 w 27"/>
                  <a:gd name="T13" fmla="*/ 3 h 29"/>
                  <a:gd name="T14" fmla="*/ 6 w 27"/>
                  <a:gd name="T15" fmla="*/ 0 h 29"/>
                  <a:gd name="T16" fmla="*/ 7 w 27"/>
                  <a:gd name="T17" fmla="*/ 0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7" h="29">
                    <a:moveTo>
                      <a:pt x="27" y="0"/>
                    </a:moveTo>
                    <a:lnTo>
                      <a:pt x="27" y="8"/>
                    </a:lnTo>
                    <a:lnTo>
                      <a:pt x="20" y="19"/>
                    </a:lnTo>
                    <a:lnTo>
                      <a:pt x="10" y="28"/>
                    </a:lnTo>
                    <a:lnTo>
                      <a:pt x="0" y="29"/>
                    </a:lnTo>
                    <a:lnTo>
                      <a:pt x="9" y="23"/>
                    </a:lnTo>
                    <a:lnTo>
                      <a:pt x="17" y="11"/>
                    </a:lnTo>
                    <a:lnTo>
                      <a:pt x="2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" name="Freeform 118"/>
              <p:cNvSpPr>
                <a:spLocks/>
              </p:cNvSpPr>
              <p:nvPr/>
            </p:nvSpPr>
            <p:spPr bwMode="auto">
              <a:xfrm>
                <a:off x="1421" y="431"/>
                <a:ext cx="15" cy="20"/>
              </a:xfrm>
              <a:custGeom>
                <a:avLst/>
                <a:gdLst>
                  <a:gd name="T0" fmla="*/ 0 w 31"/>
                  <a:gd name="T1" fmla="*/ 10 h 40"/>
                  <a:gd name="T2" fmla="*/ 1 w 31"/>
                  <a:gd name="T3" fmla="*/ 8 h 40"/>
                  <a:gd name="T4" fmla="*/ 3 w 31"/>
                  <a:gd name="T5" fmla="*/ 4 h 40"/>
                  <a:gd name="T6" fmla="*/ 5 w 31"/>
                  <a:gd name="T7" fmla="*/ 1 h 40"/>
                  <a:gd name="T8" fmla="*/ 7 w 31"/>
                  <a:gd name="T9" fmla="*/ 0 h 40"/>
                  <a:gd name="T10" fmla="*/ 7 w 31"/>
                  <a:gd name="T11" fmla="*/ 3 h 40"/>
                  <a:gd name="T12" fmla="*/ 5 w 31"/>
                  <a:gd name="T13" fmla="*/ 5 h 40"/>
                  <a:gd name="T14" fmla="*/ 2 w 31"/>
                  <a:gd name="T15" fmla="*/ 9 h 40"/>
                  <a:gd name="T16" fmla="*/ 0 w 31"/>
                  <a:gd name="T17" fmla="*/ 1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1" h="40">
                    <a:moveTo>
                      <a:pt x="0" y="40"/>
                    </a:moveTo>
                    <a:lnTo>
                      <a:pt x="5" y="31"/>
                    </a:lnTo>
                    <a:lnTo>
                      <a:pt x="14" y="16"/>
                    </a:lnTo>
                    <a:lnTo>
                      <a:pt x="23" y="4"/>
                    </a:lnTo>
                    <a:lnTo>
                      <a:pt x="31" y="0"/>
                    </a:lnTo>
                    <a:lnTo>
                      <a:pt x="31" y="10"/>
                    </a:lnTo>
                    <a:lnTo>
                      <a:pt x="21" y="20"/>
                    </a:lnTo>
                    <a:lnTo>
                      <a:pt x="9" y="3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" name="Freeform 119"/>
              <p:cNvSpPr>
                <a:spLocks/>
              </p:cNvSpPr>
              <p:nvPr/>
            </p:nvSpPr>
            <p:spPr bwMode="auto">
              <a:xfrm>
                <a:off x="1420" y="451"/>
                <a:ext cx="20" cy="8"/>
              </a:xfrm>
              <a:custGeom>
                <a:avLst/>
                <a:gdLst>
                  <a:gd name="T0" fmla="*/ 0 w 41"/>
                  <a:gd name="T1" fmla="*/ 0 h 15"/>
                  <a:gd name="T2" fmla="*/ 1 w 41"/>
                  <a:gd name="T3" fmla="*/ 1 h 15"/>
                  <a:gd name="T4" fmla="*/ 4 w 41"/>
                  <a:gd name="T5" fmla="*/ 3 h 15"/>
                  <a:gd name="T6" fmla="*/ 8 w 41"/>
                  <a:gd name="T7" fmla="*/ 4 h 15"/>
                  <a:gd name="T8" fmla="*/ 10 w 41"/>
                  <a:gd name="T9" fmla="*/ 4 h 15"/>
                  <a:gd name="T10" fmla="*/ 10 w 41"/>
                  <a:gd name="T11" fmla="*/ 3 h 15"/>
                  <a:gd name="T12" fmla="*/ 9 w 41"/>
                  <a:gd name="T13" fmla="*/ 2 h 15"/>
                  <a:gd name="T14" fmla="*/ 8 w 41"/>
                  <a:gd name="T15" fmla="*/ 2 h 15"/>
                  <a:gd name="T16" fmla="*/ 6 w 41"/>
                  <a:gd name="T17" fmla="*/ 1 h 15"/>
                  <a:gd name="T18" fmla="*/ 4 w 41"/>
                  <a:gd name="T19" fmla="*/ 1 h 15"/>
                  <a:gd name="T20" fmla="*/ 2 w 41"/>
                  <a:gd name="T21" fmla="*/ 1 h 15"/>
                  <a:gd name="T22" fmla="*/ 1 w 41"/>
                  <a:gd name="T23" fmla="*/ 0 h 15"/>
                  <a:gd name="T24" fmla="*/ 0 w 41"/>
                  <a:gd name="T25" fmla="*/ 0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1" h="15">
                    <a:moveTo>
                      <a:pt x="0" y="0"/>
                    </a:moveTo>
                    <a:lnTo>
                      <a:pt x="7" y="3"/>
                    </a:lnTo>
                    <a:lnTo>
                      <a:pt x="19" y="10"/>
                    </a:lnTo>
                    <a:lnTo>
                      <a:pt x="33" y="15"/>
                    </a:lnTo>
                    <a:lnTo>
                      <a:pt x="41" y="13"/>
                    </a:lnTo>
                    <a:lnTo>
                      <a:pt x="41" y="10"/>
                    </a:lnTo>
                    <a:lnTo>
                      <a:pt x="38" y="7"/>
                    </a:lnTo>
                    <a:lnTo>
                      <a:pt x="32" y="6"/>
                    </a:lnTo>
                    <a:lnTo>
                      <a:pt x="25" y="4"/>
                    </a:lnTo>
                    <a:lnTo>
                      <a:pt x="18" y="3"/>
                    </a:lnTo>
                    <a:lnTo>
                      <a:pt x="10" y="1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" name="Freeform 120"/>
              <p:cNvSpPr>
                <a:spLocks/>
              </p:cNvSpPr>
              <p:nvPr/>
            </p:nvSpPr>
            <p:spPr bwMode="auto">
              <a:xfrm>
                <a:off x="1424" y="442"/>
                <a:ext cx="22" cy="7"/>
              </a:xfrm>
              <a:custGeom>
                <a:avLst/>
                <a:gdLst>
                  <a:gd name="T0" fmla="*/ 0 w 44"/>
                  <a:gd name="T1" fmla="*/ 4 h 14"/>
                  <a:gd name="T2" fmla="*/ 1 w 44"/>
                  <a:gd name="T3" fmla="*/ 4 h 14"/>
                  <a:gd name="T4" fmla="*/ 3 w 44"/>
                  <a:gd name="T5" fmla="*/ 4 h 14"/>
                  <a:gd name="T6" fmla="*/ 5 w 44"/>
                  <a:gd name="T7" fmla="*/ 4 h 14"/>
                  <a:gd name="T8" fmla="*/ 7 w 44"/>
                  <a:gd name="T9" fmla="*/ 4 h 14"/>
                  <a:gd name="T10" fmla="*/ 8 w 44"/>
                  <a:gd name="T11" fmla="*/ 3 h 14"/>
                  <a:gd name="T12" fmla="*/ 10 w 44"/>
                  <a:gd name="T13" fmla="*/ 3 h 14"/>
                  <a:gd name="T14" fmla="*/ 11 w 44"/>
                  <a:gd name="T15" fmla="*/ 2 h 14"/>
                  <a:gd name="T16" fmla="*/ 11 w 44"/>
                  <a:gd name="T17" fmla="*/ 1 h 14"/>
                  <a:gd name="T18" fmla="*/ 10 w 44"/>
                  <a:gd name="T19" fmla="*/ 0 h 14"/>
                  <a:gd name="T20" fmla="*/ 7 w 44"/>
                  <a:gd name="T21" fmla="*/ 1 h 14"/>
                  <a:gd name="T22" fmla="*/ 3 w 44"/>
                  <a:gd name="T23" fmla="*/ 3 h 14"/>
                  <a:gd name="T24" fmla="*/ 0 w 44"/>
                  <a:gd name="T25" fmla="*/ 4 h 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4" h="14">
                    <a:moveTo>
                      <a:pt x="0" y="14"/>
                    </a:moveTo>
                    <a:lnTo>
                      <a:pt x="3" y="14"/>
                    </a:lnTo>
                    <a:lnTo>
                      <a:pt x="9" y="13"/>
                    </a:lnTo>
                    <a:lnTo>
                      <a:pt x="17" y="13"/>
                    </a:lnTo>
                    <a:lnTo>
                      <a:pt x="25" y="13"/>
                    </a:lnTo>
                    <a:lnTo>
                      <a:pt x="32" y="11"/>
                    </a:lnTo>
                    <a:lnTo>
                      <a:pt x="38" y="10"/>
                    </a:lnTo>
                    <a:lnTo>
                      <a:pt x="43" y="6"/>
                    </a:lnTo>
                    <a:lnTo>
                      <a:pt x="44" y="3"/>
                    </a:lnTo>
                    <a:lnTo>
                      <a:pt x="38" y="0"/>
                    </a:lnTo>
                    <a:lnTo>
                      <a:pt x="26" y="3"/>
                    </a:lnTo>
                    <a:lnTo>
                      <a:pt x="11" y="1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" name="Freeform 121"/>
              <p:cNvSpPr>
                <a:spLocks/>
              </p:cNvSpPr>
              <p:nvPr/>
            </p:nvSpPr>
            <p:spPr bwMode="auto">
              <a:xfrm>
                <a:off x="1413" y="454"/>
                <a:ext cx="21" cy="16"/>
              </a:xfrm>
              <a:custGeom>
                <a:avLst/>
                <a:gdLst>
                  <a:gd name="T0" fmla="*/ 0 w 43"/>
                  <a:gd name="T1" fmla="*/ 0 h 32"/>
                  <a:gd name="T2" fmla="*/ 1 w 43"/>
                  <a:gd name="T3" fmla="*/ 1 h 32"/>
                  <a:gd name="T4" fmla="*/ 3 w 43"/>
                  <a:gd name="T5" fmla="*/ 2 h 32"/>
                  <a:gd name="T6" fmla="*/ 5 w 43"/>
                  <a:gd name="T7" fmla="*/ 3 h 32"/>
                  <a:gd name="T8" fmla="*/ 7 w 43"/>
                  <a:gd name="T9" fmla="*/ 4 h 32"/>
                  <a:gd name="T10" fmla="*/ 8 w 43"/>
                  <a:gd name="T11" fmla="*/ 6 h 32"/>
                  <a:gd name="T12" fmla="*/ 9 w 43"/>
                  <a:gd name="T13" fmla="*/ 7 h 32"/>
                  <a:gd name="T14" fmla="*/ 10 w 43"/>
                  <a:gd name="T15" fmla="*/ 8 h 32"/>
                  <a:gd name="T16" fmla="*/ 10 w 43"/>
                  <a:gd name="T17" fmla="*/ 8 h 32"/>
                  <a:gd name="T18" fmla="*/ 8 w 43"/>
                  <a:gd name="T19" fmla="*/ 8 h 32"/>
                  <a:gd name="T20" fmla="*/ 5 w 43"/>
                  <a:gd name="T21" fmla="*/ 5 h 32"/>
                  <a:gd name="T22" fmla="*/ 2 w 43"/>
                  <a:gd name="T23" fmla="*/ 3 h 32"/>
                  <a:gd name="T24" fmla="*/ 0 w 43"/>
                  <a:gd name="T25" fmla="*/ 0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32">
                    <a:moveTo>
                      <a:pt x="0" y="0"/>
                    </a:moveTo>
                    <a:lnTo>
                      <a:pt x="6" y="3"/>
                    </a:lnTo>
                    <a:lnTo>
                      <a:pt x="12" y="6"/>
                    </a:lnTo>
                    <a:lnTo>
                      <a:pt x="20" y="10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9" y="26"/>
                    </a:lnTo>
                    <a:lnTo>
                      <a:pt x="43" y="29"/>
                    </a:lnTo>
                    <a:lnTo>
                      <a:pt x="43" y="32"/>
                    </a:lnTo>
                    <a:lnTo>
                      <a:pt x="35" y="30"/>
                    </a:lnTo>
                    <a:lnTo>
                      <a:pt x="21" y="20"/>
                    </a:lnTo>
                    <a:lnTo>
                      <a:pt x="9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0" name="Freeform 122"/>
              <p:cNvSpPr>
                <a:spLocks/>
              </p:cNvSpPr>
              <p:nvPr/>
            </p:nvSpPr>
            <p:spPr bwMode="auto">
              <a:xfrm>
                <a:off x="1304" y="448"/>
                <a:ext cx="6" cy="29"/>
              </a:xfrm>
              <a:custGeom>
                <a:avLst/>
                <a:gdLst>
                  <a:gd name="T0" fmla="*/ 2 w 13"/>
                  <a:gd name="T1" fmla="*/ 0 h 58"/>
                  <a:gd name="T2" fmla="*/ 2 w 13"/>
                  <a:gd name="T3" fmla="*/ 4 h 58"/>
                  <a:gd name="T4" fmla="*/ 3 w 13"/>
                  <a:gd name="T5" fmla="*/ 9 h 58"/>
                  <a:gd name="T6" fmla="*/ 2 w 13"/>
                  <a:gd name="T7" fmla="*/ 13 h 58"/>
                  <a:gd name="T8" fmla="*/ 1 w 13"/>
                  <a:gd name="T9" fmla="*/ 15 h 58"/>
                  <a:gd name="T10" fmla="*/ 0 w 13"/>
                  <a:gd name="T11" fmla="*/ 13 h 58"/>
                  <a:gd name="T12" fmla="*/ 0 w 13"/>
                  <a:gd name="T13" fmla="*/ 9 h 58"/>
                  <a:gd name="T14" fmla="*/ 1 w 13"/>
                  <a:gd name="T15" fmla="*/ 4 h 58"/>
                  <a:gd name="T16" fmla="*/ 2 w 13"/>
                  <a:gd name="T17" fmla="*/ 0 h 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" h="58">
                    <a:moveTo>
                      <a:pt x="8" y="0"/>
                    </a:moveTo>
                    <a:lnTo>
                      <a:pt x="11" y="14"/>
                    </a:lnTo>
                    <a:lnTo>
                      <a:pt x="13" y="34"/>
                    </a:lnTo>
                    <a:lnTo>
                      <a:pt x="11" y="49"/>
                    </a:lnTo>
                    <a:lnTo>
                      <a:pt x="5" y="58"/>
                    </a:lnTo>
                    <a:lnTo>
                      <a:pt x="0" y="52"/>
                    </a:lnTo>
                    <a:lnTo>
                      <a:pt x="2" y="35"/>
                    </a:lnTo>
                    <a:lnTo>
                      <a:pt x="7" y="1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1" name="Freeform 123"/>
              <p:cNvSpPr>
                <a:spLocks/>
              </p:cNvSpPr>
              <p:nvPr/>
            </p:nvSpPr>
            <p:spPr bwMode="auto">
              <a:xfrm>
                <a:off x="1292" y="444"/>
                <a:ext cx="9" cy="28"/>
              </a:xfrm>
              <a:custGeom>
                <a:avLst/>
                <a:gdLst>
                  <a:gd name="T0" fmla="*/ 5 w 16"/>
                  <a:gd name="T1" fmla="*/ 0 h 57"/>
                  <a:gd name="T2" fmla="*/ 5 w 16"/>
                  <a:gd name="T3" fmla="*/ 3 h 57"/>
                  <a:gd name="T4" fmla="*/ 5 w 16"/>
                  <a:gd name="T5" fmla="*/ 8 h 57"/>
                  <a:gd name="T6" fmla="*/ 3 w 16"/>
                  <a:gd name="T7" fmla="*/ 12 h 57"/>
                  <a:gd name="T8" fmla="*/ 1 w 16"/>
                  <a:gd name="T9" fmla="*/ 14 h 57"/>
                  <a:gd name="T10" fmla="*/ 0 w 16"/>
                  <a:gd name="T11" fmla="*/ 12 h 57"/>
                  <a:gd name="T12" fmla="*/ 1 w 16"/>
                  <a:gd name="T13" fmla="*/ 8 h 57"/>
                  <a:gd name="T14" fmla="*/ 4 w 16"/>
                  <a:gd name="T15" fmla="*/ 3 h 57"/>
                  <a:gd name="T16" fmla="*/ 5 w 16"/>
                  <a:gd name="T17" fmla="*/ 0 h 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" h="57">
                    <a:moveTo>
                      <a:pt x="16" y="0"/>
                    </a:moveTo>
                    <a:lnTo>
                      <a:pt x="16" y="14"/>
                    </a:lnTo>
                    <a:lnTo>
                      <a:pt x="15" y="32"/>
                    </a:lnTo>
                    <a:lnTo>
                      <a:pt x="10" y="49"/>
                    </a:lnTo>
                    <a:lnTo>
                      <a:pt x="3" y="57"/>
                    </a:lnTo>
                    <a:lnTo>
                      <a:pt x="0" y="49"/>
                    </a:lnTo>
                    <a:lnTo>
                      <a:pt x="4" y="32"/>
                    </a:lnTo>
                    <a:lnTo>
                      <a:pt x="12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2" name="Freeform 124"/>
              <p:cNvSpPr>
                <a:spLocks/>
              </p:cNvSpPr>
              <p:nvPr/>
            </p:nvSpPr>
            <p:spPr bwMode="auto">
              <a:xfrm>
                <a:off x="1319" y="456"/>
                <a:ext cx="5" cy="27"/>
              </a:xfrm>
              <a:custGeom>
                <a:avLst/>
                <a:gdLst>
                  <a:gd name="T0" fmla="*/ 0 w 11"/>
                  <a:gd name="T1" fmla="*/ 0 h 53"/>
                  <a:gd name="T2" fmla="*/ 2 w 11"/>
                  <a:gd name="T3" fmla="*/ 2 h 53"/>
                  <a:gd name="T4" fmla="*/ 2 w 11"/>
                  <a:gd name="T5" fmla="*/ 6 h 53"/>
                  <a:gd name="T6" fmla="*/ 2 w 11"/>
                  <a:gd name="T7" fmla="*/ 11 h 53"/>
                  <a:gd name="T8" fmla="*/ 1 w 11"/>
                  <a:gd name="T9" fmla="*/ 14 h 53"/>
                  <a:gd name="T10" fmla="*/ 0 w 11"/>
                  <a:gd name="T11" fmla="*/ 13 h 53"/>
                  <a:gd name="T12" fmla="*/ 0 w 11"/>
                  <a:gd name="T13" fmla="*/ 9 h 53"/>
                  <a:gd name="T14" fmla="*/ 0 w 11"/>
                  <a:gd name="T15" fmla="*/ 4 h 53"/>
                  <a:gd name="T16" fmla="*/ 0 w 11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" h="53">
                    <a:moveTo>
                      <a:pt x="3" y="0"/>
                    </a:moveTo>
                    <a:lnTo>
                      <a:pt x="8" y="7"/>
                    </a:lnTo>
                    <a:lnTo>
                      <a:pt x="11" y="24"/>
                    </a:lnTo>
                    <a:lnTo>
                      <a:pt x="11" y="43"/>
                    </a:lnTo>
                    <a:lnTo>
                      <a:pt x="6" y="53"/>
                    </a:lnTo>
                    <a:lnTo>
                      <a:pt x="0" y="50"/>
                    </a:lnTo>
                    <a:lnTo>
                      <a:pt x="0" y="35"/>
                    </a:lnTo>
                    <a:lnTo>
                      <a:pt x="3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3" name="Freeform 125"/>
              <p:cNvSpPr>
                <a:spLocks/>
              </p:cNvSpPr>
              <p:nvPr/>
            </p:nvSpPr>
            <p:spPr bwMode="auto">
              <a:xfrm>
                <a:off x="1331" y="458"/>
                <a:ext cx="11" cy="32"/>
              </a:xfrm>
              <a:custGeom>
                <a:avLst/>
                <a:gdLst>
                  <a:gd name="T0" fmla="*/ 0 w 22"/>
                  <a:gd name="T1" fmla="*/ 0 h 63"/>
                  <a:gd name="T2" fmla="*/ 3 w 22"/>
                  <a:gd name="T3" fmla="*/ 4 h 63"/>
                  <a:gd name="T4" fmla="*/ 5 w 22"/>
                  <a:gd name="T5" fmla="*/ 9 h 63"/>
                  <a:gd name="T6" fmla="*/ 6 w 22"/>
                  <a:gd name="T7" fmla="*/ 14 h 63"/>
                  <a:gd name="T8" fmla="*/ 5 w 22"/>
                  <a:gd name="T9" fmla="*/ 16 h 63"/>
                  <a:gd name="T10" fmla="*/ 3 w 22"/>
                  <a:gd name="T11" fmla="*/ 15 h 63"/>
                  <a:gd name="T12" fmla="*/ 2 w 22"/>
                  <a:gd name="T13" fmla="*/ 10 h 63"/>
                  <a:gd name="T14" fmla="*/ 1 w 22"/>
                  <a:gd name="T15" fmla="*/ 4 h 63"/>
                  <a:gd name="T16" fmla="*/ 0 w 22"/>
                  <a:gd name="T17" fmla="*/ 0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2" h="63">
                    <a:moveTo>
                      <a:pt x="0" y="0"/>
                    </a:moveTo>
                    <a:lnTo>
                      <a:pt x="10" y="16"/>
                    </a:lnTo>
                    <a:lnTo>
                      <a:pt x="19" y="36"/>
                    </a:lnTo>
                    <a:lnTo>
                      <a:pt x="22" y="54"/>
                    </a:lnTo>
                    <a:lnTo>
                      <a:pt x="19" y="63"/>
                    </a:lnTo>
                    <a:lnTo>
                      <a:pt x="11" y="57"/>
                    </a:lnTo>
                    <a:lnTo>
                      <a:pt x="7" y="37"/>
                    </a:lnTo>
                    <a:lnTo>
                      <a:pt x="3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4" name="Freeform 126"/>
              <p:cNvSpPr>
                <a:spLocks/>
              </p:cNvSpPr>
              <p:nvPr/>
            </p:nvSpPr>
            <p:spPr bwMode="auto">
              <a:xfrm>
                <a:off x="1346" y="463"/>
                <a:ext cx="12" cy="33"/>
              </a:xfrm>
              <a:custGeom>
                <a:avLst/>
                <a:gdLst>
                  <a:gd name="T0" fmla="*/ 0 w 25"/>
                  <a:gd name="T1" fmla="*/ 0 h 67"/>
                  <a:gd name="T2" fmla="*/ 2 w 25"/>
                  <a:gd name="T3" fmla="*/ 3 h 67"/>
                  <a:gd name="T4" fmla="*/ 4 w 25"/>
                  <a:gd name="T5" fmla="*/ 9 h 67"/>
                  <a:gd name="T6" fmla="*/ 6 w 25"/>
                  <a:gd name="T7" fmla="*/ 14 h 67"/>
                  <a:gd name="T8" fmla="*/ 5 w 25"/>
                  <a:gd name="T9" fmla="*/ 16 h 67"/>
                  <a:gd name="T10" fmla="*/ 3 w 25"/>
                  <a:gd name="T11" fmla="*/ 14 h 67"/>
                  <a:gd name="T12" fmla="*/ 2 w 25"/>
                  <a:gd name="T13" fmla="*/ 9 h 67"/>
                  <a:gd name="T14" fmla="*/ 0 w 25"/>
                  <a:gd name="T15" fmla="*/ 3 h 67"/>
                  <a:gd name="T16" fmla="*/ 0 w 25"/>
                  <a:gd name="T17" fmla="*/ 0 h 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67">
                    <a:moveTo>
                      <a:pt x="0" y="0"/>
                    </a:moveTo>
                    <a:lnTo>
                      <a:pt x="10" y="15"/>
                    </a:lnTo>
                    <a:lnTo>
                      <a:pt x="19" y="38"/>
                    </a:lnTo>
                    <a:lnTo>
                      <a:pt x="25" y="59"/>
                    </a:lnTo>
                    <a:lnTo>
                      <a:pt x="22" y="67"/>
                    </a:lnTo>
                    <a:lnTo>
                      <a:pt x="14" y="58"/>
                    </a:lnTo>
                    <a:lnTo>
                      <a:pt x="8" y="36"/>
                    </a:lnTo>
                    <a:lnTo>
                      <a:pt x="3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5" name="Freeform 127"/>
              <p:cNvSpPr>
                <a:spLocks/>
              </p:cNvSpPr>
              <p:nvPr/>
            </p:nvSpPr>
            <p:spPr bwMode="auto">
              <a:xfrm>
                <a:off x="1372" y="461"/>
                <a:ext cx="21" cy="36"/>
              </a:xfrm>
              <a:custGeom>
                <a:avLst/>
                <a:gdLst>
                  <a:gd name="T0" fmla="*/ 0 w 43"/>
                  <a:gd name="T1" fmla="*/ 0 h 71"/>
                  <a:gd name="T2" fmla="*/ 2 w 43"/>
                  <a:gd name="T3" fmla="*/ 2 h 71"/>
                  <a:gd name="T4" fmla="*/ 4 w 43"/>
                  <a:gd name="T5" fmla="*/ 4 h 71"/>
                  <a:gd name="T6" fmla="*/ 5 w 43"/>
                  <a:gd name="T7" fmla="*/ 7 h 71"/>
                  <a:gd name="T8" fmla="*/ 7 w 43"/>
                  <a:gd name="T9" fmla="*/ 10 h 71"/>
                  <a:gd name="T10" fmla="*/ 9 w 43"/>
                  <a:gd name="T11" fmla="*/ 12 h 71"/>
                  <a:gd name="T12" fmla="*/ 10 w 43"/>
                  <a:gd name="T13" fmla="*/ 15 h 71"/>
                  <a:gd name="T14" fmla="*/ 10 w 43"/>
                  <a:gd name="T15" fmla="*/ 17 h 71"/>
                  <a:gd name="T16" fmla="*/ 10 w 43"/>
                  <a:gd name="T17" fmla="*/ 18 h 71"/>
                  <a:gd name="T18" fmla="*/ 8 w 43"/>
                  <a:gd name="T19" fmla="*/ 16 h 71"/>
                  <a:gd name="T20" fmla="*/ 5 w 43"/>
                  <a:gd name="T21" fmla="*/ 10 h 71"/>
                  <a:gd name="T22" fmla="*/ 2 w 43"/>
                  <a:gd name="T23" fmla="*/ 4 h 71"/>
                  <a:gd name="T24" fmla="*/ 0 w 43"/>
                  <a:gd name="T25" fmla="*/ 0 h 7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71">
                    <a:moveTo>
                      <a:pt x="0" y="0"/>
                    </a:moveTo>
                    <a:lnTo>
                      <a:pt x="8" y="6"/>
                    </a:lnTo>
                    <a:lnTo>
                      <a:pt x="16" y="15"/>
                    </a:lnTo>
                    <a:lnTo>
                      <a:pt x="23" y="26"/>
                    </a:lnTo>
                    <a:lnTo>
                      <a:pt x="31" y="38"/>
                    </a:lnTo>
                    <a:lnTo>
                      <a:pt x="37" y="48"/>
                    </a:lnTo>
                    <a:lnTo>
                      <a:pt x="42" y="59"/>
                    </a:lnTo>
                    <a:lnTo>
                      <a:pt x="43" y="67"/>
                    </a:lnTo>
                    <a:lnTo>
                      <a:pt x="42" y="71"/>
                    </a:lnTo>
                    <a:lnTo>
                      <a:pt x="32" y="62"/>
                    </a:lnTo>
                    <a:lnTo>
                      <a:pt x="22" y="39"/>
                    </a:lnTo>
                    <a:lnTo>
                      <a:pt x="11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" name="Freeform 128"/>
              <p:cNvSpPr>
                <a:spLocks/>
              </p:cNvSpPr>
              <p:nvPr/>
            </p:nvSpPr>
            <p:spPr bwMode="auto">
              <a:xfrm>
                <a:off x="1401" y="456"/>
                <a:ext cx="24" cy="33"/>
              </a:xfrm>
              <a:custGeom>
                <a:avLst/>
                <a:gdLst>
                  <a:gd name="T0" fmla="*/ 0 w 49"/>
                  <a:gd name="T1" fmla="*/ 0 h 66"/>
                  <a:gd name="T2" fmla="*/ 1 w 49"/>
                  <a:gd name="T3" fmla="*/ 1 h 66"/>
                  <a:gd name="T4" fmla="*/ 3 w 49"/>
                  <a:gd name="T5" fmla="*/ 4 h 66"/>
                  <a:gd name="T6" fmla="*/ 5 w 49"/>
                  <a:gd name="T7" fmla="*/ 6 h 66"/>
                  <a:gd name="T8" fmla="*/ 8 w 49"/>
                  <a:gd name="T9" fmla="*/ 9 h 66"/>
                  <a:gd name="T10" fmla="*/ 10 w 49"/>
                  <a:gd name="T11" fmla="*/ 11 h 66"/>
                  <a:gd name="T12" fmla="*/ 11 w 49"/>
                  <a:gd name="T13" fmla="*/ 14 h 66"/>
                  <a:gd name="T14" fmla="*/ 12 w 49"/>
                  <a:gd name="T15" fmla="*/ 16 h 66"/>
                  <a:gd name="T16" fmla="*/ 12 w 49"/>
                  <a:gd name="T17" fmla="*/ 17 h 66"/>
                  <a:gd name="T18" fmla="*/ 10 w 49"/>
                  <a:gd name="T19" fmla="*/ 16 h 66"/>
                  <a:gd name="T20" fmla="*/ 9 w 49"/>
                  <a:gd name="T21" fmla="*/ 15 h 66"/>
                  <a:gd name="T22" fmla="*/ 7 w 49"/>
                  <a:gd name="T23" fmla="*/ 13 h 66"/>
                  <a:gd name="T24" fmla="*/ 5 w 49"/>
                  <a:gd name="T25" fmla="*/ 10 h 66"/>
                  <a:gd name="T26" fmla="*/ 4 w 49"/>
                  <a:gd name="T27" fmla="*/ 6 h 66"/>
                  <a:gd name="T28" fmla="*/ 2 w 49"/>
                  <a:gd name="T29" fmla="*/ 4 h 66"/>
                  <a:gd name="T30" fmla="*/ 1 w 49"/>
                  <a:gd name="T31" fmla="*/ 1 h 66"/>
                  <a:gd name="T32" fmla="*/ 0 w 49"/>
                  <a:gd name="T33" fmla="*/ 0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66">
                    <a:moveTo>
                      <a:pt x="0" y="0"/>
                    </a:moveTo>
                    <a:lnTo>
                      <a:pt x="6" y="4"/>
                    </a:lnTo>
                    <a:lnTo>
                      <a:pt x="14" y="14"/>
                    </a:lnTo>
                    <a:lnTo>
                      <a:pt x="23" y="23"/>
                    </a:lnTo>
                    <a:lnTo>
                      <a:pt x="32" y="33"/>
                    </a:lnTo>
                    <a:lnTo>
                      <a:pt x="40" y="44"/>
                    </a:lnTo>
                    <a:lnTo>
                      <a:pt x="46" y="53"/>
                    </a:lnTo>
                    <a:lnTo>
                      <a:pt x="49" y="61"/>
                    </a:lnTo>
                    <a:lnTo>
                      <a:pt x="48" y="66"/>
                    </a:lnTo>
                    <a:lnTo>
                      <a:pt x="43" y="64"/>
                    </a:lnTo>
                    <a:lnTo>
                      <a:pt x="37" y="58"/>
                    </a:lnTo>
                    <a:lnTo>
                      <a:pt x="29" y="49"/>
                    </a:lnTo>
                    <a:lnTo>
                      <a:pt x="23" y="37"/>
                    </a:lnTo>
                    <a:lnTo>
                      <a:pt x="16" y="24"/>
                    </a:lnTo>
                    <a:lnTo>
                      <a:pt x="10" y="14"/>
                    </a:ln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" name="Freeform 129"/>
              <p:cNvSpPr>
                <a:spLocks/>
              </p:cNvSpPr>
              <p:nvPr/>
            </p:nvSpPr>
            <p:spPr bwMode="auto">
              <a:xfrm>
                <a:off x="1359" y="464"/>
                <a:ext cx="20" cy="29"/>
              </a:xfrm>
              <a:custGeom>
                <a:avLst/>
                <a:gdLst>
                  <a:gd name="T0" fmla="*/ 0 w 42"/>
                  <a:gd name="T1" fmla="*/ 0 h 60"/>
                  <a:gd name="T2" fmla="*/ 1 w 42"/>
                  <a:gd name="T3" fmla="*/ 1 h 60"/>
                  <a:gd name="T4" fmla="*/ 3 w 42"/>
                  <a:gd name="T5" fmla="*/ 3 h 60"/>
                  <a:gd name="T6" fmla="*/ 5 w 42"/>
                  <a:gd name="T7" fmla="*/ 5 h 60"/>
                  <a:gd name="T8" fmla="*/ 7 w 42"/>
                  <a:gd name="T9" fmla="*/ 7 h 60"/>
                  <a:gd name="T10" fmla="*/ 8 w 42"/>
                  <a:gd name="T11" fmla="*/ 10 h 60"/>
                  <a:gd name="T12" fmla="*/ 9 w 42"/>
                  <a:gd name="T13" fmla="*/ 12 h 60"/>
                  <a:gd name="T14" fmla="*/ 10 w 42"/>
                  <a:gd name="T15" fmla="*/ 14 h 60"/>
                  <a:gd name="T16" fmla="*/ 9 w 42"/>
                  <a:gd name="T17" fmla="*/ 14 h 60"/>
                  <a:gd name="T18" fmla="*/ 6 w 42"/>
                  <a:gd name="T19" fmla="*/ 12 h 60"/>
                  <a:gd name="T20" fmla="*/ 4 w 42"/>
                  <a:gd name="T21" fmla="*/ 8 h 60"/>
                  <a:gd name="T22" fmla="*/ 1 w 42"/>
                  <a:gd name="T23" fmla="*/ 3 h 60"/>
                  <a:gd name="T24" fmla="*/ 0 w 42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60">
                    <a:moveTo>
                      <a:pt x="0" y="0"/>
                    </a:moveTo>
                    <a:lnTo>
                      <a:pt x="5" y="5"/>
                    </a:lnTo>
                    <a:lnTo>
                      <a:pt x="13" y="12"/>
                    </a:lnTo>
                    <a:lnTo>
                      <a:pt x="20" y="22"/>
                    </a:lnTo>
                    <a:lnTo>
                      <a:pt x="29" y="32"/>
                    </a:lnTo>
                    <a:lnTo>
                      <a:pt x="35" y="41"/>
                    </a:lnTo>
                    <a:lnTo>
                      <a:pt x="40" y="51"/>
                    </a:lnTo>
                    <a:lnTo>
                      <a:pt x="42" y="57"/>
                    </a:lnTo>
                    <a:lnTo>
                      <a:pt x="39" y="60"/>
                    </a:lnTo>
                    <a:lnTo>
                      <a:pt x="28" y="52"/>
                    </a:lnTo>
                    <a:lnTo>
                      <a:pt x="17" y="34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" name="Freeform 130"/>
              <p:cNvSpPr>
                <a:spLocks/>
              </p:cNvSpPr>
              <p:nvPr/>
            </p:nvSpPr>
            <p:spPr bwMode="auto">
              <a:xfrm>
                <a:off x="1360" y="419"/>
                <a:ext cx="26" cy="47"/>
              </a:xfrm>
              <a:custGeom>
                <a:avLst/>
                <a:gdLst>
                  <a:gd name="T0" fmla="*/ 13 w 52"/>
                  <a:gd name="T1" fmla="*/ 0 h 95"/>
                  <a:gd name="T2" fmla="*/ 13 w 52"/>
                  <a:gd name="T3" fmla="*/ 1 h 95"/>
                  <a:gd name="T4" fmla="*/ 13 w 52"/>
                  <a:gd name="T5" fmla="*/ 3 h 95"/>
                  <a:gd name="T6" fmla="*/ 12 w 52"/>
                  <a:gd name="T7" fmla="*/ 7 h 95"/>
                  <a:gd name="T8" fmla="*/ 10 w 52"/>
                  <a:gd name="T9" fmla="*/ 11 h 95"/>
                  <a:gd name="T10" fmla="*/ 8 w 52"/>
                  <a:gd name="T11" fmla="*/ 15 h 95"/>
                  <a:gd name="T12" fmla="*/ 5 w 52"/>
                  <a:gd name="T13" fmla="*/ 19 h 95"/>
                  <a:gd name="T14" fmla="*/ 3 w 52"/>
                  <a:gd name="T15" fmla="*/ 21 h 95"/>
                  <a:gd name="T16" fmla="*/ 0 w 52"/>
                  <a:gd name="T17" fmla="*/ 23 h 95"/>
                  <a:gd name="T18" fmla="*/ 1 w 52"/>
                  <a:gd name="T19" fmla="*/ 21 h 95"/>
                  <a:gd name="T20" fmla="*/ 3 w 52"/>
                  <a:gd name="T21" fmla="*/ 18 h 95"/>
                  <a:gd name="T22" fmla="*/ 5 w 52"/>
                  <a:gd name="T23" fmla="*/ 15 h 95"/>
                  <a:gd name="T24" fmla="*/ 7 w 52"/>
                  <a:gd name="T25" fmla="*/ 10 h 95"/>
                  <a:gd name="T26" fmla="*/ 9 w 52"/>
                  <a:gd name="T27" fmla="*/ 6 h 95"/>
                  <a:gd name="T28" fmla="*/ 11 w 52"/>
                  <a:gd name="T29" fmla="*/ 3 h 95"/>
                  <a:gd name="T30" fmla="*/ 12 w 52"/>
                  <a:gd name="T31" fmla="*/ 0 h 95"/>
                  <a:gd name="T32" fmla="*/ 13 w 52"/>
                  <a:gd name="T33" fmla="*/ 0 h 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95">
                    <a:moveTo>
                      <a:pt x="51" y="0"/>
                    </a:moveTo>
                    <a:lnTo>
                      <a:pt x="52" y="6"/>
                    </a:lnTo>
                    <a:lnTo>
                      <a:pt x="51" y="15"/>
                    </a:lnTo>
                    <a:lnTo>
                      <a:pt x="45" y="31"/>
                    </a:lnTo>
                    <a:lnTo>
                      <a:pt x="39" y="46"/>
                    </a:lnTo>
                    <a:lnTo>
                      <a:pt x="29" y="61"/>
                    </a:lnTo>
                    <a:lnTo>
                      <a:pt x="20" y="76"/>
                    </a:lnTo>
                    <a:lnTo>
                      <a:pt x="10" y="87"/>
                    </a:lnTo>
                    <a:lnTo>
                      <a:pt x="0" y="95"/>
                    </a:lnTo>
                    <a:lnTo>
                      <a:pt x="3" y="87"/>
                    </a:lnTo>
                    <a:lnTo>
                      <a:pt x="10" y="75"/>
                    </a:lnTo>
                    <a:lnTo>
                      <a:pt x="17" y="60"/>
                    </a:lnTo>
                    <a:lnTo>
                      <a:pt x="25" y="43"/>
                    </a:lnTo>
                    <a:lnTo>
                      <a:pt x="34" y="26"/>
                    </a:lnTo>
                    <a:lnTo>
                      <a:pt x="42" y="12"/>
                    </a:lnTo>
                    <a:lnTo>
                      <a:pt x="48" y="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" name="Freeform 131"/>
              <p:cNvSpPr>
                <a:spLocks/>
              </p:cNvSpPr>
              <p:nvPr/>
            </p:nvSpPr>
            <p:spPr bwMode="auto">
              <a:xfrm>
                <a:off x="1384" y="425"/>
                <a:ext cx="22" cy="37"/>
              </a:xfrm>
              <a:custGeom>
                <a:avLst/>
                <a:gdLst>
                  <a:gd name="T0" fmla="*/ 11 w 44"/>
                  <a:gd name="T1" fmla="*/ 0 h 73"/>
                  <a:gd name="T2" fmla="*/ 11 w 44"/>
                  <a:gd name="T3" fmla="*/ 1 h 73"/>
                  <a:gd name="T4" fmla="*/ 11 w 44"/>
                  <a:gd name="T5" fmla="*/ 3 h 73"/>
                  <a:gd name="T6" fmla="*/ 10 w 44"/>
                  <a:gd name="T7" fmla="*/ 6 h 73"/>
                  <a:gd name="T8" fmla="*/ 9 w 44"/>
                  <a:gd name="T9" fmla="*/ 8 h 73"/>
                  <a:gd name="T10" fmla="*/ 7 w 44"/>
                  <a:gd name="T11" fmla="*/ 12 h 73"/>
                  <a:gd name="T12" fmla="*/ 5 w 44"/>
                  <a:gd name="T13" fmla="*/ 14 h 73"/>
                  <a:gd name="T14" fmla="*/ 3 w 44"/>
                  <a:gd name="T15" fmla="*/ 17 h 73"/>
                  <a:gd name="T16" fmla="*/ 0 w 44"/>
                  <a:gd name="T17" fmla="*/ 19 h 73"/>
                  <a:gd name="T18" fmla="*/ 3 w 44"/>
                  <a:gd name="T19" fmla="*/ 14 h 73"/>
                  <a:gd name="T20" fmla="*/ 6 w 44"/>
                  <a:gd name="T21" fmla="*/ 8 h 73"/>
                  <a:gd name="T22" fmla="*/ 9 w 44"/>
                  <a:gd name="T23" fmla="*/ 2 h 73"/>
                  <a:gd name="T24" fmla="*/ 11 w 44"/>
                  <a:gd name="T25" fmla="*/ 0 h 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4" h="73">
                    <a:moveTo>
                      <a:pt x="44" y="0"/>
                    </a:moveTo>
                    <a:lnTo>
                      <a:pt x="44" y="3"/>
                    </a:lnTo>
                    <a:lnTo>
                      <a:pt x="43" y="10"/>
                    </a:lnTo>
                    <a:lnTo>
                      <a:pt x="39" y="21"/>
                    </a:lnTo>
                    <a:lnTo>
                      <a:pt x="33" y="32"/>
                    </a:lnTo>
                    <a:lnTo>
                      <a:pt x="26" y="46"/>
                    </a:lnTo>
                    <a:lnTo>
                      <a:pt x="18" y="56"/>
                    </a:lnTo>
                    <a:lnTo>
                      <a:pt x="9" y="67"/>
                    </a:lnTo>
                    <a:lnTo>
                      <a:pt x="0" y="73"/>
                    </a:lnTo>
                    <a:lnTo>
                      <a:pt x="10" y="55"/>
                    </a:lnTo>
                    <a:lnTo>
                      <a:pt x="24" y="29"/>
                    </a:lnTo>
                    <a:lnTo>
                      <a:pt x="36" y="7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0" name="Freeform 132"/>
              <p:cNvSpPr>
                <a:spLocks/>
              </p:cNvSpPr>
              <p:nvPr/>
            </p:nvSpPr>
            <p:spPr bwMode="auto">
              <a:xfrm>
                <a:off x="1387" y="460"/>
                <a:ext cx="24" cy="32"/>
              </a:xfrm>
              <a:custGeom>
                <a:avLst/>
                <a:gdLst>
                  <a:gd name="T0" fmla="*/ 0 w 47"/>
                  <a:gd name="T1" fmla="*/ 0 h 65"/>
                  <a:gd name="T2" fmla="*/ 2 w 47"/>
                  <a:gd name="T3" fmla="*/ 1 h 65"/>
                  <a:gd name="T4" fmla="*/ 4 w 47"/>
                  <a:gd name="T5" fmla="*/ 3 h 65"/>
                  <a:gd name="T6" fmla="*/ 6 w 47"/>
                  <a:gd name="T7" fmla="*/ 5 h 65"/>
                  <a:gd name="T8" fmla="*/ 8 w 47"/>
                  <a:gd name="T9" fmla="*/ 8 h 65"/>
                  <a:gd name="T10" fmla="*/ 10 w 47"/>
                  <a:gd name="T11" fmla="*/ 11 h 65"/>
                  <a:gd name="T12" fmla="*/ 11 w 47"/>
                  <a:gd name="T13" fmla="*/ 13 h 65"/>
                  <a:gd name="T14" fmla="*/ 12 w 47"/>
                  <a:gd name="T15" fmla="*/ 15 h 65"/>
                  <a:gd name="T16" fmla="*/ 12 w 47"/>
                  <a:gd name="T17" fmla="*/ 16 h 65"/>
                  <a:gd name="T18" fmla="*/ 11 w 47"/>
                  <a:gd name="T19" fmla="*/ 16 h 65"/>
                  <a:gd name="T20" fmla="*/ 9 w 47"/>
                  <a:gd name="T21" fmla="*/ 14 h 65"/>
                  <a:gd name="T22" fmla="*/ 7 w 47"/>
                  <a:gd name="T23" fmla="*/ 12 h 65"/>
                  <a:gd name="T24" fmla="*/ 6 w 47"/>
                  <a:gd name="T25" fmla="*/ 9 h 65"/>
                  <a:gd name="T26" fmla="*/ 4 w 47"/>
                  <a:gd name="T27" fmla="*/ 6 h 65"/>
                  <a:gd name="T28" fmla="*/ 3 w 47"/>
                  <a:gd name="T29" fmla="*/ 3 h 65"/>
                  <a:gd name="T30" fmla="*/ 1 w 47"/>
                  <a:gd name="T31" fmla="*/ 1 h 65"/>
                  <a:gd name="T32" fmla="*/ 0 w 47"/>
                  <a:gd name="T33" fmla="*/ 0 h 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7" h="65">
                    <a:moveTo>
                      <a:pt x="0" y="0"/>
                    </a:moveTo>
                    <a:lnTo>
                      <a:pt x="6" y="5"/>
                    </a:lnTo>
                    <a:lnTo>
                      <a:pt x="14" y="14"/>
                    </a:lnTo>
                    <a:lnTo>
                      <a:pt x="21" y="23"/>
                    </a:lnTo>
                    <a:lnTo>
                      <a:pt x="30" y="34"/>
                    </a:lnTo>
                    <a:lnTo>
                      <a:pt x="38" y="45"/>
                    </a:lnTo>
                    <a:lnTo>
                      <a:pt x="44" y="54"/>
                    </a:lnTo>
                    <a:lnTo>
                      <a:pt x="47" y="60"/>
                    </a:lnTo>
                    <a:lnTo>
                      <a:pt x="46" y="65"/>
                    </a:lnTo>
                    <a:lnTo>
                      <a:pt x="41" y="65"/>
                    </a:lnTo>
                    <a:lnTo>
                      <a:pt x="35" y="59"/>
                    </a:lnTo>
                    <a:lnTo>
                      <a:pt x="27" y="49"/>
                    </a:lnTo>
                    <a:lnTo>
                      <a:pt x="21" y="37"/>
                    </a:lnTo>
                    <a:lnTo>
                      <a:pt x="15" y="25"/>
                    </a:lnTo>
                    <a:lnTo>
                      <a:pt x="9" y="14"/>
                    </a:lnTo>
                    <a:lnTo>
                      <a:pt x="3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1" name="Freeform 133"/>
              <p:cNvSpPr>
                <a:spLocks/>
              </p:cNvSpPr>
              <p:nvPr/>
            </p:nvSpPr>
            <p:spPr bwMode="auto">
              <a:xfrm>
                <a:off x="552" y="949"/>
                <a:ext cx="58" cy="152"/>
              </a:xfrm>
              <a:custGeom>
                <a:avLst/>
                <a:gdLst>
                  <a:gd name="T0" fmla="*/ 6 w 116"/>
                  <a:gd name="T1" fmla="*/ 0 h 302"/>
                  <a:gd name="T2" fmla="*/ 6 w 116"/>
                  <a:gd name="T3" fmla="*/ 0 h 302"/>
                  <a:gd name="T4" fmla="*/ 6 w 116"/>
                  <a:gd name="T5" fmla="*/ 1 h 302"/>
                  <a:gd name="T6" fmla="*/ 7 w 116"/>
                  <a:gd name="T7" fmla="*/ 2 h 302"/>
                  <a:gd name="T8" fmla="*/ 7 w 116"/>
                  <a:gd name="T9" fmla="*/ 2 h 302"/>
                  <a:gd name="T10" fmla="*/ 4 w 116"/>
                  <a:gd name="T11" fmla="*/ 14 h 302"/>
                  <a:gd name="T12" fmla="*/ 4 w 116"/>
                  <a:gd name="T13" fmla="*/ 26 h 302"/>
                  <a:gd name="T14" fmla="*/ 6 w 116"/>
                  <a:gd name="T15" fmla="*/ 36 h 302"/>
                  <a:gd name="T16" fmla="*/ 10 w 116"/>
                  <a:gd name="T17" fmla="*/ 46 h 302"/>
                  <a:gd name="T18" fmla="*/ 14 w 116"/>
                  <a:gd name="T19" fmla="*/ 55 h 302"/>
                  <a:gd name="T20" fmla="*/ 19 w 116"/>
                  <a:gd name="T21" fmla="*/ 63 h 302"/>
                  <a:gd name="T22" fmla="*/ 25 w 116"/>
                  <a:gd name="T23" fmla="*/ 70 h 302"/>
                  <a:gd name="T24" fmla="*/ 29 w 116"/>
                  <a:gd name="T25" fmla="*/ 77 h 302"/>
                  <a:gd name="T26" fmla="*/ 24 w 116"/>
                  <a:gd name="T27" fmla="*/ 73 h 302"/>
                  <a:gd name="T28" fmla="*/ 18 w 116"/>
                  <a:gd name="T29" fmla="*/ 66 h 302"/>
                  <a:gd name="T30" fmla="*/ 11 w 116"/>
                  <a:gd name="T31" fmla="*/ 57 h 302"/>
                  <a:gd name="T32" fmla="*/ 6 w 116"/>
                  <a:gd name="T33" fmla="*/ 46 h 302"/>
                  <a:gd name="T34" fmla="*/ 2 w 116"/>
                  <a:gd name="T35" fmla="*/ 34 h 302"/>
                  <a:gd name="T36" fmla="*/ 0 w 116"/>
                  <a:gd name="T37" fmla="*/ 21 h 302"/>
                  <a:gd name="T38" fmla="*/ 1 w 116"/>
                  <a:gd name="T39" fmla="*/ 10 h 302"/>
                  <a:gd name="T40" fmla="*/ 6 w 116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16" h="302">
                    <a:moveTo>
                      <a:pt x="21" y="0"/>
                    </a:moveTo>
                    <a:lnTo>
                      <a:pt x="23" y="0"/>
                    </a:lnTo>
                    <a:lnTo>
                      <a:pt x="24" y="3"/>
                    </a:lnTo>
                    <a:lnTo>
                      <a:pt x="26" y="6"/>
                    </a:lnTo>
                    <a:lnTo>
                      <a:pt x="27" y="7"/>
                    </a:lnTo>
                    <a:lnTo>
                      <a:pt x="15" y="55"/>
                    </a:lnTo>
                    <a:lnTo>
                      <a:pt x="14" y="101"/>
                    </a:lnTo>
                    <a:lnTo>
                      <a:pt x="21" y="143"/>
                    </a:lnTo>
                    <a:lnTo>
                      <a:pt x="37" y="182"/>
                    </a:lnTo>
                    <a:lnTo>
                      <a:pt x="55" y="218"/>
                    </a:lnTo>
                    <a:lnTo>
                      <a:pt x="76" y="250"/>
                    </a:lnTo>
                    <a:lnTo>
                      <a:pt x="98" y="279"/>
                    </a:lnTo>
                    <a:lnTo>
                      <a:pt x="116" y="302"/>
                    </a:lnTo>
                    <a:lnTo>
                      <a:pt x="93" y="290"/>
                    </a:lnTo>
                    <a:lnTo>
                      <a:pt x="69" y="262"/>
                    </a:lnTo>
                    <a:lnTo>
                      <a:pt x="44" y="226"/>
                    </a:lnTo>
                    <a:lnTo>
                      <a:pt x="23" y="180"/>
                    </a:lnTo>
                    <a:lnTo>
                      <a:pt x="8" y="133"/>
                    </a:lnTo>
                    <a:lnTo>
                      <a:pt x="0" y="84"/>
                    </a:lnTo>
                    <a:lnTo>
                      <a:pt x="4" y="38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2" name="Freeform 134"/>
              <p:cNvSpPr>
                <a:spLocks/>
              </p:cNvSpPr>
              <p:nvPr/>
            </p:nvSpPr>
            <p:spPr bwMode="auto">
              <a:xfrm>
                <a:off x="580" y="1067"/>
                <a:ext cx="51" cy="11"/>
              </a:xfrm>
              <a:custGeom>
                <a:avLst/>
                <a:gdLst>
                  <a:gd name="T0" fmla="*/ 26 w 101"/>
                  <a:gd name="T1" fmla="*/ 5 h 21"/>
                  <a:gd name="T2" fmla="*/ 25 w 101"/>
                  <a:gd name="T3" fmla="*/ 5 h 21"/>
                  <a:gd name="T4" fmla="*/ 23 w 101"/>
                  <a:gd name="T5" fmla="*/ 6 h 21"/>
                  <a:gd name="T6" fmla="*/ 20 w 101"/>
                  <a:gd name="T7" fmla="*/ 6 h 21"/>
                  <a:gd name="T8" fmla="*/ 15 w 101"/>
                  <a:gd name="T9" fmla="*/ 5 h 21"/>
                  <a:gd name="T10" fmla="*/ 11 w 101"/>
                  <a:gd name="T11" fmla="*/ 5 h 21"/>
                  <a:gd name="T12" fmla="*/ 7 w 101"/>
                  <a:gd name="T13" fmla="*/ 4 h 21"/>
                  <a:gd name="T14" fmla="*/ 4 w 101"/>
                  <a:gd name="T15" fmla="*/ 2 h 21"/>
                  <a:gd name="T16" fmla="*/ 0 w 101"/>
                  <a:gd name="T17" fmla="*/ 0 h 21"/>
                  <a:gd name="T18" fmla="*/ 3 w 101"/>
                  <a:gd name="T19" fmla="*/ 1 h 21"/>
                  <a:gd name="T20" fmla="*/ 7 w 101"/>
                  <a:gd name="T21" fmla="*/ 2 h 21"/>
                  <a:gd name="T22" fmla="*/ 11 w 101"/>
                  <a:gd name="T23" fmla="*/ 2 h 21"/>
                  <a:gd name="T24" fmla="*/ 15 w 101"/>
                  <a:gd name="T25" fmla="*/ 3 h 21"/>
                  <a:gd name="T26" fmla="*/ 19 w 101"/>
                  <a:gd name="T27" fmla="*/ 3 h 21"/>
                  <a:gd name="T28" fmla="*/ 23 w 101"/>
                  <a:gd name="T29" fmla="*/ 4 h 21"/>
                  <a:gd name="T30" fmla="*/ 25 w 101"/>
                  <a:gd name="T31" fmla="*/ 4 h 21"/>
                  <a:gd name="T32" fmla="*/ 26 w 101"/>
                  <a:gd name="T33" fmla="*/ 5 h 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1" h="21">
                    <a:moveTo>
                      <a:pt x="101" y="18"/>
                    </a:moveTo>
                    <a:lnTo>
                      <a:pt x="98" y="20"/>
                    </a:lnTo>
                    <a:lnTo>
                      <a:pt x="89" y="21"/>
                    </a:lnTo>
                    <a:lnTo>
                      <a:pt x="77" y="21"/>
                    </a:lnTo>
                    <a:lnTo>
                      <a:pt x="60" y="20"/>
                    </a:lnTo>
                    <a:lnTo>
                      <a:pt x="43" y="18"/>
                    </a:lnTo>
                    <a:lnTo>
                      <a:pt x="26" y="14"/>
                    </a:lnTo>
                    <a:lnTo>
                      <a:pt x="13" y="8"/>
                    </a:lnTo>
                    <a:lnTo>
                      <a:pt x="0" y="0"/>
                    </a:lnTo>
                    <a:lnTo>
                      <a:pt x="11" y="1"/>
                    </a:lnTo>
                    <a:lnTo>
                      <a:pt x="26" y="5"/>
                    </a:lnTo>
                    <a:lnTo>
                      <a:pt x="43" y="6"/>
                    </a:lnTo>
                    <a:lnTo>
                      <a:pt x="60" y="9"/>
                    </a:lnTo>
                    <a:lnTo>
                      <a:pt x="75" y="11"/>
                    </a:lnTo>
                    <a:lnTo>
                      <a:pt x="89" y="14"/>
                    </a:lnTo>
                    <a:lnTo>
                      <a:pt x="98" y="15"/>
                    </a:lnTo>
                    <a:lnTo>
                      <a:pt x="101" y="1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3" name="Freeform 135"/>
              <p:cNvSpPr>
                <a:spLocks/>
              </p:cNvSpPr>
              <p:nvPr/>
            </p:nvSpPr>
            <p:spPr bwMode="auto">
              <a:xfrm>
                <a:off x="572" y="1053"/>
                <a:ext cx="60" cy="16"/>
              </a:xfrm>
              <a:custGeom>
                <a:avLst/>
                <a:gdLst>
                  <a:gd name="T0" fmla="*/ 30 w 120"/>
                  <a:gd name="T1" fmla="*/ 7 h 31"/>
                  <a:gd name="T2" fmla="*/ 29 w 120"/>
                  <a:gd name="T3" fmla="*/ 8 h 31"/>
                  <a:gd name="T4" fmla="*/ 27 w 120"/>
                  <a:gd name="T5" fmla="*/ 8 h 31"/>
                  <a:gd name="T6" fmla="*/ 22 w 120"/>
                  <a:gd name="T7" fmla="*/ 8 h 31"/>
                  <a:gd name="T8" fmla="*/ 18 w 120"/>
                  <a:gd name="T9" fmla="*/ 7 h 31"/>
                  <a:gd name="T10" fmla="*/ 13 w 120"/>
                  <a:gd name="T11" fmla="*/ 6 h 31"/>
                  <a:gd name="T12" fmla="*/ 8 w 120"/>
                  <a:gd name="T13" fmla="*/ 4 h 31"/>
                  <a:gd name="T14" fmla="*/ 4 w 120"/>
                  <a:gd name="T15" fmla="*/ 3 h 31"/>
                  <a:gd name="T16" fmla="*/ 0 w 120"/>
                  <a:gd name="T17" fmla="*/ 0 h 31"/>
                  <a:gd name="T18" fmla="*/ 3 w 120"/>
                  <a:gd name="T19" fmla="*/ 1 h 31"/>
                  <a:gd name="T20" fmla="*/ 7 w 120"/>
                  <a:gd name="T21" fmla="*/ 2 h 31"/>
                  <a:gd name="T22" fmla="*/ 11 w 120"/>
                  <a:gd name="T23" fmla="*/ 2 h 31"/>
                  <a:gd name="T24" fmla="*/ 17 w 120"/>
                  <a:gd name="T25" fmla="*/ 3 h 31"/>
                  <a:gd name="T26" fmla="*/ 22 w 120"/>
                  <a:gd name="T27" fmla="*/ 4 h 31"/>
                  <a:gd name="T28" fmla="*/ 26 w 120"/>
                  <a:gd name="T29" fmla="*/ 5 h 31"/>
                  <a:gd name="T30" fmla="*/ 29 w 120"/>
                  <a:gd name="T31" fmla="*/ 6 h 31"/>
                  <a:gd name="T32" fmla="*/ 30 w 120"/>
                  <a:gd name="T33" fmla="*/ 7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0" h="31">
                    <a:moveTo>
                      <a:pt x="120" y="26"/>
                    </a:moveTo>
                    <a:lnTo>
                      <a:pt x="116" y="29"/>
                    </a:lnTo>
                    <a:lnTo>
                      <a:pt x="105" y="31"/>
                    </a:lnTo>
                    <a:lnTo>
                      <a:pt x="88" y="29"/>
                    </a:lnTo>
                    <a:lnTo>
                      <a:pt x="70" y="26"/>
                    </a:lnTo>
                    <a:lnTo>
                      <a:pt x="50" y="22"/>
                    </a:lnTo>
                    <a:lnTo>
                      <a:pt x="30" y="16"/>
                    </a:lnTo>
                    <a:lnTo>
                      <a:pt x="13" y="10"/>
                    </a:lnTo>
                    <a:lnTo>
                      <a:pt x="0" y="0"/>
                    </a:lnTo>
                    <a:lnTo>
                      <a:pt x="9" y="4"/>
                    </a:lnTo>
                    <a:lnTo>
                      <a:pt x="26" y="5"/>
                    </a:lnTo>
                    <a:lnTo>
                      <a:pt x="44" y="8"/>
                    </a:lnTo>
                    <a:lnTo>
                      <a:pt x="65" y="11"/>
                    </a:lnTo>
                    <a:lnTo>
                      <a:pt x="87" y="16"/>
                    </a:lnTo>
                    <a:lnTo>
                      <a:pt x="103" y="19"/>
                    </a:lnTo>
                    <a:lnTo>
                      <a:pt x="116" y="22"/>
                    </a:lnTo>
                    <a:lnTo>
                      <a:pt x="120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4" name="Freeform 136"/>
              <p:cNvSpPr>
                <a:spLocks/>
              </p:cNvSpPr>
              <p:nvPr/>
            </p:nvSpPr>
            <p:spPr bwMode="auto">
              <a:xfrm>
                <a:off x="561" y="1032"/>
                <a:ext cx="63" cy="11"/>
              </a:xfrm>
              <a:custGeom>
                <a:avLst/>
                <a:gdLst>
                  <a:gd name="T0" fmla="*/ 31 w 127"/>
                  <a:gd name="T1" fmla="*/ 4 h 23"/>
                  <a:gd name="T2" fmla="*/ 30 w 127"/>
                  <a:gd name="T3" fmla="*/ 5 h 23"/>
                  <a:gd name="T4" fmla="*/ 27 w 127"/>
                  <a:gd name="T5" fmla="*/ 5 h 23"/>
                  <a:gd name="T6" fmla="*/ 23 w 127"/>
                  <a:gd name="T7" fmla="*/ 5 h 23"/>
                  <a:gd name="T8" fmla="*/ 17 w 127"/>
                  <a:gd name="T9" fmla="*/ 5 h 23"/>
                  <a:gd name="T10" fmla="*/ 12 w 127"/>
                  <a:gd name="T11" fmla="*/ 4 h 23"/>
                  <a:gd name="T12" fmla="*/ 7 w 127"/>
                  <a:gd name="T13" fmla="*/ 3 h 23"/>
                  <a:gd name="T14" fmla="*/ 3 w 127"/>
                  <a:gd name="T15" fmla="*/ 1 h 23"/>
                  <a:gd name="T16" fmla="*/ 0 w 127"/>
                  <a:gd name="T17" fmla="*/ 0 h 23"/>
                  <a:gd name="T18" fmla="*/ 2 w 127"/>
                  <a:gd name="T19" fmla="*/ 0 h 23"/>
                  <a:gd name="T20" fmla="*/ 6 w 127"/>
                  <a:gd name="T21" fmla="*/ 0 h 23"/>
                  <a:gd name="T22" fmla="*/ 11 w 127"/>
                  <a:gd name="T23" fmla="*/ 1 h 23"/>
                  <a:gd name="T24" fmla="*/ 17 w 127"/>
                  <a:gd name="T25" fmla="*/ 1 h 23"/>
                  <a:gd name="T26" fmla="*/ 22 w 127"/>
                  <a:gd name="T27" fmla="*/ 2 h 23"/>
                  <a:gd name="T28" fmla="*/ 27 w 127"/>
                  <a:gd name="T29" fmla="*/ 2 h 23"/>
                  <a:gd name="T30" fmla="*/ 30 w 127"/>
                  <a:gd name="T31" fmla="*/ 3 h 23"/>
                  <a:gd name="T32" fmla="*/ 31 w 127"/>
                  <a:gd name="T33" fmla="*/ 4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7" h="23">
                    <a:moveTo>
                      <a:pt x="127" y="17"/>
                    </a:moveTo>
                    <a:lnTo>
                      <a:pt x="121" y="20"/>
                    </a:lnTo>
                    <a:lnTo>
                      <a:pt x="109" y="23"/>
                    </a:lnTo>
                    <a:lnTo>
                      <a:pt x="92" y="23"/>
                    </a:lnTo>
                    <a:lnTo>
                      <a:pt x="70" y="21"/>
                    </a:lnTo>
                    <a:lnTo>
                      <a:pt x="49" y="18"/>
                    </a:lnTo>
                    <a:lnTo>
                      <a:pt x="29" y="13"/>
                    </a:lnTo>
                    <a:lnTo>
                      <a:pt x="12" y="7"/>
                    </a:lnTo>
                    <a:lnTo>
                      <a:pt x="0" y="0"/>
                    </a:lnTo>
                    <a:lnTo>
                      <a:pt x="9" y="1"/>
                    </a:lnTo>
                    <a:lnTo>
                      <a:pt x="26" y="1"/>
                    </a:lnTo>
                    <a:lnTo>
                      <a:pt x="46" y="4"/>
                    </a:lnTo>
                    <a:lnTo>
                      <a:pt x="69" y="6"/>
                    </a:lnTo>
                    <a:lnTo>
                      <a:pt x="90" y="9"/>
                    </a:lnTo>
                    <a:lnTo>
                      <a:pt x="109" y="10"/>
                    </a:lnTo>
                    <a:lnTo>
                      <a:pt x="122" y="13"/>
                    </a:lnTo>
                    <a:lnTo>
                      <a:pt x="127" y="1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5" name="Freeform 137"/>
              <p:cNvSpPr>
                <a:spLocks/>
              </p:cNvSpPr>
              <p:nvPr/>
            </p:nvSpPr>
            <p:spPr bwMode="auto">
              <a:xfrm>
                <a:off x="558" y="1018"/>
                <a:ext cx="56" cy="9"/>
              </a:xfrm>
              <a:custGeom>
                <a:avLst/>
                <a:gdLst>
                  <a:gd name="T0" fmla="*/ 28 w 112"/>
                  <a:gd name="T1" fmla="*/ 4 h 17"/>
                  <a:gd name="T2" fmla="*/ 28 w 112"/>
                  <a:gd name="T3" fmla="*/ 4 h 17"/>
                  <a:gd name="T4" fmla="*/ 24 w 112"/>
                  <a:gd name="T5" fmla="*/ 5 h 17"/>
                  <a:gd name="T6" fmla="*/ 21 w 112"/>
                  <a:gd name="T7" fmla="*/ 5 h 17"/>
                  <a:gd name="T8" fmla="*/ 16 w 112"/>
                  <a:gd name="T9" fmla="*/ 4 h 17"/>
                  <a:gd name="T10" fmla="*/ 11 w 112"/>
                  <a:gd name="T11" fmla="*/ 4 h 17"/>
                  <a:gd name="T12" fmla="*/ 6 w 112"/>
                  <a:gd name="T13" fmla="*/ 3 h 17"/>
                  <a:gd name="T14" fmla="*/ 3 w 112"/>
                  <a:gd name="T15" fmla="*/ 2 h 17"/>
                  <a:gd name="T16" fmla="*/ 0 w 112"/>
                  <a:gd name="T17" fmla="*/ 0 h 17"/>
                  <a:gd name="T18" fmla="*/ 3 w 112"/>
                  <a:gd name="T19" fmla="*/ 1 h 17"/>
                  <a:gd name="T20" fmla="*/ 7 w 112"/>
                  <a:gd name="T21" fmla="*/ 1 h 17"/>
                  <a:gd name="T22" fmla="*/ 11 w 112"/>
                  <a:gd name="T23" fmla="*/ 1 h 17"/>
                  <a:gd name="T24" fmla="*/ 16 w 112"/>
                  <a:gd name="T25" fmla="*/ 1 h 17"/>
                  <a:gd name="T26" fmla="*/ 21 w 112"/>
                  <a:gd name="T27" fmla="*/ 2 h 17"/>
                  <a:gd name="T28" fmla="*/ 25 w 112"/>
                  <a:gd name="T29" fmla="*/ 2 h 17"/>
                  <a:gd name="T30" fmla="*/ 28 w 112"/>
                  <a:gd name="T31" fmla="*/ 3 h 17"/>
                  <a:gd name="T32" fmla="*/ 28 w 112"/>
                  <a:gd name="T33" fmla="*/ 4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12" h="17">
                    <a:moveTo>
                      <a:pt x="112" y="14"/>
                    </a:moveTo>
                    <a:lnTo>
                      <a:pt x="109" y="15"/>
                    </a:lnTo>
                    <a:lnTo>
                      <a:pt x="96" y="17"/>
                    </a:lnTo>
                    <a:lnTo>
                      <a:pt x="81" y="17"/>
                    </a:lnTo>
                    <a:lnTo>
                      <a:pt x="61" y="15"/>
                    </a:lnTo>
                    <a:lnTo>
                      <a:pt x="41" y="14"/>
                    </a:lnTo>
                    <a:lnTo>
                      <a:pt x="23" y="11"/>
                    </a:lnTo>
                    <a:lnTo>
                      <a:pt x="9" y="6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26" y="2"/>
                    </a:lnTo>
                    <a:lnTo>
                      <a:pt x="44" y="2"/>
                    </a:lnTo>
                    <a:lnTo>
                      <a:pt x="63" y="3"/>
                    </a:lnTo>
                    <a:lnTo>
                      <a:pt x="83" y="5"/>
                    </a:lnTo>
                    <a:lnTo>
                      <a:pt x="98" y="6"/>
                    </a:lnTo>
                    <a:lnTo>
                      <a:pt x="109" y="9"/>
                    </a:lnTo>
                    <a:lnTo>
                      <a:pt x="112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" name="Freeform 138"/>
              <p:cNvSpPr>
                <a:spLocks/>
              </p:cNvSpPr>
              <p:nvPr/>
            </p:nvSpPr>
            <p:spPr bwMode="auto">
              <a:xfrm>
                <a:off x="553" y="993"/>
                <a:ext cx="49" cy="8"/>
              </a:xfrm>
              <a:custGeom>
                <a:avLst/>
                <a:gdLst>
                  <a:gd name="T0" fmla="*/ 25 w 96"/>
                  <a:gd name="T1" fmla="*/ 1 h 15"/>
                  <a:gd name="T2" fmla="*/ 24 w 96"/>
                  <a:gd name="T3" fmla="*/ 2 h 15"/>
                  <a:gd name="T4" fmla="*/ 22 w 96"/>
                  <a:gd name="T5" fmla="*/ 3 h 15"/>
                  <a:gd name="T6" fmla="*/ 19 w 96"/>
                  <a:gd name="T7" fmla="*/ 4 h 15"/>
                  <a:gd name="T8" fmla="*/ 15 w 96"/>
                  <a:gd name="T9" fmla="*/ 4 h 15"/>
                  <a:gd name="T10" fmla="*/ 11 w 96"/>
                  <a:gd name="T11" fmla="*/ 4 h 15"/>
                  <a:gd name="T12" fmla="*/ 7 w 96"/>
                  <a:gd name="T13" fmla="*/ 3 h 15"/>
                  <a:gd name="T14" fmla="*/ 3 w 96"/>
                  <a:gd name="T15" fmla="*/ 2 h 15"/>
                  <a:gd name="T16" fmla="*/ 0 w 96"/>
                  <a:gd name="T17" fmla="*/ 1 h 15"/>
                  <a:gd name="T18" fmla="*/ 3 w 96"/>
                  <a:gd name="T19" fmla="*/ 1 h 15"/>
                  <a:gd name="T20" fmla="*/ 6 w 96"/>
                  <a:gd name="T21" fmla="*/ 1 h 15"/>
                  <a:gd name="T22" fmla="*/ 10 w 96"/>
                  <a:gd name="T23" fmla="*/ 1 h 15"/>
                  <a:gd name="T24" fmla="*/ 14 w 96"/>
                  <a:gd name="T25" fmla="*/ 0 h 15"/>
                  <a:gd name="T26" fmla="*/ 18 w 96"/>
                  <a:gd name="T27" fmla="*/ 0 h 15"/>
                  <a:gd name="T28" fmla="*/ 22 w 96"/>
                  <a:gd name="T29" fmla="*/ 0 h 15"/>
                  <a:gd name="T30" fmla="*/ 24 w 96"/>
                  <a:gd name="T31" fmla="*/ 1 h 15"/>
                  <a:gd name="T32" fmla="*/ 25 w 96"/>
                  <a:gd name="T33" fmla="*/ 1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6" h="15">
                    <a:moveTo>
                      <a:pt x="96" y="4"/>
                    </a:moveTo>
                    <a:lnTo>
                      <a:pt x="93" y="7"/>
                    </a:lnTo>
                    <a:lnTo>
                      <a:pt x="84" y="12"/>
                    </a:lnTo>
                    <a:lnTo>
                      <a:pt x="72" y="14"/>
                    </a:lnTo>
                    <a:lnTo>
                      <a:pt x="58" y="15"/>
                    </a:lnTo>
                    <a:lnTo>
                      <a:pt x="41" y="15"/>
                    </a:lnTo>
                    <a:lnTo>
                      <a:pt x="26" y="12"/>
                    </a:lnTo>
                    <a:lnTo>
                      <a:pt x="12" y="7"/>
                    </a:lnTo>
                    <a:lnTo>
                      <a:pt x="0" y="1"/>
                    </a:lnTo>
                    <a:lnTo>
                      <a:pt x="9" y="1"/>
                    </a:lnTo>
                    <a:lnTo>
                      <a:pt x="23" y="1"/>
                    </a:lnTo>
                    <a:lnTo>
                      <a:pt x="40" y="1"/>
                    </a:lnTo>
                    <a:lnTo>
                      <a:pt x="55" y="0"/>
                    </a:lnTo>
                    <a:lnTo>
                      <a:pt x="70" y="0"/>
                    </a:lnTo>
                    <a:lnTo>
                      <a:pt x="84" y="0"/>
                    </a:lnTo>
                    <a:lnTo>
                      <a:pt x="93" y="1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" name="Freeform 139"/>
              <p:cNvSpPr>
                <a:spLocks/>
              </p:cNvSpPr>
              <p:nvPr/>
            </p:nvSpPr>
            <p:spPr bwMode="auto">
              <a:xfrm>
                <a:off x="560" y="953"/>
                <a:ext cx="22" cy="9"/>
              </a:xfrm>
              <a:custGeom>
                <a:avLst/>
                <a:gdLst>
                  <a:gd name="T0" fmla="*/ 11 w 46"/>
                  <a:gd name="T1" fmla="*/ 0 h 19"/>
                  <a:gd name="T2" fmla="*/ 10 w 46"/>
                  <a:gd name="T3" fmla="*/ 1 h 19"/>
                  <a:gd name="T4" fmla="*/ 9 w 46"/>
                  <a:gd name="T5" fmla="*/ 2 h 19"/>
                  <a:gd name="T6" fmla="*/ 8 w 46"/>
                  <a:gd name="T7" fmla="*/ 3 h 19"/>
                  <a:gd name="T8" fmla="*/ 6 w 46"/>
                  <a:gd name="T9" fmla="*/ 4 h 19"/>
                  <a:gd name="T10" fmla="*/ 4 w 46"/>
                  <a:gd name="T11" fmla="*/ 4 h 19"/>
                  <a:gd name="T12" fmla="*/ 2 w 46"/>
                  <a:gd name="T13" fmla="*/ 4 h 19"/>
                  <a:gd name="T14" fmla="*/ 1 w 46"/>
                  <a:gd name="T15" fmla="*/ 4 h 19"/>
                  <a:gd name="T16" fmla="*/ 0 w 46"/>
                  <a:gd name="T17" fmla="*/ 3 h 19"/>
                  <a:gd name="T18" fmla="*/ 1 w 46"/>
                  <a:gd name="T19" fmla="*/ 4 h 19"/>
                  <a:gd name="T20" fmla="*/ 3 w 46"/>
                  <a:gd name="T21" fmla="*/ 3 h 19"/>
                  <a:gd name="T22" fmla="*/ 5 w 46"/>
                  <a:gd name="T23" fmla="*/ 2 h 19"/>
                  <a:gd name="T24" fmla="*/ 7 w 46"/>
                  <a:gd name="T25" fmla="*/ 1 h 19"/>
                  <a:gd name="T26" fmla="*/ 8 w 46"/>
                  <a:gd name="T27" fmla="*/ 0 h 19"/>
                  <a:gd name="T28" fmla="*/ 10 w 46"/>
                  <a:gd name="T29" fmla="*/ 0 h 19"/>
                  <a:gd name="T30" fmla="*/ 10 w 46"/>
                  <a:gd name="T31" fmla="*/ 0 h 19"/>
                  <a:gd name="T32" fmla="*/ 11 w 46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19">
                    <a:moveTo>
                      <a:pt x="46" y="3"/>
                    </a:moveTo>
                    <a:lnTo>
                      <a:pt x="44" y="6"/>
                    </a:lnTo>
                    <a:lnTo>
                      <a:pt x="40" y="10"/>
                    </a:lnTo>
                    <a:lnTo>
                      <a:pt x="34" y="13"/>
                    </a:lnTo>
                    <a:lnTo>
                      <a:pt x="26" y="16"/>
                    </a:lnTo>
                    <a:lnTo>
                      <a:pt x="18" y="19"/>
                    </a:lnTo>
                    <a:lnTo>
                      <a:pt x="11" y="19"/>
                    </a:lnTo>
                    <a:lnTo>
                      <a:pt x="5" y="17"/>
                    </a:lnTo>
                    <a:lnTo>
                      <a:pt x="0" y="14"/>
                    </a:lnTo>
                    <a:lnTo>
                      <a:pt x="6" y="16"/>
                    </a:lnTo>
                    <a:lnTo>
                      <a:pt x="14" y="14"/>
                    </a:lnTo>
                    <a:lnTo>
                      <a:pt x="22" y="11"/>
                    </a:lnTo>
                    <a:lnTo>
                      <a:pt x="29" y="6"/>
                    </a:lnTo>
                    <a:lnTo>
                      <a:pt x="35" y="3"/>
                    </a:lnTo>
                    <a:lnTo>
                      <a:pt x="41" y="0"/>
                    </a:lnTo>
                    <a:lnTo>
                      <a:pt x="44" y="0"/>
                    </a:lnTo>
                    <a:lnTo>
                      <a:pt x="46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" name="Freeform 140"/>
              <p:cNvSpPr>
                <a:spLocks/>
              </p:cNvSpPr>
              <p:nvPr/>
            </p:nvSpPr>
            <p:spPr bwMode="auto">
              <a:xfrm>
                <a:off x="592" y="1081"/>
                <a:ext cx="42" cy="11"/>
              </a:xfrm>
              <a:custGeom>
                <a:avLst/>
                <a:gdLst>
                  <a:gd name="T0" fmla="*/ 21 w 86"/>
                  <a:gd name="T1" fmla="*/ 5 h 21"/>
                  <a:gd name="T2" fmla="*/ 20 w 86"/>
                  <a:gd name="T3" fmla="*/ 5 h 21"/>
                  <a:gd name="T4" fmla="*/ 19 w 86"/>
                  <a:gd name="T5" fmla="*/ 6 h 21"/>
                  <a:gd name="T6" fmla="*/ 16 w 86"/>
                  <a:gd name="T7" fmla="*/ 6 h 21"/>
                  <a:gd name="T8" fmla="*/ 12 w 86"/>
                  <a:gd name="T9" fmla="*/ 5 h 21"/>
                  <a:gd name="T10" fmla="*/ 9 w 86"/>
                  <a:gd name="T11" fmla="*/ 5 h 21"/>
                  <a:gd name="T12" fmla="*/ 6 w 86"/>
                  <a:gd name="T13" fmla="*/ 4 h 21"/>
                  <a:gd name="T14" fmla="*/ 2 w 86"/>
                  <a:gd name="T15" fmla="*/ 2 h 21"/>
                  <a:gd name="T16" fmla="*/ 0 w 86"/>
                  <a:gd name="T17" fmla="*/ 0 h 21"/>
                  <a:gd name="T18" fmla="*/ 2 w 86"/>
                  <a:gd name="T19" fmla="*/ 1 h 21"/>
                  <a:gd name="T20" fmla="*/ 5 w 86"/>
                  <a:gd name="T21" fmla="*/ 2 h 21"/>
                  <a:gd name="T22" fmla="*/ 9 w 86"/>
                  <a:gd name="T23" fmla="*/ 2 h 21"/>
                  <a:gd name="T24" fmla="*/ 12 w 86"/>
                  <a:gd name="T25" fmla="*/ 3 h 21"/>
                  <a:gd name="T26" fmla="*/ 15 w 86"/>
                  <a:gd name="T27" fmla="*/ 3 h 21"/>
                  <a:gd name="T28" fmla="*/ 18 w 86"/>
                  <a:gd name="T29" fmla="*/ 4 h 21"/>
                  <a:gd name="T30" fmla="*/ 20 w 86"/>
                  <a:gd name="T31" fmla="*/ 4 h 21"/>
                  <a:gd name="T32" fmla="*/ 21 w 86"/>
                  <a:gd name="T33" fmla="*/ 5 h 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6" h="21">
                    <a:moveTo>
                      <a:pt x="86" y="18"/>
                    </a:moveTo>
                    <a:lnTo>
                      <a:pt x="83" y="20"/>
                    </a:lnTo>
                    <a:lnTo>
                      <a:pt x="77" y="21"/>
                    </a:lnTo>
                    <a:lnTo>
                      <a:pt x="66" y="21"/>
                    </a:lnTo>
                    <a:lnTo>
                      <a:pt x="52" y="20"/>
                    </a:lnTo>
                    <a:lnTo>
                      <a:pt x="38" y="18"/>
                    </a:lnTo>
                    <a:lnTo>
                      <a:pt x="25" y="14"/>
                    </a:lnTo>
                    <a:lnTo>
                      <a:pt x="11" y="8"/>
                    </a:lnTo>
                    <a:lnTo>
                      <a:pt x="0" y="0"/>
                    </a:lnTo>
                    <a:lnTo>
                      <a:pt x="11" y="3"/>
                    </a:lnTo>
                    <a:lnTo>
                      <a:pt x="23" y="5"/>
                    </a:lnTo>
                    <a:lnTo>
                      <a:pt x="37" y="8"/>
                    </a:lnTo>
                    <a:lnTo>
                      <a:pt x="52" y="9"/>
                    </a:lnTo>
                    <a:lnTo>
                      <a:pt x="64" y="11"/>
                    </a:lnTo>
                    <a:lnTo>
                      <a:pt x="75" y="14"/>
                    </a:lnTo>
                    <a:lnTo>
                      <a:pt x="83" y="15"/>
                    </a:lnTo>
                    <a:lnTo>
                      <a:pt x="86" y="1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9" name="Freeform 141"/>
              <p:cNvSpPr>
                <a:spLocks/>
              </p:cNvSpPr>
              <p:nvPr/>
            </p:nvSpPr>
            <p:spPr bwMode="auto">
              <a:xfrm>
                <a:off x="567" y="1044"/>
                <a:ext cx="61" cy="12"/>
              </a:xfrm>
              <a:custGeom>
                <a:avLst/>
                <a:gdLst>
                  <a:gd name="T0" fmla="*/ 30 w 123"/>
                  <a:gd name="T1" fmla="*/ 5 h 23"/>
                  <a:gd name="T2" fmla="*/ 29 w 123"/>
                  <a:gd name="T3" fmla="*/ 5 h 23"/>
                  <a:gd name="T4" fmla="*/ 26 w 123"/>
                  <a:gd name="T5" fmla="*/ 6 h 23"/>
                  <a:gd name="T6" fmla="*/ 22 w 123"/>
                  <a:gd name="T7" fmla="*/ 6 h 23"/>
                  <a:gd name="T8" fmla="*/ 17 w 123"/>
                  <a:gd name="T9" fmla="*/ 6 h 23"/>
                  <a:gd name="T10" fmla="*/ 12 w 123"/>
                  <a:gd name="T11" fmla="*/ 5 h 23"/>
                  <a:gd name="T12" fmla="*/ 7 w 123"/>
                  <a:gd name="T13" fmla="*/ 4 h 23"/>
                  <a:gd name="T14" fmla="*/ 2 w 123"/>
                  <a:gd name="T15" fmla="*/ 2 h 23"/>
                  <a:gd name="T16" fmla="*/ 0 w 123"/>
                  <a:gd name="T17" fmla="*/ 0 h 23"/>
                  <a:gd name="T18" fmla="*/ 2 w 123"/>
                  <a:gd name="T19" fmla="*/ 0 h 23"/>
                  <a:gd name="T20" fmla="*/ 6 w 123"/>
                  <a:gd name="T21" fmla="*/ 1 h 23"/>
                  <a:gd name="T22" fmla="*/ 11 w 123"/>
                  <a:gd name="T23" fmla="*/ 1 h 23"/>
                  <a:gd name="T24" fmla="*/ 16 w 123"/>
                  <a:gd name="T25" fmla="*/ 2 h 23"/>
                  <a:gd name="T26" fmla="*/ 21 w 123"/>
                  <a:gd name="T27" fmla="*/ 2 h 23"/>
                  <a:gd name="T28" fmla="*/ 26 w 123"/>
                  <a:gd name="T29" fmla="*/ 3 h 23"/>
                  <a:gd name="T30" fmla="*/ 29 w 123"/>
                  <a:gd name="T31" fmla="*/ 4 h 23"/>
                  <a:gd name="T32" fmla="*/ 30 w 123"/>
                  <a:gd name="T33" fmla="*/ 5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3" h="23">
                    <a:moveTo>
                      <a:pt x="123" y="17"/>
                    </a:moveTo>
                    <a:lnTo>
                      <a:pt x="118" y="20"/>
                    </a:lnTo>
                    <a:lnTo>
                      <a:pt x="106" y="23"/>
                    </a:lnTo>
                    <a:lnTo>
                      <a:pt x="89" y="23"/>
                    </a:lnTo>
                    <a:lnTo>
                      <a:pt x="69" y="22"/>
                    </a:lnTo>
                    <a:lnTo>
                      <a:pt x="48" y="18"/>
                    </a:lnTo>
                    <a:lnTo>
                      <a:pt x="28" y="14"/>
                    </a:lnTo>
                    <a:lnTo>
                      <a:pt x="11" y="8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5" y="2"/>
                    </a:lnTo>
                    <a:lnTo>
                      <a:pt x="45" y="3"/>
                    </a:lnTo>
                    <a:lnTo>
                      <a:pt x="66" y="6"/>
                    </a:lnTo>
                    <a:lnTo>
                      <a:pt x="87" y="8"/>
                    </a:lnTo>
                    <a:lnTo>
                      <a:pt x="106" y="11"/>
                    </a:lnTo>
                    <a:lnTo>
                      <a:pt x="118" y="14"/>
                    </a:lnTo>
                    <a:lnTo>
                      <a:pt x="123" y="1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" name="Freeform 142"/>
              <p:cNvSpPr>
                <a:spLocks/>
              </p:cNvSpPr>
              <p:nvPr/>
            </p:nvSpPr>
            <p:spPr bwMode="auto">
              <a:xfrm>
                <a:off x="555" y="1004"/>
                <a:ext cx="55" cy="7"/>
              </a:xfrm>
              <a:custGeom>
                <a:avLst/>
                <a:gdLst>
                  <a:gd name="T0" fmla="*/ 28 w 110"/>
                  <a:gd name="T1" fmla="*/ 1 h 13"/>
                  <a:gd name="T2" fmla="*/ 27 w 110"/>
                  <a:gd name="T3" fmla="*/ 2 h 13"/>
                  <a:gd name="T4" fmla="*/ 24 w 110"/>
                  <a:gd name="T5" fmla="*/ 3 h 13"/>
                  <a:gd name="T6" fmla="*/ 21 w 110"/>
                  <a:gd name="T7" fmla="*/ 4 h 13"/>
                  <a:gd name="T8" fmla="*/ 16 w 110"/>
                  <a:gd name="T9" fmla="*/ 4 h 13"/>
                  <a:gd name="T10" fmla="*/ 12 w 110"/>
                  <a:gd name="T11" fmla="*/ 4 h 13"/>
                  <a:gd name="T12" fmla="*/ 7 w 110"/>
                  <a:gd name="T13" fmla="*/ 3 h 13"/>
                  <a:gd name="T14" fmla="*/ 3 w 110"/>
                  <a:gd name="T15" fmla="*/ 2 h 13"/>
                  <a:gd name="T16" fmla="*/ 0 w 110"/>
                  <a:gd name="T17" fmla="*/ 1 h 13"/>
                  <a:gd name="T18" fmla="*/ 3 w 110"/>
                  <a:gd name="T19" fmla="*/ 1 h 13"/>
                  <a:gd name="T20" fmla="*/ 7 w 110"/>
                  <a:gd name="T21" fmla="*/ 1 h 13"/>
                  <a:gd name="T22" fmla="*/ 11 w 110"/>
                  <a:gd name="T23" fmla="*/ 1 h 13"/>
                  <a:gd name="T24" fmla="*/ 16 w 110"/>
                  <a:gd name="T25" fmla="*/ 0 h 13"/>
                  <a:gd name="T26" fmla="*/ 21 w 110"/>
                  <a:gd name="T27" fmla="*/ 0 h 13"/>
                  <a:gd name="T28" fmla="*/ 24 w 110"/>
                  <a:gd name="T29" fmla="*/ 0 h 13"/>
                  <a:gd name="T30" fmla="*/ 27 w 110"/>
                  <a:gd name="T31" fmla="*/ 1 h 13"/>
                  <a:gd name="T32" fmla="*/ 28 w 11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10" h="13">
                    <a:moveTo>
                      <a:pt x="110" y="4"/>
                    </a:moveTo>
                    <a:lnTo>
                      <a:pt x="105" y="7"/>
                    </a:lnTo>
                    <a:lnTo>
                      <a:pt x="96" y="10"/>
                    </a:lnTo>
                    <a:lnTo>
                      <a:pt x="81" y="13"/>
                    </a:lnTo>
                    <a:lnTo>
                      <a:pt x="64" y="13"/>
                    </a:lnTo>
                    <a:lnTo>
                      <a:pt x="46" y="13"/>
                    </a:lnTo>
                    <a:lnTo>
                      <a:pt x="27" y="12"/>
                    </a:lnTo>
                    <a:lnTo>
                      <a:pt x="12" y="7"/>
                    </a:lnTo>
                    <a:lnTo>
                      <a:pt x="0" y="1"/>
                    </a:lnTo>
                    <a:lnTo>
                      <a:pt x="11" y="1"/>
                    </a:lnTo>
                    <a:lnTo>
                      <a:pt x="26" y="1"/>
                    </a:lnTo>
                    <a:lnTo>
                      <a:pt x="43" y="1"/>
                    </a:lnTo>
                    <a:lnTo>
                      <a:pt x="63" y="0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105" y="1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" name="Freeform 143"/>
              <p:cNvSpPr>
                <a:spLocks/>
              </p:cNvSpPr>
              <p:nvPr/>
            </p:nvSpPr>
            <p:spPr bwMode="auto">
              <a:xfrm>
                <a:off x="554" y="982"/>
                <a:ext cx="45" cy="6"/>
              </a:xfrm>
              <a:custGeom>
                <a:avLst/>
                <a:gdLst>
                  <a:gd name="T0" fmla="*/ 22 w 91"/>
                  <a:gd name="T1" fmla="*/ 2 h 13"/>
                  <a:gd name="T2" fmla="*/ 22 w 91"/>
                  <a:gd name="T3" fmla="*/ 2 h 13"/>
                  <a:gd name="T4" fmla="*/ 19 w 91"/>
                  <a:gd name="T5" fmla="*/ 3 h 13"/>
                  <a:gd name="T6" fmla="*/ 15 w 91"/>
                  <a:gd name="T7" fmla="*/ 3 h 13"/>
                  <a:gd name="T8" fmla="*/ 12 w 91"/>
                  <a:gd name="T9" fmla="*/ 3 h 13"/>
                  <a:gd name="T10" fmla="*/ 7 w 91"/>
                  <a:gd name="T11" fmla="*/ 2 h 13"/>
                  <a:gd name="T12" fmla="*/ 4 w 91"/>
                  <a:gd name="T13" fmla="*/ 2 h 13"/>
                  <a:gd name="T14" fmla="*/ 1 w 91"/>
                  <a:gd name="T15" fmla="*/ 1 h 13"/>
                  <a:gd name="T16" fmla="*/ 0 w 91"/>
                  <a:gd name="T17" fmla="*/ 0 h 13"/>
                  <a:gd name="T18" fmla="*/ 2 w 91"/>
                  <a:gd name="T19" fmla="*/ 0 h 13"/>
                  <a:gd name="T20" fmla="*/ 5 w 91"/>
                  <a:gd name="T21" fmla="*/ 0 h 13"/>
                  <a:gd name="T22" fmla="*/ 8 w 91"/>
                  <a:gd name="T23" fmla="*/ 0 h 13"/>
                  <a:gd name="T24" fmla="*/ 12 w 91"/>
                  <a:gd name="T25" fmla="*/ 0 h 13"/>
                  <a:gd name="T26" fmla="*/ 15 w 91"/>
                  <a:gd name="T27" fmla="*/ 0 h 13"/>
                  <a:gd name="T28" fmla="*/ 19 w 91"/>
                  <a:gd name="T29" fmla="*/ 0 h 13"/>
                  <a:gd name="T30" fmla="*/ 21 w 91"/>
                  <a:gd name="T31" fmla="*/ 1 h 13"/>
                  <a:gd name="T32" fmla="*/ 22 w 91"/>
                  <a:gd name="T33" fmla="*/ 2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1" h="13">
                    <a:moveTo>
                      <a:pt x="91" y="8"/>
                    </a:moveTo>
                    <a:lnTo>
                      <a:pt x="88" y="11"/>
                    </a:lnTo>
                    <a:lnTo>
                      <a:pt x="77" y="13"/>
                    </a:lnTo>
                    <a:lnTo>
                      <a:pt x="63" y="13"/>
                    </a:lnTo>
                    <a:lnTo>
                      <a:pt x="48" y="13"/>
                    </a:lnTo>
                    <a:lnTo>
                      <a:pt x="31" y="11"/>
                    </a:lnTo>
                    <a:lnTo>
                      <a:pt x="17" y="8"/>
                    </a:lnTo>
                    <a:lnTo>
                      <a:pt x="7" y="5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63" y="2"/>
                    </a:lnTo>
                    <a:lnTo>
                      <a:pt x="77" y="3"/>
                    </a:lnTo>
                    <a:lnTo>
                      <a:pt x="86" y="5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" name="Freeform 144"/>
              <p:cNvSpPr>
                <a:spLocks/>
              </p:cNvSpPr>
              <p:nvPr/>
            </p:nvSpPr>
            <p:spPr bwMode="auto">
              <a:xfrm>
                <a:off x="556" y="968"/>
                <a:ext cx="28" cy="7"/>
              </a:xfrm>
              <a:custGeom>
                <a:avLst/>
                <a:gdLst>
                  <a:gd name="T0" fmla="*/ 14 w 56"/>
                  <a:gd name="T1" fmla="*/ 1 h 14"/>
                  <a:gd name="T2" fmla="*/ 14 w 56"/>
                  <a:gd name="T3" fmla="*/ 2 h 14"/>
                  <a:gd name="T4" fmla="*/ 12 w 56"/>
                  <a:gd name="T5" fmla="*/ 3 h 14"/>
                  <a:gd name="T6" fmla="*/ 11 w 56"/>
                  <a:gd name="T7" fmla="*/ 3 h 14"/>
                  <a:gd name="T8" fmla="*/ 8 w 56"/>
                  <a:gd name="T9" fmla="*/ 4 h 14"/>
                  <a:gd name="T10" fmla="*/ 6 w 56"/>
                  <a:gd name="T11" fmla="*/ 4 h 14"/>
                  <a:gd name="T12" fmla="*/ 3 w 56"/>
                  <a:gd name="T13" fmla="*/ 4 h 14"/>
                  <a:gd name="T14" fmla="*/ 1 w 56"/>
                  <a:gd name="T15" fmla="*/ 4 h 14"/>
                  <a:gd name="T16" fmla="*/ 0 w 56"/>
                  <a:gd name="T17" fmla="*/ 2 h 14"/>
                  <a:gd name="T18" fmla="*/ 2 w 56"/>
                  <a:gd name="T19" fmla="*/ 3 h 14"/>
                  <a:gd name="T20" fmla="*/ 4 w 56"/>
                  <a:gd name="T21" fmla="*/ 3 h 14"/>
                  <a:gd name="T22" fmla="*/ 7 w 56"/>
                  <a:gd name="T23" fmla="*/ 2 h 14"/>
                  <a:gd name="T24" fmla="*/ 9 w 56"/>
                  <a:gd name="T25" fmla="*/ 1 h 14"/>
                  <a:gd name="T26" fmla="*/ 11 w 56"/>
                  <a:gd name="T27" fmla="*/ 1 h 14"/>
                  <a:gd name="T28" fmla="*/ 13 w 56"/>
                  <a:gd name="T29" fmla="*/ 0 h 14"/>
                  <a:gd name="T30" fmla="*/ 14 w 56"/>
                  <a:gd name="T31" fmla="*/ 0 h 14"/>
                  <a:gd name="T32" fmla="*/ 14 w 56"/>
                  <a:gd name="T33" fmla="*/ 1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6" h="14">
                    <a:moveTo>
                      <a:pt x="56" y="3"/>
                    </a:moveTo>
                    <a:lnTo>
                      <a:pt x="54" y="6"/>
                    </a:lnTo>
                    <a:lnTo>
                      <a:pt x="48" y="10"/>
                    </a:lnTo>
                    <a:lnTo>
                      <a:pt x="41" y="11"/>
                    </a:lnTo>
                    <a:lnTo>
                      <a:pt x="32" y="14"/>
                    </a:lnTo>
                    <a:lnTo>
                      <a:pt x="21" y="14"/>
                    </a:lnTo>
                    <a:lnTo>
                      <a:pt x="12" y="14"/>
                    </a:lnTo>
                    <a:lnTo>
                      <a:pt x="4" y="13"/>
                    </a:lnTo>
                    <a:lnTo>
                      <a:pt x="0" y="8"/>
                    </a:lnTo>
                    <a:lnTo>
                      <a:pt x="7" y="10"/>
                    </a:lnTo>
                    <a:lnTo>
                      <a:pt x="15" y="10"/>
                    </a:lnTo>
                    <a:lnTo>
                      <a:pt x="25" y="6"/>
                    </a:lnTo>
                    <a:lnTo>
                      <a:pt x="35" y="3"/>
                    </a:lnTo>
                    <a:lnTo>
                      <a:pt x="42" y="2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3" name="Freeform 145"/>
              <p:cNvSpPr>
                <a:spLocks/>
              </p:cNvSpPr>
              <p:nvPr/>
            </p:nvSpPr>
            <p:spPr bwMode="auto">
              <a:xfrm>
                <a:off x="601" y="1094"/>
                <a:ext cx="27" cy="10"/>
              </a:xfrm>
              <a:custGeom>
                <a:avLst/>
                <a:gdLst>
                  <a:gd name="T0" fmla="*/ 0 w 55"/>
                  <a:gd name="T1" fmla="*/ 0 h 22"/>
                  <a:gd name="T2" fmla="*/ 1 w 55"/>
                  <a:gd name="T3" fmla="*/ 0 h 22"/>
                  <a:gd name="T4" fmla="*/ 3 w 55"/>
                  <a:gd name="T5" fmla="*/ 0 h 22"/>
                  <a:gd name="T6" fmla="*/ 5 w 55"/>
                  <a:gd name="T7" fmla="*/ 0 h 22"/>
                  <a:gd name="T8" fmla="*/ 8 w 55"/>
                  <a:gd name="T9" fmla="*/ 1 h 22"/>
                  <a:gd name="T10" fmla="*/ 10 w 55"/>
                  <a:gd name="T11" fmla="*/ 2 h 22"/>
                  <a:gd name="T12" fmla="*/ 12 w 55"/>
                  <a:gd name="T13" fmla="*/ 2 h 22"/>
                  <a:gd name="T14" fmla="*/ 13 w 55"/>
                  <a:gd name="T15" fmla="*/ 3 h 22"/>
                  <a:gd name="T16" fmla="*/ 13 w 55"/>
                  <a:gd name="T17" fmla="*/ 4 h 22"/>
                  <a:gd name="T18" fmla="*/ 13 w 55"/>
                  <a:gd name="T19" fmla="*/ 5 h 22"/>
                  <a:gd name="T20" fmla="*/ 11 w 55"/>
                  <a:gd name="T21" fmla="*/ 5 h 22"/>
                  <a:gd name="T22" fmla="*/ 9 w 55"/>
                  <a:gd name="T23" fmla="*/ 4 h 22"/>
                  <a:gd name="T24" fmla="*/ 7 w 55"/>
                  <a:gd name="T25" fmla="*/ 3 h 22"/>
                  <a:gd name="T26" fmla="*/ 4 w 55"/>
                  <a:gd name="T27" fmla="*/ 2 h 22"/>
                  <a:gd name="T28" fmla="*/ 3 w 55"/>
                  <a:gd name="T29" fmla="*/ 1 h 22"/>
                  <a:gd name="T30" fmla="*/ 1 w 55"/>
                  <a:gd name="T31" fmla="*/ 0 h 22"/>
                  <a:gd name="T32" fmla="*/ 0 w 55"/>
                  <a:gd name="T33" fmla="*/ 0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22">
                    <a:moveTo>
                      <a:pt x="0" y="0"/>
                    </a:moveTo>
                    <a:lnTo>
                      <a:pt x="4" y="0"/>
                    </a:lnTo>
                    <a:lnTo>
                      <a:pt x="12" y="2"/>
                    </a:lnTo>
                    <a:lnTo>
                      <a:pt x="21" y="3"/>
                    </a:lnTo>
                    <a:lnTo>
                      <a:pt x="32" y="5"/>
                    </a:lnTo>
                    <a:lnTo>
                      <a:pt x="41" y="8"/>
                    </a:lnTo>
                    <a:lnTo>
                      <a:pt x="48" y="10"/>
                    </a:lnTo>
                    <a:lnTo>
                      <a:pt x="53" y="14"/>
                    </a:lnTo>
                    <a:lnTo>
                      <a:pt x="55" y="19"/>
                    </a:lnTo>
                    <a:lnTo>
                      <a:pt x="52" y="22"/>
                    </a:lnTo>
                    <a:lnTo>
                      <a:pt x="45" y="22"/>
                    </a:lnTo>
                    <a:lnTo>
                      <a:pt x="36" y="20"/>
                    </a:lnTo>
                    <a:lnTo>
                      <a:pt x="29" y="16"/>
                    </a:lnTo>
                    <a:lnTo>
                      <a:pt x="19" y="11"/>
                    </a:lnTo>
                    <a:lnTo>
                      <a:pt x="12" y="7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4" name="Freeform 146"/>
              <p:cNvSpPr>
                <a:spLocks/>
              </p:cNvSpPr>
              <p:nvPr/>
            </p:nvSpPr>
            <p:spPr bwMode="auto">
              <a:xfrm>
                <a:off x="599" y="1092"/>
                <a:ext cx="5" cy="26"/>
              </a:xfrm>
              <a:custGeom>
                <a:avLst/>
                <a:gdLst>
                  <a:gd name="T0" fmla="*/ 0 w 11"/>
                  <a:gd name="T1" fmla="*/ 0 h 52"/>
                  <a:gd name="T2" fmla="*/ 0 w 11"/>
                  <a:gd name="T3" fmla="*/ 3 h 52"/>
                  <a:gd name="T4" fmla="*/ 0 w 11"/>
                  <a:gd name="T5" fmla="*/ 7 h 52"/>
                  <a:gd name="T6" fmla="*/ 0 w 11"/>
                  <a:gd name="T7" fmla="*/ 12 h 52"/>
                  <a:gd name="T8" fmla="*/ 1 w 11"/>
                  <a:gd name="T9" fmla="*/ 13 h 52"/>
                  <a:gd name="T10" fmla="*/ 2 w 11"/>
                  <a:gd name="T11" fmla="*/ 12 h 52"/>
                  <a:gd name="T12" fmla="*/ 2 w 11"/>
                  <a:gd name="T13" fmla="*/ 8 h 52"/>
                  <a:gd name="T14" fmla="*/ 1 w 11"/>
                  <a:gd name="T15" fmla="*/ 4 h 52"/>
                  <a:gd name="T16" fmla="*/ 0 w 11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" h="52">
                    <a:moveTo>
                      <a:pt x="2" y="0"/>
                    </a:moveTo>
                    <a:lnTo>
                      <a:pt x="2" y="10"/>
                    </a:lnTo>
                    <a:lnTo>
                      <a:pt x="0" y="28"/>
                    </a:lnTo>
                    <a:lnTo>
                      <a:pt x="0" y="45"/>
                    </a:lnTo>
                    <a:lnTo>
                      <a:pt x="6" y="52"/>
                    </a:lnTo>
                    <a:lnTo>
                      <a:pt x="11" y="46"/>
                    </a:lnTo>
                    <a:lnTo>
                      <a:pt x="9" y="31"/>
                    </a:lnTo>
                    <a:lnTo>
                      <a:pt x="5" y="1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5" name="Freeform 147"/>
              <p:cNvSpPr>
                <a:spLocks/>
              </p:cNvSpPr>
              <p:nvPr/>
            </p:nvSpPr>
            <p:spPr bwMode="auto">
              <a:xfrm>
                <a:off x="608" y="1100"/>
                <a:ext cx="16" cy="22"/>
              </a:xfrm>
              <a:custGeom>
                <a:avLst/>
                <a:gdLst>
                  <a:gd name="T0" fmla="*/ 0 w 32"/>
                  <a:gd name="T1" fmla="*/ 0 h 44"/>
                  <a:gd name="T2" fmla="*/ 1 w 32"/>
                  <a:gd name="T3" fmla="*/ 3 h 44"/>
                  <a:gd name="T4" fmla="*/ 4 w 32"/>
                  <a:gd name="T5" fmla="*/ 7 h 44"/>
                  <a:gd name="T6" fmla="*/ 6 w 32"/>
                  <a:gd name="T7" fmla="*/ 10 h 44"/>
                  <a:gd name="T8" fmla="*/ 8 w 32"/>
                  <a:gd name="T9" fmla="*/ 11 h 44"/>
                  <a:gd name="T10" fmla="*/ 8 w 32"/>
                  <a:gd name="T11" fmla="*/ 9 h 44"/>
                  <a:gd name="T12" fmla="*/ 6 w 32"/>
                  <a:gd name="T13" fmla="*/ 6 h 44"/>
                  <a:gd name="T14" fmla="*/ 3 w 32"/>
                  <a:gd name="T15" fmla="*/ 3 h 44"/>
                  <a:gd name="T16" fmla="*/ 0 w 32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" h="44">
                    <a:moveTo>
                      <a:pt x="0" y="0"/>
                    </a:moveTo>
                    <a:lnTo>
                      <a:pt x="4" y="9"/>
                    </a:lnTo>
                    <a:lnTo>
                      <a:pt x="14" y="26"/>
                    </a:lnTo>
                    <a:lnTo>
                      <a:pt x="21" y="39"/>
                    </a:lnTo>
                    <a:lnTo>
                      <a:pt x="30" y="44"/>
                    </a:lnTo>
                    <a:lnTo>
                      <a:pt x="32" y="36"/>
                    </a:lnTo>
                    <a:lnTo>
                      <a:pt x="23" y="23"/>
                    </a:lnTo>
                    <a:lnTo>
                      <a:pt x="9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" name="Freeform 148"/>
              <p:cNvSpPr>
                <a:spLocks/>
              </p:cNvSpPr>
              <p:nvPr/>
            </p:nvSpPr>
            <p:spPr bwMode="auto">
              <a:xfrm>
                <a:off x="524" y="970"/>
                <a:ext cx="35" cy="8"/>
              </a:xfrm>
              <a:custGeom>
                <a:avLst/>
                <a:gdLst>
                  <a:gd name="T0" fmla="*/ 18 w 69"/>
                  <a:gd name="T1" fmla="*/ 1 h 15"/>
                  <a:gd name="T2" fmla="*/ 16 w 69"/>
                  <a:gd name="T3" fmla="*/ 2 h 15"/>
                  <a:gd name="T4" fmla="*/ 13 w 69"/>
                  <a:gd name="T5" fmla="*/ 3 h 15"/>
                  <a:gd name="T6" fmla="*/ 11 w 69"/>
                  <a:gd name="T7" fmla="*/ 4 h 15"/>
                  <a:gd name="T8" fmla="*/ 8 w 69"/>
                  <a:gd name="T9" fmla="*/ 4 h 15"/>
                  <a:gd name="T10" fmla="*/ 5 w 69"/>
                  <a:gd name="T11" fmla="*/ 4 h 15"/>
                  <a:gd name="T12" fmla="*/ 3 w 69"/>
                  <a:gd name="T13" fmla="*/ 4 h 15"/>
                  <a:gd name="T14" fmla="*/ 1 w 69"/>
                  <a:gd name="T15" fmla="*/ 3 h 15"/>
                  <a:gd name="T16" fmla="*/ 0 w 69"/>
                  <a:gd name="T17" fmla="*/ 2 h 15"/>
                  <a:gd name="T18" fmla="*/ 1 w 69"/>
                  <a:gd name="T19" fmla="*/ 1 h 15"/>
                  <a:gd name="T20" fmla="*/ 2 w 69"/>
                  <a:gd name="T21" fmla="*/ 0 h 15"/>
                  <a:gd name="T22" fmla="*/ 4 w 69"/>
                  <a:gd name="T23" fmla="*/ 0 h 15"/>
                  <a:gd name="T24" fmla="*/ 7 w 69"/>
                  <a:gd name="T25" fmla="*/ 0 h 15"/>
                  <a:gd name="T26" fmla="*/ 10 w 69"/>
                  <a:gd name="T27" fmla="*/ 1 h 15"/>
                  <a:gd name="T28" fmla="*/ 13 w 69"/>
                  <a:gd name="T29" fmla="*/ 1 h 15"/>
                  <a:gd name="T30" fmla="*/ 16 w 69"/>
                  <a:gd name="T31" fmla="*/ 1 h 15"/>
                  <a:gd name="T32" fmla="*/ 18 w 69"/>
                  <a:gd name="T33" fmla="*/ 1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5">
                    <a:moveTo>
                      <a:pt x="69" y="3"/>
                    </a:moveTo>
                    <a:lnTo>
                      <a:pt x="61" y="8"/>
                    </a:lnTo>
                    <a:lnTo>
                      <a:pt x="52" y="11"/>
                    </a:lnTo>
                    <a:lnTo>
                      <a:pt x="41" y="14"/>
                    </a:lnTo>
                    <a:lnTo>
                      <a:pt x="30" y="15"/>
                    </a:lnTo>
                    <a:lnTo>
                      <a:pt x="18" y="15"/>
                    </a:lnTo>
                    <a:lnTo>
                      <a:pt x="9" y="14"/>
                    </a:lnTo>
                    <a:lnTo>
                      <a:pt x="3" y="11"/>
                    </a:lnTo>
                    <a:lnTo>
                      <a:pt x="0" y="6"/>
                    </a:lnTo>
                    <a:lnTo>
                      <a:pt x="1" y="1"/>
                    </a:lnTo>
                    <a:lnTo>
                      <a:pt x="8" y="0"/>
                    </a:lnTo>
                    <a:lnTo>
                      <a:pt x="15" y="0"/>
                    </a:lnTo>
                    <a:lnTo>
                      <a:pt x="27" y="0"/>
                    </a:lnTo>
                    <a:lnTo>
                      <a:pt x="38" y="1"/>
                    </a:lnTo>
                    <a:lnTo>
                      <a:pt x="50" y="1"/>
                    </a:lnTo>
                    <a:lnTo>
                      <a:pt x="61" y="3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" name="Freeform 149"/>
              <p:cNvSpPr>
                <a:spLocks/>
              </p:cNvSpPr>
              <p:nvPr/>
            </p:nvSpPr>
            <p:spPr bwMode="auto">
              <a:xfrm>
                <a:off x="532" y="944"/>
                <a:ext cx="33" cy="14"/>
              </a:xfrm>
              <a:custGeom>
                <a:avLst/>
                <a:gdLst>
                  <a:gd name="T0" fmla="*/ 17 w 66"/>
                  <a:gd name="T1" fmla="*/ 7 h 28"/>
                  <a:gd name="T2" fmla="*/ 15 w 66"/>
                  <a:gd name="T3" fmla="*/ 7 h 28"/>
                  <a:gd name="T4" fmla="*/ 13 w 66"/>
                  <a:gd name="T5" fmla="*/ 7 h 28"/>
                  <a:gd name="T6" fmla="*/ 10 w 66"/>
                  <a:gd name="T7" fmla="*/ 6 h 28"/>
                  <a:gd name="T8" fmla="*/ 7 w 66"/>
                  <a:gd name="T9" fmla="*/ 5 h 28"/>
                  <a:gd name="T10" fmla="*/ 5 w 66"/>
                  <a:gd name="T11" fmla="*/ 5 h 28"/>
                  <a:gd name="T12" fmla="*/ 2 w 66"/>
                  <a:gd name="T13" fmla="*/ 3 h 28"/>
                  <a:gd name="T14" fmla="*/ 1 w 66"/>
                  <a:gd name="T15" fmla="*/ 2 h 28"/>
                  <a:gd name="T16" fmla="*/ 0 w 66"/>
                  <a:gd name="T17" fmla="*/ 1 h 28"/>
                  <a:gd name="T18" fmla="*/ 1 w 66"/>
                  <a:gd name="T19" fmla="*/ 0 h 28"/>
                  <a:gd name="T20" fmla="*/ 3 w 66"/>
                  <a:gd name="T21" fmla="*/ 0 h 28"/>
                  <a:gd name="T22" fmla="*/ 5 w 66"/>
                  <a:gd name="T23" fmla="*/ 1 h 28"/>
                  <a:gd name="T24" fmla="*/ 8 w 66"/>
                  <a:gd name="T25" fmla="*/ 2 h 28"/>
                  <a:gd name="T26" fmla="*/ 11 w 66"/>
                  <a:gd name="T27" fmla="*/ 4 h 28"/>
                  <a:gd name="T28" fmla="*/ 13 w 66"/>
                  <a:gd name="T29" fmla="*/ 5 h 28"/>
                  <a:gd name="T30" fmla="*/ 16 w 66"/>
                  <a:gd name="T31" fmla="*/ 6 h 28"/>
                  <a:gd name="T32" fmla="*/ 17 w 66"/>
                  <a:gd name="T33" fmla="*/ 7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28">
                    <a:moveTo>
                      <a:pt x="66" y="28"/>
                    </a:moveTo>
                    <a:lnTo>
                      <a:pt x="60" y="28"/>
                    </a:lnTo>
                    <a:lnTo>
                      <a:pt x="49" y="26"/>
                    </a:lnTo>
                    <a:lnTo>
                      <a:pt x="38" y="23"/>
                    </a:lnTo>
                    <a:lnTo>
                      <a:pt x="28" y="20"/>
                    </a:lnTo>
                    <a:lnTo>
                      <a:pt x="17" y="17"/>
                    </a:lnTo>
                    <a:lnTo>
                      <a:pt x="8" y="12"/>
                    </a:lnTo>
                    <a:lnTo>
                      <a:pt x="2" y="8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9" y="0"/>
                    </a:lnTo>
                    <a:lnTo>
                      <a:pt x="19" y="3"/>
                    </a:lnTo>
                    <a:lnTo>
                      <a:pt x="31" y="8"/>
                    </a:lnTo>
                    <a:lnTo>
                      <a:pt x="41" y="14"/>
                    </a:lnTo>
                    <a:lnTo>
                      <a:pt x="52" y="20"/>
                    </a:lnTo>
                    <a:lnTo>
                      <a:pt x="61" y="24"/>
                    </a:lnTo>
                    <a:lnTo>
                      <a:pt x="66" y="2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" name="Freeform 150"/>
              <p:cNvSpPr>
                <a:spLocks/>
              </p:cNvSpPr>
              <p:nvPr/>
            </p:nvSpPr>
            <p:spPr bwMode="auto">
              <a:xfrm>
                <a:off x="524" y="982"/>
                <a:ext cx="32" cy="8"/>
              </a:xfrm>
              <a:custGeom>
                <a:avLst/>
                <a:gdLst>
                  <a:gd name="T0" fmla="*/ 16 w 63"/>
                  <a:gd name="T1" fmla="*/ 0 h 16"/>
                  <a:gd name="T2" fmla="*/ 15 w 63"/>
                  <a:gd name="T3" fmla="*/ 2 h 16"/>
                  <a:gd name="T4" fmla="*/ 14 w 63"/>
                  <a:gd name="T5" fmla="*/ 3 h 16"/>
                  <a:gd name="T6" fmla="*/ 11 w 63"/>
                  <a:gd name="T7" fmla="*/ 4 h 16"/>
                  <a:gd name="T8" fmla="*/ 9 w 63"/>
                  <a:gd name="T9" fmla="*/ 4 h 16"/>
                  <a:gd name="T10" fmla="*/ 6 w 63"/>
                  <a:gd name="T11" fmla="*/ 4 h 16"/>
                  <a:gd name="T12" fmla="*/ 4 w 63"/>
                  <a:gd name="T13" fmla="*/ 4 h 16"/>
                  <a:gd name="T14" fmla="*/ 2 w 63"/>
                  <a:gd name="T15" fmla="*/ 4 h 16"/>
                  <a:gd name="T16" fmla="*/ 0 w 63"/>
                  <a:gd name="T17" fmla="*/ 3 h 16"/>
                  <a:gd name="T18" fmla="*/ 0 w 63"/>
                  <a:gd name="T19" fmla="*/ 2 h 16"/>
                  <a:gd name="T20" fmla="*/ 1 w 63"/>
                  <a:gd name="T21" fmla="*/ 1 h 16"/>
                  <a:gd name="T22" fmla="*/ 3 w 63"/>
                  <a:gd name="T23" fmla="*/ 1 h 16"/>
                  <a:gd name="T24" fmla="*/ 6 w 63"/>
                  <a:gd name="T25" fmla="*/ 1 h 16"/>
                  <a:gd name="T26" fmla="*/ 9 w 63"/>
                  <a:gd name="T27" fmla="*/ 1 h 16"/>
                  <a:gd name="T28" fmla="*/ 11 w 63"/>
                  <a:gd name="T29" fmla="*/ 1 h 16"/>
                  <a:gd name="T30" fmla="*/ 14 w 63"/>
                  <a:gd name="T31" fmla="*/ 1 h 16"/>
                  <a:gd name="T32" fmla="*/ 16 w 63"/>
                  <a:gd name="T33" fmla="*/ 0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3" h="16">
                    <a:moveTo>
                      <a:pt x="63" y="0"/>
                    </a:moveTo>
                    <a:lnTo>
                      <a:pt x="59" y="5"/>
                    </a:lnTo>
                    <a:lnTo>
                      <a:pt x="53" y="10"/>
                    </a:lnTo>
                    <a:lnTo>
                      <a:pt x="44" y="13"/>
                    </a:lnTo>
                    <a:lnTo>
                      <a:pt x="34" y="16"/>
                    </a:lnTo>
                    <a:lnTo>
                      <a:pt x="23" y="16"/>
                    </a:lnTo>
                    <a:lnTo>
                      <a:pt x="14" y="16"/>
                    </a:lnTo>
                    <a:lnTo>
                      <a:pt x="5" y="13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3" y="3"/>
                    </a:lnTo>
                    <a:lnTo>
                      <a:pt x="11" y="2"/>
                    </a:lnTo>
                    <a:lnTo>
                      <a:pt x="21" y="2"/>
                    </a:lnTo>
                    <a:lnTo>
                      <a:pt x="34" y="2"/>
                    </a:lnTo>
                    <a:lnTo>
                      <a:pt x="44" y="2"/>
                    </a:lnTo>
                    <a:lnTo>
                      <a:pt x="55" y="2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Freeform 151"/>
              <p:cNvSpPr>
                <a:spLocks/>
              </p:cNvSpPr>
              <p:nvPr/>
            </p:nvSpPr>
            <p:spPr bwMode="auto">
              <a:xfrm>
                <a:off x="522" y="994"/>
                <a:ext cx="34" cy="10"/>
              </a:xfrm>
              <a:custGeom>
                <a:avLst/>
                <a:gdLst>
                  <a:gd name="T0" fmla="*/ 17 w 68"/>
                  <a:gd name="T1" fmla="*/ 0 h 22"/>
                  <a:gd name="T2" fmla="*/ 16 w 68"/>
                  <a:gd name="T3" fmla="*/ 1 h 22"/>
                  <a:gd name="T4" fmla="*/ 14 w 68"/>
                  <a:gd name="T5" fmla="*/ 2 h 22"/>
                  <a:gd name="T6" fmla="*/ 12 w 68"/>
                  <a:gd name="T7" fmla="*/ 3 h 22"/>
                  <a:gd name="T8" fmla="*/ 9 w 68"/>
                  <a:gd name="T9" fmla="*/ 4 h 22"/>
                  <a:gd name="T10" fmla="*/ 6 w 68"/>
                  <a:gd name="T11" fmla="*/ 4 h 22"/>
                  <a:gd name="T12" fmla="*/ 4 w 68"/>
                  <a:gd name="T13" fmla="*/ 5 h 22"/>
                  <a:gd name="T14" fmla="*/ 2 w 68"/>
                  <a:gd name="T15" fmla="*/ 4 h 22"/>
                  <a:gd name="T16" fmla="*/ 0 w 68"/>
                  <a:gd name="T17" fmla="*/ 4 h 22"/>
                  <a:gd name="T18" fmla="*/ 0 w 68"/>
                  <a:gd name="T19" fmla="*/ 3 h 22"/>
                  <a:gd name="T20" fmla="*/ 2 w 68"/>
                  <a:gd name="T21" fmla="*/ 3 h 22"/>
                  <a:gd name="T22" fmla="*/ 4 w 68"/>
                  <a:gd name="T23" fmla="*/ 2 h 22"/>
                  <a:gd name="T24" fmla="*/ 6 w 68"/>
                  <a:gd name="T25" fmla="*/ 2 h 22"/>
                  <a:gd name="T26" fmla="*/ 9 w 68"/>
                  <a:gd name="T27" fmla="*/ 2 h 22"/>
                  <a:gd name="T28" fmla="*/ 12 w 68"/>
                  <a:gd name="T29" fmla="*/ 1 h 22"/>
                  <a:gd name="T30" fmla="*/ 15 w 68"/>
                  <a:gd name="T31" fmla="*/ 0 h 22"/>
                  <a:gd name="T32" fmla="*/ 17 w 68"/>
                  <a:gd name="T33" fmla="*/ 0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22">
                    <a:moveTo>
                      <a:pt x="68" y="0"/>
                    </a:moveTo>
                    <a:lnTo>
                      <a:pt x="63" y="6"/>
                    </a:lnTo>
                    <a:lnTo>
                      <a:pt x="55" y="11"/>
                    </a:lnTo>
                    <a:lnTo>
                      <a:pt x="46" y="16"/>
                    </a:lnTo>
                    <a:lnTo>
                      <a:pt x="34" y="19"/>
                    </a:lnTo>
                    <a:lnTo>
                      <a:pt x="23" y="20"/>
                    </a:lnTo>
                    <a:lnTo>
                      <a:pt x="13" y="22"/>
                    </a:lnTo>
                    <a:lnTo>
                      <a:pt x="5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5" y="13"/>
                    </a:lnTo>
                    <a:lnTo>
                      <a:pt x="13" y="9"/>
                    </a:lnTo>
                    <a:lnTo>
                      <a:pt x="22" y="8"/>
                    </a:lnTo>
                    <a:lnTo>
                      <a:pt x="34" y="8"/>
                    </a:lnTo>
                    <a:lnTo>
                      <a:pt x="46" y="5"/>
                    </a:lnTo>
                    <a:lnTo>
                      <a:pt x="57" y="3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0" name="Freeform 152"/>
              <p:cNvSpPr>
                <a:spLocks/>
              </p:cNvSpPr>
              <p:nvPr/>
            </p:nvSpPr>
            <p:spPr bwMode="auto">
              <a:xfrm>
                <a:off x="524" y="1004"/>
                <a:ext cx="33" cy="13"/>
              </a:xfrm>
              <a:custGeom>
                <a:avLst/>
                <a:gdLst>
                  <a:gd name="T0" fmla="*/ 17 w 64"/>
                  <a:gd name="T1" fmla="*/ 0 h 28"/>
                  <a:gd name="T2" fmla="*/ 15 w 64"/>
                  <a:gd name="T3" fmla="*/ 1 h 28"/>
                  <a:gd name="T4" fmla="*/ 13 w 64"/>
                  <a:gd name="T5" fmla="*/ 3 h 28"/>
                  <a:gd name="T6" fmla="*/ 11 w 64"/>
                  <a:gd name="T7" fmla="*/ 4 h 28"/>
                  <a:gd name="T8" fmla="*/ 8 w 64"/>
                  <a:gd name="T9" fmla="*/ 5 h 28"/>
                  <a:gd name="T10" fmla="*/ 5 w 64"/>
                  <a:gd name="T11" fmla="*/ 6 h 28"/>
                  <a:gd name="T12" fmla="*/ 3 w 64"/>
                  <a:gd name="T13" fmla="*/ 6 h 28"/>
                  <a:gd name="T14" fmla="*/ 1 w 64"/>
                  <a:gd name="T15" fmla="*/ 6 h 28"/>
                  <a:gd name="T16" fmla="*/ 0 w 64"/>
                  <a:gd name="T17" fmla="*/ 6 h 28"/>
                  <a:gd name="T18" fmla="*/ 1 w 64"/>
                  <a:gd name="T19" fmla="*/ 5 h 28"/>
                  <a:gd name="T20" fmla="*/ 2 w 64"/>
                  <a:gd name="T21" fmla="*/ 4 h 28"/>
                  <a:gd name="T22" fmla="*/ 4 w 64"/>
                  <a:gd name="T23" fmla="*/ 3 h 28"/>
                  <a:gd name="T24" fmla="*/ 6 w 64"/>
                  <a:gd name="T25" fmla="*/ 3 h 28"/>
                  <a:gd name="T26" fmla="*/ 9 w 64"/>
                  <a:gd name="T27" fmla="*/ 2 h 28"/>
                  <a:gd name="T28" fmla="*/ 12 w 64"/>
                  <a:gd name="T29" fmla="*/ 1 h 28"/>
                  <a:gd name="T30" fmla="*/ 15 w 64"/>
                  <a:gd name="T31" fmla="*/ 0 h 28"/>
                  <a:gd name="T32" fmla="*/ 17 w 64"/>
                  <a:gd name="T33" fmla="*/ 0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28">
                    <a:moveTo>
                      <a:pt x="64" y="0"/>
                    </a:moveTo>
                    <a:lnTo>
                      <a:pt x="59" y="6"/>
                    </a:lnTo>
                    <a:lnTo>
                      <a:pt x="50" y="14"/>
                    </a:lnTo>
                    <a:lnTo>
                      <a:pt x="41" y="19"/>
                    </a:lnTo>
                    <a:lnTo>
                      <a:pt x="30" y="23"/>
                    </a:lnTo>
                    <a:lnTo>
                      <a:pt x="20" y="26"/>
                    </a:lnTo>
                    <a:lnTo>
                      <a:pt x="11" y="28"/>
                    </a:lnTo>
                    <a:lnTo>
                      <a:pt x="3" y="28"/>
                    </a:lnTo>
                    <a:lnTo>
                      <a:pt x="0" y="25"/>
                    </a:lnTo>
                    <a:lnTo>
                      <a:pt x="1" y="22"/>
                    </a:lnTo>
                    <a:lnTo>
                      <a:pt x="6" y="17"/>
                    </a:lnTo>
                    <a:lnTo>
                      <a:pt x="14" y="14"/>
                    </a:lnTo>
                    <a:lnTo>
                      <a:pt x="24" y="12"/>
                    </a:lnTo>
                    <a:lnTo>
                      <a:pt x="35" y="9"/>
                    </a:lnTo>
                    <a:lnTo>
                      <a:pt x="46" y="6"/>
                    </a:lnTo>
                    <a:lnTo>
                      <a:pt x="56" y="3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1" name="Freeform 153"/>
              <p:cNvSpPr>
                <a:spLocks/>
              </p:cNvSpPr>
              <p:nvPr/>
            </p:nvSpPr>
            <p:spPr bwMode="auto">
              <a:xfrm>
                <a:off x="526" y="1016"/>
                <a:ext cx="34" cy="20"/>
              </a:xfrm>
              <a:custGeom>
                <a:avLst/>
                <a:gdLst>
                  <a:gd name="T0" fmla="*/ 17 w 67"/>
                  <a:gd name="T1" fmla="*/ 0 h 41"/>
                  <a:gd name="T2" fmla="*/ 15 w 67"/>
                  <a:gd name="T3" fmla="*/ 1 h 41"/>
                  <a:gd name="T4" fmla="*/ 13 w 67"/>
                  <a:gd name="T5" fmla="*/ 3 h 41"/>
                  <a:gd name="T6" fmla="*/ 11 w 67"/>
                  <a:gd name="T7" fmla="*/ 5 h 41"/>
                  <a:gd name="T8" fmla="*/ 8 w 67"/>
                  <a:gd name="T9" fmla="*/ 7 h 41"/>
                  <a:gd name="T10" fmla="*/ 5 w 67"/>
                  <a:gd name="T11" fmla="*/ 9 h 41"/>
                  <a:gd name="T12" fmla="*/ 3 w 67"/>
                  <a:gd name="T13" fmla="*/ 9 h 41"/>
                  <a:gd name="T14" fmla="*/ 2 w 67"/>
                  <a:gd name="T15" fmla="*/ 10 h 41"/>
                  <a:gd name="T16" fmla="*/ 0 w 67"/>
                  <a:gd name="T17" fmla="*/ 9 h 41"/>
                  <a:gd name="T18" fmla="*/ 0 w 67"/>
                  <a:gd name="T19" fmla="*/ 8 h 41"/>
                  <a:gd name="T20" fmla="*/ 2 w 67"/>
                  <a:gd name="T21" fmla="*/ 6 h 41"/>
                  <a:gd name="T22" fmla="*/ 4 w 67"/>
                  <a:gd name="T23" fmla="*/ 5 h 41"/>
                  <a:gd name="T24" fmla="*/ 7 w 67"/>
                  <a:gd name="T25" fmla="*/ 4 h 41"/>
                  <a:gd name="T26" fmla="*/ 10 w 67"/>
                  <a:gd name="T27" fmla="*/ 3 h 41"/>
                  <a:gd name="T28" fmla="*/ 13 w 67"/>
                  <a:gd name="T29" fmla="*/ 1 h 41"/>
                  <a:gd name="T30" fmla="*/ 15 w 67"/>
                  <a:gd name="T31" fmla="*/ 0 h 41"/>
                  <a:gd name="T32" fmla="*/ 17 w 67"/>
                  <a:gd name="T33" fmla="*/ 0 h 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7" h="41">
                    <a:moveTo>
                      <a:pt x="67" y="0"/>
                    </a:moveTo>
                    <a:lnTo>
                      <a:pt x="60" y="6"/>
                    </a:lnTo>
                    <a:lnTo>
                      <a:pt x="52" y="13"/>
                    </a:lnTo>
                    <a:lnTo>
                      <a:pt x="41" y="23"/>
                    </a:lnTo>
                    <a:lnTo>
                      <a:pt x="31" y="30"/>
                    </a:lnTo>
                    <a:lnTo>
                      <a:pt x="20" y="36"/>
                    </a:lnTo>
                    <a:lnTo>
                      <a:pt x="12" y="39"/>
                    </a:lnTo>
                    <a:lnTo>
                      <a:pt x="5" y="41"/>
                    </a:lnTo>
                    <a:lnTo>
                      <a:pt x="0" y="38"/>
                    </a:lnTo>
                    <a:lnTo>
                      <a:pt x="0" y="33"/>
                    </a:lnTo>
                    <a:lnTo>
                      <a:pt x="6" y="27"/>
                    </a:lnTo>
                    <a:lnTo>
                      <a:pt x="14" y="23"/>
                    </a:lnTo>
                    <a:lnTo>
                      <a:pt x="26" y="16"/>
                    </a:lnTo>
                    <a:lnTo>
                      <a:pt x="38" y="12"/>
                    </a:lnTo>
                    <a:lnTo>
                      <a:pt x="50" y="7"/>
                    </a:lnTo>
                    <a:lnTo>
                      <a:pt x="60" y="3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2" name="Freeform 154"/>
              <p:cNvSpPr>
                <a:spLocks/>
              </p:cNvSpPr>
              <p:nvPr/>
            </p:nvSpPr>
            <p:spPr bwMode="auto">
              <a:xfrm>
                <a:off x="532" y="1030"/>
                <a:ext cx="33" cy="28"/>
              </a:xfrm>
              <a:custGeom>
                <a:avLst/>
                <a:gdLst>
                  <a:gd name="T0" fmla="*/ 17 w 66"/>
                  <a:gd name="T1" fmla="*/ 0 h 57"/>
                  <a:gd name="T2" fmla="*/ 15 w 66"/>
                  <a:gd name="T3" fmla="*/ 1 h 57"/>
                  <a:gd name="T4" fmla="*/ 13 w 66"/>
                  <a:gd name="T5" fmla="*/ 3 h 57"/>
                  <a:gd name="T6" fmla="*/ 11 w 66"/>
                  <a:gd name="T7" fmla="*/ 6 h 57"/>
                  <a:gd name="T8" fmla="*/ 8 w 66"/>
                  <a:gd name="T9" fmla="*/ 9 h 57"/>
                  <a:gd name="T10" fmla="*/ 5 w 66"/>
                  <a:gd name="T11" fmla="*/ 11 h 57"/>
                  <a:gd name="T12" fmla="*/ 3 w 66"/>
                  <a:gd name="T13" fmla="*/ 13 h 57"/>
                  <a:gd name="T14" fmla="*/ 1 w 66"/>
                  <a:gd name="T15" fmla="*/ 14 h 57"/>
                  <a:gd name="T16" fmla="*/ 0 w 66"/>
                  <a:gd name="T17" fmla="*/ 13 h 57"/>
                  <a:gd name="T18" fmla="*/ 1 w 66"/>
                  <a:gd name="T19" fmla="*/ 11 h 57"/>
                  <a:gd name="T20" fmla="*/ 2 w 66"/>
                  <a:gd name="T21" fmla="*/ 10 h 57"/>
                  <a:gd name="T22" fmla="*/ 5 w 66"/>
                  <a:gd name="T23" fmla="*/ 8 h 57"/>
                  <a:gd name="T24" fmla="*/ 8 w 66"/>
                  <a:gd name="T25" fmla="*/ 6 h 57"/>
                  <a:gd name="T26" fmla="*/ 10 w 66"/>
                  <a:gd name="T27" fmla="*/ 4 h 57"/>
                  <a:gd name="T28" fmla="*/ 13 w 66"/>
                  <a:gd name="T29" fmla="*/ 2 h 57"/>
                  <a:gd name="T30" fmla="*/ 16 w 66"/>
                  <a:gd name="T31" fmla="*/ 1 h 57"/>
                  <a:gd name="T32" fmla="*/ 17 w 66"/>
                  <a:gd name="T33" fmla="*/ 0 h 5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57">
                    <a:moveTo>
                      <a:pt x="66" y="0"/>
                    </a:moveTo>
                    <a:lnTo>
                      <a:pt x="60" y="6"/>
                    </a:lnTo>
                    <a:lnTo>
                      <a:pt x="52" y="15"/>
                    </a:lnTo>
                    <a:lnTo>
                      <a:pt x="41" y="26"/>
                    </a:lnTo>
                    <a:lnTo>
                      <a:pt x="31" y="37"/>
                    </a:lnTo>
                    <a:lnTo>
                      <a:pt x="20" y="46"/>
                    </a:lnTo>
                    <a:lnTo>
                      <a:pt x="11" y="54"/>
                    </a:lnTo>
                    <a:lnTo>
                      <a:pt x="3" y="57"/>
                    </a:lnTo>
                    <a:lnTo>
                      <a:pt x="0" y="54"/>
                    </a:lnTo>
                    <a:lnTo>
                      <a:pt x="2" y="47"/>
                    </a:lnTo>
                    <a:lnTo>
                      <a:pt x="8" y="40"/>
                    </a:lnTo>
                    <a:lnTo>
                      <a:pt x="17" y="32"/>
                    </a:lnTo>
                    <a:lnTo>
                      <a:pt x="29" y="25"/>
                    </a:lnTo>
                    <a:lnTo>
                      <a:pt x="40" y="17"/>
                    </a:lnTo>
                    <a:lnTo>
                      <a:pt x="52" y="9"/>
                    </a:lnTo>
                    <a:lnTo>
                      <a:pt x="61" y="5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3" name="Freeform 155"/>
              <p:cNvSpPr>
                <a:spLocks/>
              </p:cNvSpPr>
              <p:nvPr/>
            </p:nvSpPr>
            <p:spPr bwMode="auto">
              <a:xfrm>
                <a:off x="537" y="1046"/>
                <a:ext cx="33" cy="32"/>
              </a:xfrm>
              <a:custGeom>
                <a:avLst/>
                <a:gdLst>
                  <a:gd name="T0" fmla="*/ 16 w 68"/>
                  <a:gd name="T1" fmla="*/ 0 h 64"/>
                  <a:gd name="T2" fmla="*/ 15 w 68"/>
                  <a:gd name="T3" fmla="*/ 2 h 64"/>
                  <a:gd name="T4" fmla="*/ 13 w 68"/>
                  <a:gd name="T5" fmla="*/ 5 h 64"/>
                  <a:gd name="T6" fmla="*/ 11 w 68"/>
                  <a:gd name="T7" fmla="*/ 8 h 64"/>
                  <a:gd name="T8" fmla="*/ 8 w 68"/>
                  <a:gd name="T9" fmla="*/ 11 h 64"/>
                  <a:gd name="T10" fmla="*/ 5 w 68"/>
                  <a:gd name="T11" fmla="*/ 14 h 64"/>
                  <a:gd name="T12" fmla="*/ 3 w 68"/>
                  <a:gd name="T13" fmla="*/ 16 h 64"/>
                  <a:gd name="T14" fmla="*/ 1 w 68"/>
                  <a:gd name="T15" fmla="*/ 16 h 64"/>
                  <a:gd name="T16" fmla="*/ 0 w 68"/>
                  <a:gd name="T17" fmla="*/ 16 h 64"/>
                  <a:gd name="T18" fmla="*/ 0 w 68"/>
                  <a:gd name="T19" fmla="*/ 14 h 64"/>
                  <a:gd name="T20" fmla="*/ 1 w 68"/>
                  <a:gd name="T21" fmla="*/ 12 h 64"/>
                  <a:gd name="T22" fmla="*/ 4 w 68"/>
                  <a:gd name="T23" fmla="*/ 10 h 64"/>
                  <a:gd name="T24" fmla="*/ 7 w 68"/>
                  <a:gd name="T25" fmla="*/ 8 h 64"/>
                  <a:gd name="T26" fmla="*/ 9 w 68"/>
                  <a:gd name="T27" fmla="*/ 6 h 64"/>
                  <a:gd name="T28" fmla="*/ 12 w 68"/>
                  <a:gd name="T29" fmla="*/ 4 h 64"/>
                  <a:gd name="T30" fmla="*/ 15 w 68"/>
                  <a:gd name="T31" fmla="*/ 2 h 64"/>
                  <a:gd name="T32" fmla="*/ 16 w 68"/>
                  <a:gd name="T33" fmla="*/ 0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64">
                    <a:moveTo>
                      <a:pt x="68" y="0"/>
                    </a:moveTo>
                    <a:lnTo>
                      <a:pt x="63" y="8"/>
                    </a:lnTo>
                    <a:lnTo>
                      <a:pt x="55" y="19"/>
                    </a:lnTo>
                    <a:lnTo>
                      <a:pt x="45" y="31"/>
                    </a:lnTo>
                    <a:lnTo>
                      <a:pt x="34" y="43"/>
                    </a:lnTo>
                    <a:lnTo>
                      <a:pt x="23" y="54"/>
                    </a:lnTo>
                    <a:lnTo>
                      <a:pt x="14" y="61"/>
                    </a:lnTo>
                    <a:lnTo>
                      <a:pt x="5" y="64"/>
                    </a:lnTo>
                    <a:lnTo>
                      <a:pt x="0" y="61"/>
                    </a:lnTo>
                    <a:lnTo>
                      <a:pt x="0" y="55"/>
                    </a:lnTo>
                    <a:lnTo>
                      <a:pt x="5" y="48"/>
                    </a:lnTo>
                    <a:lnTo>
                      <a:pt x="16" y="40"/>
                    </a:lnTo>
                    <a:lnTo>
                      <a:pt x="28" y="31"/>
                    </a:lnTo>
                    <a:lnTo>
                      <a:pt x="40" y="23"/>
                    </a:lnTo>
                    <a:lnTo>
                      <a:pt x="52" y="14"/>
                    </a:lnTo>
                    <a:lnTo>
                      <a:pt x="61" y="6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" name="Freeform 156"/>
              <p:cNvSpPr>
                <a:spLocks/>
              </p:cNvSpPr>
              <p:nvPr/>
            </p:nvSpPr>
            <p:spPr bwMode="auto">
              <a:xfrm>
                <a:off x="546" y="1058"/>
                <a:ext cx="32" cy="36"/>
              </a:xfrm>
              <a:custGeom>
                <a:avLst/>
                <a:gdLst>
                  <a:gd name="T0" fmla="*/ 16 w 64"/>
                  <a:gd name="T1" fmla="*/ 0 h 73"/>
                  <a:gd name="T2" fmla="*/ 16 w 64"/>
                  <a:gd name="T3" fmla="*/ 2 h 73"/>
                  <a:gd name="T4" fmla="*/ 14 w 64"/>
                  <a:gd name="T5" fmla="*/ 5 h 73"/>
                  <a:gd name="T6" fmla="*/ 12 w 64"/>
                  <a:gd name="T7" fmla="*/ 8 h 73"/>
                  <a:gd name="T8" fmla="*/ 10 w 64"/>
                  <a:gd name="T9" fmla="*/ 11 h 73"/>
                  <a:gd name="T10" fmla="*/ 8 w 64"/>
                  <a:gd name="T11" fmla="*/ 14 h 73"/>
                  <a:gd name="T12" fmla="*/ 6 w 64"/>
                  <a:gd name="T13" fmla="*/ 16 h 73"/>
                  <a:gd name="T14" fmla="*/ 3 w 64"/>
                  <a:gd name="T15" fmla="*/ 17 h 73"/>
                  <a:gd name="T16" fmla="*/ 1 w 64"/>
                  <a:gd name="T17" fmla="*/ 18 h 73"/>
                  <a:gd name="T18" fmla="*/ 0 w 64"/>
                  <a:gd name="T19" fmla="*/ 17 h 73"/>
                  <a:gd name="T20" fmla="*/ 1 w 64"/>
                  <a:gd name="T21" fmla="*/ 15 h 73"/>
                  <a:gd name="T22" fmla="*/ 3 w 64"/>
                  <a:gd name="T23" fmla="*/ 13 h 73"/>
                  <a:gd name="T24" fmla="*/ 6 w 64"/>
                  <a:gd name="T25" fmla="*/ 9 h 73"/>
                  <a:gd name="T26" fmla="*/ 9 w 64"/>
                  <a:gd name="T27" fmla="*/ 6 h 73"/>
                  <a:gd name="T28" fmla="*/ 12 w 64"/>
                  <a:gd name="T29" fmla="*/ 3 h 73"/>
                  <a:gd name="T30" fmla="*/ 15 w 64"/>
                  <a:gd name="T31" fmla="*/ 1 h 73"/>
                  <a:gd name="T32" fmla="*/ 16 w 64"/>
                  <a:gd name="T33" fmla="*/ 0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73">
                    <a:moveTo>
                      <a:pt x="64" y="0"/>
                    </a:moveTo>
                    <a:lnTo>
                      <a:pt x="61" y="9"/>
                    </a:lnTo>
                    <a:lnTo>
                      <a:pt x="55" y="21"/>
                    </a:lnTo>
                    <a:lnTo>
                      <a:pt x="47" y="33"/>
                    </a:lnTo>
                    <a:lnTo>
                      <a:pt x="39" y="45"/>
                    </a:lnTo>
                    <a:lnTo>
                      <a:pt x="30" y="56"/>
                    </a:lnTo>
                    <a:lnTo>
                      <a:pt x="21" y="65"/>
                    </a:lnTo>
                    <a:lnTo>
                      <a:pt x="10" y="71"/>
                    </a:lnTo>
                    <a:lnTo>
                      <a:pt x="1" y="73"/>
                    </a:lnTo>
                    <a:lnTo>
                      <a:pt x="0" y="70"/>
                    </a:lnTo>
                    <a:lnTo>
                      <a:pt x="3" y="62"/>
                    </a:lnTo>
                    <a:lnTo>
                      <a:pt x="12" y="52"/>
                    </a:lnTo>
                    <a:lnTo>
                      <a:pt x="23" y="39"/>
                    </a:lnTo>
                    <a:lnTo>
                      <a:pt x="35" y="27"/>
                    </a:lnTo>
                    <a:lnTo>
                      <a:pt x="47" y="15"/>
                    </a:lnTo>
                    <a:lnTo>
                      <a:pt x="58" y="6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5" name="Freeform 157"/>
              <p:cNvSpPr>
                <a:spLocks/>
              </p:cNvSpPr>
              <p:nvPr/>
            </p:nvSpPr>
            <p:spPr bwMode="auto">
              <a:xfrm>
                <a:off x="566" y="1067"/>
                <a:ext cx="15" cy="40"/>
              </a:xfrm>
              <a:custGeom>
                <a:avLst/>
                <a:gdLst>
                  <a:gd name="T0" fmla="*/ 0 w 29"/>
                  <a:gd name="T1" fmla="*/ 20 h 81"/>
                  <a:gd name="T2" fmla="*/ 1 w 29"/>
                  <a:gd name="T3" fmla="*/ 17 h 81"/>
                  <a:gd name="T4" fmla="*/ 3 w 29"/>
                  <a:gd name="T5" fmla="*/ 11 h 81"/>
                  <a:gd name="T6" fmla="*/ 5 w 29"/>
                  <a:gd name="T7" fmla="*/ 4 h 81"/>
                  <a:gd name="T8" fmla="*/ 7 w 29"/>
                  <a:gd name="T9" fmla="*/ 0 h 81"/>
                  <a:gd name="T10" fmla="*/ 8 w 29"/>
                  <a:gd name="T11" fmla="*/ 6 h 81"/>
                  <a:gd name="T12" fmla="*/ 6 w 29"/>
                  <a:gd name="T13" fmla="*/ 13 h 81"/>
                  <a:gd name="T14" fmla="*/ 4 w 29"/>
                  <a:gd name="T15" fmla="*/ 18 h 81"/>
                  <a:gd name="T16" fmla="*/ 0 w 29"/>
                  <a:gd name="T17" fmla="*/ 20 h 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81">
                    <a:moveTo>
                      <a:pt x="0" y="81"/>
                    </a:moveTo>
                    <a:lnTo>
                      <a:pt x="1" y="69"/>
                    </a:lnTo>
                    <a:lnTo>
                      <a:pt x="9" y="44"/>
                    </a:lnTo>
                    <a:lnTo>
                      <a:pt x="20" y="18"/>
                    </a:lnTo>
                    <a:lnTo>
                      <a:pt x="27" y="0"/>
                    </a:lnTo>
                    <a:lnTo>
                      <a:pt x="29" y="24"/>
                    </a:lnTo>
                    <a:lnTo>
                      <a:pt x="23" y="53"/>
                    </a:lnTo>
                    <a:lnTo>
                      <a:pt x="14" y="75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6" name="Freeform 158"/>
              <p:cNvSpPr>
                <a:spLocks/>
              </p:cNvSpPr>
              <p:nvPr/>
            </p:nvSpPr>
            <p:spPr bwMode="auto">
              <a:xfrm>
                <a:off x="578" y="1081"/>
                <a:ext cx="14" cy="39"/>
              </a:xfrm>
              <a:custGeom>
                <a:avLst/>
                <a:gdLst>
                  <a:gd name="T0" fmla="*/ 0 w 29"/>
                  <a:gd name="T1" fmla="*/ 20 h 78"/>
                  <a:gd name="T2" fmla="*/ 0 w 29"/>
                  <a:gd name="T3" fmla="*/ 17 h 78"/>
                  <a:gd name="T4" fmla="*/ 2 w 29"/>
                  <a:gd name="T5" fmla="*/ 11 h 78"/>
                  <a:gd name="T6" fmla="*/ 5 w 29"/>
                  <a:gd name="T7" fmla="*/ 5 h 78"/>
                  <a:gd name="T8" fmla="*/ 6 w 29"/>
                  <a:gd name="T9" fmla="*/ 0 h 78"/>
                  <a:gd name="T10" fmla="*/ 7 w 29"/>
                  <a:gd name="T11" fmla="*/ 7 h 78"/>
                  <a:gd name="T12" fmla="*/ 5 w 29"/>
                  <a:gd name="T13" fmla="*/ 13 h 78"/>
                  <a:gd name="T14" fmla="*/ 3 w 29"/>
                  <a:gd name="T15" fmla="*/ 19 h 78"/>
                  <a:gd name="T16" fmla="*/ 0 w 29"/>
                  <a:gd name="T17" fmla="*/ 20 h 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78">
                    <a:moveTo>
                      <a:pt x="0" y="78"/>
                    </a:moveTo>
                    <a:lnTo>
                      <a:pt x="1" y="66"/>
                    </a:lnTo>
                    <a:lnTo>
                      <a:pt x="10" y="42"/>
                    </a:lnTo>
                    <a:lnTo>
                      <a:pt x="21" y="17"/>
                    </a:lnTo>
                    <a:lnTo>
                      <a:pt x="27" y="0"/>
                    </a:lnTo>
                    <a:lnTo>
                      <a:pt x="29" y="25"/>
                    </a:lnTo>
                    <a:lnTo>
                      <a:pt x="23" y="52"/>
                    </a:lnTo>
                    <a:lnTo>
                      <a:pt x="14" y="74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" name="Freeform 159"/>
              <p:cNvSpPr>
                <a:spLocks/>
              </p:cNvSpPr>
              <p:nvPr/>
            </p:nvSpPr>
            <p:spPr bwMode="auto">
              <a:xfrm>
                <a:off x="518" y="1041"/>
                <a:ext cx="42" cy="198"/>
              </a:xfrm>
              <a:custGeom>
                <a:avLst/>
                <a:gdLst>
                  <a:gd name="T0" fmla="*/ 3 w 86"/>
                  <a:gd name="T1" fmla="*/ 2 h 396"/>
                  <a:gd name="T2" fmla="*/ 2 w 86"/>
                  <a:gd name="T3" fmla="*/ 1 h 396"/>
                  <a:gd name="T4" fmla="*/ 1 w 86"/>
                  <a:gd name="T5" fmla="*/ 1 h 396"/>
                  <a:gd name="T6" fmla="*/ 0 w 86"/>
                  <a:gd name="T7" fmla="*/ 1 h 396"/>
                  <a:gd name="T8" fmla="*/ 0 w 86"/>
                  <a:gd name="T9" fmla="*/ 0 h 396"/>
                  <a:gd name="T10" fmla="*/ 7 w 86"/>
                  <a:gd name="T11" fmla="*/ 15 h 396"/>
                  <a:gd name="T12" fmla="*/ 12 w 86"/>
                  <a:gd name="T13" fmla="*/ 29 h 396"/>
                  <a:gd name="T14" fmla="*/ 15 w 86"/>
                  <a:gd name="T15" fmla="*/ 43 h 396"/>
                  <a:gd name="T16" fmla="*/ 17 w 86"/>
                  <a:gd name="T17" fmla="*/ 56 h 396"/>
                  <a:gd name="T18" fmla="*/ 18 w 86"/>
                  <a:gd name="T19" fmla="*/ 68 h 396"/>
                  <a:gd name="T20" fmla="*/ 19 w 86"/>
                  <a:gd name="T21" fmla="*/ 79 h 396"/>
                  <a:gd name="T22" fmla="*/ 19 w 86"/>
                  <a:gd name="T23" fmla="*/ 90 h 396"/>
                  <a:gd name="T24" fmla="*/ 18 w 86"/>
                  <a:gd name="T25" fmla="*/ 99 h 396"/>
                  <a:gd name="T26" fmla="*/ 20 w 86"/>
                  <a:gd name="T27" fmla="*/ 92 h 396"/>
                  <a:gd name="T28" fmla="*/ 21 w 86"/>
                  <a:gd name="T29" fmla="*/ 82 h 396"/>
                  <a:gd name="T30" fmla="*/ 21 w 86"/>
                  <a:gd name="T31" fmla="*/ 68 h 396"/>
                  <a:gd name="T32" fmla="*/ 20 w 86"/>
                  <a:gd name="T33" fmla="*/ 54 h 396"/>
                  <a:gd name="T34" fmla="*/ 18 w 86"/>
                  <a:gd name="T35" fmla="*/ 39 h 396"/>
                  <a:gd name="T36" fmla="*/ 14 w 86"/>
                  <a:gd name="T37" fmla="*/ 24 h 396"/>
                  <a:gd name="T38" fmla="*/ 10 w 86"/>
                  <a:gd name="T39" fmla="*/ 12 h 396"/>
                  <a:gd name="T40" fmla="*/ 3 w 86"/>
                  <a:gd name="T41" fmla="*/ 2 h 3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86" h="396">
                    <a:moveTo>
                      <a:pt x="12" y="5"/>
                    </a:moveTo>
                    <a:lnTo>
                      <a:pt x="9" y="3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29" y="58"/>
                    </a:lnTo>
                    <a:lnTo>
                      <a:pt x="51" y="115"/>
                    </a:lnTo>
                    <a:lnTo>
                      <a:pt x="64" y="170"/>
                    </a:lnTo>
                    <a:lnTo>
                      <a:pt x="72" y="222"/>
                    </a:lnTo>
                    <a:lnTo>
                      <a:pt x="75" y="270"/>
                    </a:lnTo>
                    <a:lnTo>
                      <a:pt x="77" y="316"/>
                    </a:lnTo>
                    <a:lnTo>
                      <a:pt x="77" y="357"/>
                    </a:lnTo>
                    <a:lnTo>
                      <a:pt x="75" y="396"/>
                    </a:lnTo>
                    <a:lnTo>
                      <a:pt x="81" y="367"/>
                    </a:lnTo>
                    <a:lnTo>
                      <a:pt x="86" y="325"/>
                    </a:lnTo>
                    <a:lnTo>
                      <a:pt x="86" y="272"/>
                    </a:lnTo>
                    <a:lnTo>
                      <a:pt x="83" y="214"/>
                    </a:lnTo>
                    <a:lnTo>
                      <a:pt x="73" y="154"/>
                    </a:lnTo>
                    <a:lnTo>
                      <a:pt x="60" y="96"/>
                    </a:lnTo>
                    <a:lnTo>
                      <a:pt x="40" y="46"/>
                    </a:lnTo>
                    <a:lnTo>
                      <a:pt x="12" y="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" name="Freeform 160"/>
              <p:cNvSpPr>
                <a:spLocks/>
              </p:cNvSpPr>
              <p:nvPr/>
            </p:nvSpPr>
            <p:spPr bwMode="auto">
              <a:xfrm>
                <a:off x="528" y="1198"/>
                <a:ext cx="30" cy="29"/>
              </a:xfrm>
              <a:custGeom>
                <a:avLst/>
                <a:gdLst>
                  <a:gd name="T0" fmla="*/ 0 w 59"/>
                  <a:gd name="T1" fmla="*/ 15 h 58"/>
                  <a:gd name="T2" fmla="*/ 1 w 59"/>
                  <a:gd name="T3" fmla="*/ 15 h 58"/>
                  <a:gd name="T4" fmla="*/ 3 w 59"/>
                  <a:gd name="T5" fmla="*/ 15 h 58"/>
                  <a:gd name="T6" fmla="*/ 5 w 59"/>
                  <a:gd name="T7" fmla="*/ 13 h 58"/>
                  <a:gd name="T8" fmla="*/ 8 w 59"/>
                  <a:gd name="T9" fmla="*/ 12 h 58"/>
                  <a:gd name="T10" fmla="*/ 10 w 59"/>
                  <a:gd name="T11" fmla="*/ 10 h 58"/>
                  <a:gd name="T12" fmla="*/ 12 w 59"/>
                  <a:gd name="T13" fmla="*/ 7 h 58"/>
                  <a:gd name="T14" fmla="*/ 14 w 59"/>
                  <a:gd name="T15" fmla="*/ 4 h 58"/>
                  <a:gd name="T16" fmla="*/ 15 w 59"/>
                  <a:gd name="T17" fmla="*/ 0 h 58"/>
                  <a:gd name="T18" fmla="*/ 14 w 59"/>
                  <a:gd name="T19" fmla="*/ 2 h 58"/>
                  <a:gd name="T20" fmla="*/ 11 w 59"/>
                  <a:gd name="T21" fmla="*/ 4 h 58"/>
                  <a:gd name="T22" fmla="*/ 9 w 59"/>
                  <a:gd name="T23" fmla="*/ 6 h 58"/>
                  <a:gd name="T24" fmla="*/ 6 w 59"/>
                  <a:gd name="T25" fmla="*/ 8 h 58"/>
                  <a:gd name="T26" fmla="*/ 4 w 59"/>
                  <a:gd name="T27" fmla="*/ 10 h 58"/>
                  <a:gd name="T28" fmla="*/ 2 w 59"/>
                  <a:gd name="T29" fmla="*/ 12 h 58"/>
                  <a:gd name="T30" fmla="*/ 1 w 59"/>
                  <a:gd name="T31" fmla="*/ 13 h 58"/>
                  <a:gd name="T32" fmla="*/ 0 w 59"/>
                  <a:gd name="T33" fmla="*/ 15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58">
                    <a:moveTo>
                      <a:pt x="0" y="57"/>
                    </a:moveTo>
                    <a:lnTo>
                      <a:pt x="3" y="58"/>
                    </a:lnTo>
                    <a:lnTo>
                      <a:pt x="9" y="57"/>
                    </a:lnTo>
                    <a:lnTo>
                      <a:pt x="18" y="52"/>
                    </a:lnTo>
                    <a:lnTo>
                      <a:pt x="29" y="46"/>
                    </a:lnTo>
                    <a:lnTo>
                      <a:pt x="38" y="37"/>
                    </a:lnTo>
                    <a:lnTo>
                      <a:pt x="48" y="26"/>
                    </a:lnTo>
                    <a:lnTo>
                      <a:pt x="55" y="14"/>
                    </a:lnTo>
                    <a:lnTo>
                      <a:pt x="59" y="0"/>
                    </a:lnTo>
                    <a:lnTo>
                      <a:pt x="53" y="8"/>
                    </a:lnTo>
                    <a:lnTo>
                      <a:pt x="44" y="15"/>
                    </a:lnTo>
                    <a:lnTo>
                      <a:pt x="35" y="23"/>
                    </a:lnTo>
                    <a:lnTo>
                      <a:pt x="24" y="31"/>
                    </a:lnTo>
                    <a:lnTo>
                      <a:pt x="13" y="40"/>
                    </a:lnTo>
                    <a:lnTo>
                      <a:pt x="6" y="46"/>
                    </a:lnTo>
                    <a:lnTo>
                      <a:pt x="1" y="52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9" name="Freeform 161"/>
              <p:cNvSpPr>
                <a:spLocks/>
              </p:cNvSpPr>
              <p:nvPr/>
            </p:nvSpPr>
            <p:spPr bwMode="auto">
              <a:xfrm>
                <a:off x="525" y="1162"/>
                <a:ext cx="35" cy="37"/>
              </a:xfrm>
              <a:custGeom>
                <a:avLst/>
                <a:gdLst>
                  <a:gd name="T0" fmla="*/ 0 w 69"/>
                  <a:gd name="T1" fmla="*/ 18 h 73"/>
                  <a:gd name="T2" fmla="*/ 2 w 69"/>
                  <a:gd name="T3" fmla="*/ 19 h 73"/>
                  <a:gd name="T4" fmla="*/ 4 w 69"/>
                  <a:gd name="T5" fmla="*/ 18 h 73"/>
                  <a:gd name="T6" fmla="*/ 6 w 69"/>
                  <a:gd name="T7" fmla="*/ 16 h 73"/>
                  <a:gd name="T8" fmla="*/ 9 w 69"/>
                  <a:gd name="T9" fmla="*/ 14 h 73"/>
                  <a:gd name="T10" fmla="*/ 12 w 69"/>
                  <a:gd name="T11" fmla="*/ 11 h 73"/>
                  <a:gd name="T12" fmla="*/ 14 w 69"/>
                  <a:gd name="T13" fmla="*/ 8 h 73"/>
                  <a:gd name="T14" fmla="*/ 17 w 69"/>
                  <a:gd name="T15" fmla="*/ 4 h 73"/>
                  <a:gd name="T16" fmla="*/ 18 w 69"/>
                  <a:gd name="T17" fmla="*/ 0 h 73"/>
                  <a:gd name="T18" fmla="*/ 17 w 69"/>
                  <a:gd name="T19" fmla="*/ 2 h 73"/>
                  <a:gd name="T20" fmla="*/ 14 w 69"/>
                  <a:gd name="T21" fmla="*/ 4 h 73"/>
                  <a:gd name="T22" fmla="*/ 11 w 69"/>
                  <a:gd name="T23" fmla="*/ 6 h 73"/>
                  <a:gd name="T24" fmla="*/ 8 w 69"/>
                  <a:gd name="T25" fmla="*/ 9 h 73"/>
                  <a:gd name="T26" fmla="*/ 5 w 69"/>
                  <a:gd name="T27" fmla="*/ 12 h 73"/>
                  <a:gd name="T28" fmla="*/ 2 w 69"/>
                  <a:gd name="T29" fmla="*/ 14 h 73"/>
                  <a:gd name="T30" fmla="*/ 1 w 69"/>
                  <a:gd name="T31" fmla="*/ 17 h 73"/>
                  <a:gd name="T32" fmla="*/ 0 w 69"/>
                  <a:gd name="T33" fmla="*/ 18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73">
                    <a:moveTo>
                      <a:pt x="0" y="72"/>
                    </a:moveTo>
                    <a:lnTo>
                      <a:pt x="5" y="73"/>
                    </a:lnTo>
                    <a:lnTo>
                      <a:pt x="13" y="72"/>
                    </a:lnTo>
                    <a:lnTo>
                      <a:pt x="22" y="64"/>
                    </a:lnTo>
                    <a:lnTo>
                      <a:pt x="34" y="55"/>
                    </a:lnTo>
                    <a:lnTo>
                      <a:pt x="45" y="43"/>
                    </a:lnTo>
                    <a:lnTo>
                      <a:pt x="55" y="29"/>
                    </a:lnTo>
                    <a:lnTo>
                      <a:pt x="65" y="15"/>
                    </a:lnTo>
                    <a:lnTo>
                      <a:pt x="69" y="0"/>
                    </a:lnTo>
                    <a:lnTo>
                      <a:pt x="65" y="6"/>
                    </a:lnTo>
                    <a:lnTo>
                      <a:pt x="54" y="14"/>
                    </a:lnTo>
                    <a:lnTo>
                      <a:pt x="43" y="24"/>
                    </a:lnTo>
                    <a:lnTo>
                      <a:pt x="31" y="35"/>
                    </a:lnTo>
                    <a:lnTo>
                      <a:pt x="19" y="46"/>
                    </a:lnTo>
                    <a:lnTo>
                      <a:pt x="8" y="56"/>
                    </a:lnTo>
                    <a:lnTo>
                      <a:pt x="2" y="66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0" name="Freeform 162"/>
              <p:cNvSpPr>
                <a:spLocks/>
              </p:cNvSpPr>
              <p:nvPr/>
            </p:nvSpPr>
            <p:spPr bwMode="auto">
              <a:xfrm>
                <a:off x="518" y="1145"/>
                <a:ext cx="39" cy="32"/>
              </a:xfrm>
              <a:custGeom>
                <a:avLst/>
                <a:gdLst>
                  <a:gd name="T0" fmla="*/ 0 w 76"/>
                  <a:gd name="T1" fmla="*/ 16 h 64"/>
                  <a:gd name="T2" fmla="*/ 1 w 76"/>
                  <a:gd name="T3" fmla="*/ 16 h 64"/>
                  <a:gd name="T4" fmla="*/ 4 w 76"/>
                  <a:gd name="T5" fmla="*/ 16 h 64"/>
                  <a:gd name="T6" fmla="*/ 7 w 76"/>
                  <a:gd name="T7" fmla="*/ 14 h 64"/>
                  <a:gd name="T8" fmla="*/ 10 w 76"/>
                  <a:gd name="T9" fmla="*/ 13 h 64"/>
                  <a:gd name="T10" fmla="*/ 14 w 76"/>
                  <a:gd name="T11" fmla="*/ 10 h 64"/>
                  <a:gd name="T12" fmla="*/ 17 w 76"/>
                  <a:gd name="T13" fmla="*/ 7 h 64"/>
                  <a:gd name="T14" fmla="*/ 18 w 76"/>
                  <a:gd name="T15" fmla="*/ 3 h 64"/>
                  <a:gd name="T16" fmla="*/ 20 w 76"/>
                  <a:gd name="T17" fmla="*/ 0 h 64"/>
                  <a:gd name="T18" fmla="*/ 18 w 76"/>
                  <a:gd name="T19" fmla="*/ 1 h 64"/>
                  <a:gd name="T20" fmla="*/ 16 w 76"/>
                  <a:gd name="T21" fmla="*/ 3 h 64"/>
                  <a:gd name="T22" fmla="*/ 12 w 76"/>
                  <a:gd name="T23" fmla="*/ 5 h 64"/>
                  <a:gd name="T24" fmla="*/ 9 w 76"/>
                  <a:gd name="T25" fmla="*/ 8 h 64"/>
                  <a:gd name="T26" fmla="*/ 6 w 76"/>
                  <a:gd name="T27" fmla="*/ 10 h 64"/>
                  <a:gd name="T28" fmla="*/ 3 w 76"/>
                  <a:gd name="T29" fmla="*/ 13 h 64"/>
                  <a:gd name="T30" fmla="*/ 1 w 76"/>
                  <a:gd name="T31" fmla="*/ 14 h 64"/>
                  <a:gd name="T32" fmla="*/ 0 w 76"/>
                  <a:gd name="T33" fmla="*/ 16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6" h="64">
                    <a:moveTo>
                      <a:pt x="0" y="61"/>
                    </a:moveTo>
                    <a:lnTo>
                      <a:pt x="4" y="64"/>
                    </a:lnTo>
                    <a:lnTo>
                      <a:pt x="15" y="62"/>
                    </a:lnTo>
                    <a:lnTo>
                      <a:pt x="26" y="56"/>
                    </a:lnTo>
                    <a:lnTo>
                      <a:pt x="39" y="49"/>
                    </a:lnTo>
                    <a:lnTo>
                      <a:pt x="52" y="38"/>
                    </a:lnTo>
                    <a:lnTo>
                      <a:pt x="64" y="26"/>
                    </a:lnTo>
                    <a:lnTo>
                      <a:pt x="71" y="12"/>
                    </a:lnTo>
                    <a:lnTo>
                      <a:pt x="76" y="0"/>
                    </a:lnTo>
                    <a:lnTo>
                      <a:pt x="70" y="3"/>
                    </a:lnTo>
                    <a:lnTo>
                      <a:pt x="61" y="10"/>
                    </a:lnTo>
                    <a:lnTo>
                      <a:pt x="47" y="18"/>
                    </a:lnTo>
                    <a:lnTo>
                      <a:pt x="33" y="29"/>
                    </a:lnTo>
                    <a:lnTo>
                      <a:pt x="21" y="38"/>
                    </a:lnTo>
                    <a:lnTo>
                      <a:pt x="9" y="49"/>
                    </a:lnTo>
                    <a:lnTo>
                      <a:pt x="1" y="56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1" name="Freeform 163"/>
              <p:cNvSpPr>
                <a:spLocks/>
              </p:cNvSpPr>
              <p:nvPr/>
            </p:nvSpPr>
            <p:spPr bwMode="auto">
              <a:xfrm>
                <a:off x="518" y="1111"/>
                <a:ext cx="35" cy="28"/>
              </a:xfrm>
              <a:custGeom>
                <a:avLst/>
                <a:gdLst>
                  <a:gd name="T0" fmla="*/ 0 w 70"/>
                  <a:gd name="T1" fmla="*/ 14 h 55"/>
                  <a:gd name="T2" fmla="*/ 1 w 70"/>
                  <a:gd name="T3" fmla="*/ 14 h 55"/>
                  <a:gd name="T4" fmla="*/ 3 w 70"/>
                  <a:gd name="T5" fmla="*/ 14 h 55"/>
                  <a:gd name="T6" fmla="*/ 6 w 70"/>
                  <a:gd name="T7" fmla="*/ 12 h 55"/>
                  <a:gd name="T8" fmla="*/ 9 w 70"/>
                  <a:gd name="T9" fmla="*/ 10 h 55"/>
                  <a:gd name="T10" fmla="*/ 12 w 70"/>
                  <a:gd name="T11" fmla="*/ 8 h 55"/>
                  <a:gd name="T12" fmla="*/ 15 w 70"/>
                  <a:gd name="T13" fmla="*/ 6 h 55"/>
                  <a:gd name="T14" fmla="*/ 17 w 70"/>
                  <a:gd name="T15" fmla="*/ 3 h 55"/>
                  <a:gd name="T16" fmla="*/ 18 w 70"/>
                  <a:gd name="T17" fmla="*/ 0 h 55"/>
                  <a:gd name="T18" fmla="*/ 16 w 70"/>
                  <a:gd name="T19" fmla="*/ 1 h 55"/>
                  <a:gd name="T20" fmla="*/ 14 w 70"/>
                  <a:gd name="T21" fmla="*/ 3 h 55"/>
                  <a:gd name="T22" fmla="*/ 11 w 70"/>
                  <a:gd name="T23" fmla="*/ 4 h 55"/>
                  <a:gd name="T24" fmla="*/ 8 w 70"/>
                  <a:gd name="T25" fmla="*/ 6 h 55"/>
                  <a:gd name="T26" fmla="*/ 5 w 70"/>
                  <a:gd name="T27" fmla="*/ 8 h 55"/>
                  <a:gd name="T28" fmla="*/ 2 w 70"/>
                  <a:gd name="T29" fmla="*/ 10 h 55"/>
                  <a:gd name="T30" fmla="*/ 1 w 70"/>
                  <a:gd name="T31" fmla="*/ 12 h 55"/>
                  <a:gd name="T32" fmla="*/ 0 w 70"/>
                  <a:gd name="T33" fmla="*/ 14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5">
                    <a:moveTo>
                      <a:pt x="0" y="53"/>
                    </a:moveTo>
                    <a:lnTo>
                      <a:pt x="3" y="55"/>
                    </a:lnTo>
                    <a:lnTo>
                      <a:pt x="12" y="53"/>
                    </a:lnTo>
                    <a:lnTo>
                      <a:pt x="23" y="47"/>
                    </a:lnTo>
                    <a:lnTo>
                      <a:pt x="35" y="39"/>
                    </a:lnTo>
                    <a:lnTo>
                      <a:pt x="48" y="30"/>
                    </a:lnTo>
                    <a:lnTo>
                      <a:pt x="58" y="21"/>
                    </a:lnTo>
                    <a:lnTo>
                      <a:pt x="67" y="10"/>
                    </a:lnTo>
                    <a:lnTo>
                      <a:pt x="70" y="0"/>
                    </a:lnTo>
                    <a:lnTo>
                      <a:pt x="64" y="4"/>
                    </a:lnTo>
                    <a:lnTo>
                      <a:pt x="54" y="10"/>
                    </a:lnTo>
                    <a:lnTo>
                      <a:pt x="41" y="16"/>
                    </a:lnTo>
                    <a:lnTo>
                      <a:pt x="29" y="24"/>
                    </a:lnTo>
                    <a:lnTo>
                      <a:pt x="17" y="32"/>
                    </a:lnTo>
                    <a:lnTo>
                      <a:pt x="6" y="39"/>
                    </a:lnTo>
                    <a:lnTo>
                      <a:pt x="2" y="47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2" name="Freeform 164"/>
              <p:cNvSpPr>
                <a:spLocks/>
              </p:cNvSpPr>
              <p:nvPr/>
            </p:nvSpPr>
            <p:spPr bwMode="auto">
              <a:xfrm>
                <a:off x="516" y="1098"/>
                <a:ext cx="32" cy="19"/>
              </a:xfrm>
              <a:custGeom>
                <a:avLst/>
                <a:gdLst>
                  <a:gd name="T0" fmla="*/ 0 w 64"/>
                  <a:gd name="T1" fmla="*/ 8 h 40"/>
                  <a:gd name="T2" fmla="*/ 1 w 64"/>
                  <a:gd name="T3" fmla="*/ 9 h 40"/>
                  <a:gd name="T4" fmla="*/ 3 w 64"/>
                  <a:gd name="T5" fmla="*/ 9 h 40"/>
                  <a:gd name="T6" fmla="*/ 5 w 64"/>
                  <a:gd name="T7" fmla="*/ 9 h 40"/>
                  <a:gd name="T8" fmla="*/ 8 w 64"/>
                  <a:gd name="T9" fmla="*/ 8 h 40"/>
                  <a:gd name="T10" fmla="*/ 11 w 64"/>
                  <a:gd name="T11" fmla="*/ 7 h 40"/>
                  <a:gd name="T12" fmla="*/ 13 w 64"/>
                  <a:gd name="T13" fmla="*/ 5 h 40"/>
                  <a:gd name="T14" fmla="*/ 15 w 64"/>
                  <a:gd name="T15" fmla="*/ 3 h 40"/>
                  <a:gd name="T16" fmla="*/ 16 w 64"/>
                  <a:gd name="T17" fmla="*/ 0 h 40"/>
                  <a:gd name="T18" fmla="*/ 15 w 64"/>
                  <a:gd name="T19" fmla="*/ 0 h 40"/>
                  <a:gd name="T20" fmla="*/ 13 w 64"/>
                  <a:gd name="T21" fmla="*/ 2 h 40"/>
                  <a:gd name="T22" fmla="*/ 10 w 64"/>
                  <a:gd name="T23" fmla="*/ 3 h 40"/>
                  <a:gd name="T24" fmla="*/ 7 w 64"/>
                  <a:gd name="T25" fmla="*/ 4 h 40"/>
                  <a:gd name="T26" fmla="*/ 4 w 64"/>
                  <a:gd name="T27" fmla="*/ 5 h 40"/>
                  <a:gd name="T28" fmla="*/ 2 w 64"/>
                  <a:gd name="T29" fmla="*/ 6 h 40"/>
                  <a:gd name="T30" fmla="*/ 1 w 64"/>
                  <a:gd name="T31" fmla="*/ 7 h 40"/>
                  <a:gd name="T32" fmla="*/ 0 w 64"/>
                  <a:gd name="T33" fmla="*/ 8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40">
                    <a:moveTo>
                      <a:pt x="0" y="35"/>
                    </a:moveTo>
                    <a:lnTo>
                      <a:pt x="3" y="38"/>
                    </a:lnTo>
                    <a:lnTo>
                      <a:pt x="11" y="40"/>
                    </a:lnTo>
                    <a:lnTo>
                      <a:pt x="20" y="38"/>
                    </a:lnTo>
                    <a:lnTo>
                      <a:pt x="31" y="35"/>
                    </a:lnTo>
                    <a:lnTo>
                      <a:pt x="41" y="29"/>
                    </a:lnTo>
                    <a:lnTo>
                      <a:pt x="52" y="21"/>
                    </a:lnTo>
                    <a:lnTo>
                      <a:pt x="60" y="12"/>
                    </a:lnTo>
                    <a:lnTo>
                      <a:pt x="64" y="0"/>
                    </a:lnTo>
                    <a:lnTo>
                      <a:pt x="58" y="3"/>
                    </a:lnTo>
                    <a:lnTo>
                      <a:pt x="49" y="8"/>
                    </a:lnTo>
                    <a:lnTo>
                      <a:pt x="37" y="12"/>
                    </a:lnTo>
                    <a:lnTo>
                      <a:pt x="26" y="17"/>
                    </a:lnTo>
                    <a:lnTo>
                      <a:pt x="15" y="21"/>
                    </a:lnTo>
                    <a:lnTo>
                      <a:pt x="6" y="26"/>
                    </a:lnTo>
                    <a:lnTo>
                      <a:pt x="2" y="31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3" name="Freeform 165"/>
              <p:cNvSpPr>
                <a:spLocks/>
              </p:cNvSpPr>
              <p:nvPr/>
            </p:nvSpPr>
            <p:spPr bwMode="auto">
              <a:xfrm>
                <a:off x="512" y="1067"/>
                <a:ext cx="24" cy="15"/>
              </a:xfrm>
              <a:custGeom>
                <a:avLst/>
                <a:gdLst>
                  <a:gd name="T0" fmla="*/ 0 w 49"/>
                  <a:gd name="T1" fmla="*/ 6 h 31"/>
                  <a:gd name="T2" fmla="*/ 0 w 49"/>
                  <a:gd name="T3" fmla="*/ 7 h 31"/>
                  <a:gd name="T4" fmla="*/ 2 w 49"/>
                  <a:gd name="T5" fmla="*/ 7 h 31"/>
                  <a:gd name="T6" fmla="*/ 4 w 49"/>
                  <a:gd name="T7" fmla="*/ 6 h 31"/>
                  <a:gd name="T8" fmla="*/ 6 w 49"/>
                  <a:gd name="T9" fmla="*/ 6 h 31"/>
                  <a:gd name="T10" fmla="*/ 8 w 49"/>
                  <a:gd name="T11" fmla="*/ 4 h 31"/>
                  <a:gd name="T12" fmla="*/ 10 w 49"/>
                  <a:gd name="T13" fmla="*/ 3 h 31"/>
                  <a:gd name="T14" fmla="*/ 11 w 49"/>
                  <a:gd name="T15" fmla="*/ 1 h 31"/>
                  <a:gd name="T16" fmla="*/ 12 w 49"/>
                  <a:gd name="T17" fmla="*/ 0 h 31"/>
                  <a:gd name="T18" fmla="*/ 11 w 49"/>
                  <a:gd name="T19" fmla="*/ 0 h 31"/>
                  <a:gd name="T20" fmla="*/ 9 w 49"/>
                  <a:gd name="T21" fmla="*/ 1 h 31"/>
                  <a:gd name="T22" fmla="*/ 7 w 49"/>
                  <a:gd name="T23" fmla="*/ 2 h 31"/>
                  <a:gd name="T24" fmla="*/ 5 w 49"/>
                  <a:gd name="T25" fmla="*/ 3 h 31"/>
                  <a:gd name="T26" fmla="*/ 3 w 49"/>
                  <a:gd name="T27" fmla="*/ 3 h 31"/>
                  <a:gd name="T28" fmla="*/ 1 w 49"/>
                  <a:gd name="T29" fmla="*/ 5 h 31"/>
                  <a:gd name="T30" fmla="*/ 0 w 49"/>
                  <a:gd name="T31" fmla="*/ 5 h 31"/>
                  <a:gd name="T32" fmla="*/ 0 w 49"/>
                  <a:gd name="T33" fmla="*/ 6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31">
                    <a:moveTo>
                      <a:pt x="0" y="27"/>
                    </a:moveTo>
                    <a:lnTo>
                      <a:pt x="3" y="31"/>
                    </a:lnTo>
                    <a:lnTo>
                      <a:pt x="9" y="31"/>
                    </a:lnTo>
                    <a:lnTo>
                      <a:pt x="17" y="27"/>
                    </a:lnTo>
                    <a:lnTo>
                      <a:pt x="26" y="24"/>
                    </a:lnTo>
                    <a:lnTo>
                      <a:pt x="35" y="18"/>
                    </a:lnTo>
                    <a:lnTo>
                      <a:pt x="41" y="12"/>
                    </a:lnTo>
                    <a:lnTo>
                      <a:pt x="47" y="6"/>
                    </a:lnTo>
                    <a:lnTo>
                      <a:pt x="49" y="0"/>
                    </a:lnTo>
                    <a:lnTo>
                      <a:pt x="44" y="3"/>
                    </a:lnTo>
                    <a:lnTo>
                      <a:pt x="37" y="6"/>
                    </a:lnTo>
                    <a:lnTo>
                      <a:pt x="29" y="9"/>
                    </a:lnTo>
                    <a:lnTo>
                      <a:pt x="21" y="12"/>
                    </a:lnTo>
                    <a:lnTo>
                      <a:pt x="14" y="15"/>
                    </a:lnTo>
                    <a:lnTo>
                      <a:pt x="6" y="20"/>
                    </a:lnTo>
                    <a:lnTo>
                      <a:pt x="2" y="23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4" name="Freeform 166"/>
              <p:cNvSpPr>
                <a:spLocks/>
              </p:cNvSpPr>
              <p:nvPr/>
            </p:nvSpPr>
            <p:spPr bwMode="auto">
              <a:xfrm>
                <a:off x="514" y="1053"/>
                <a:ext cx="16" cy="12"/>
              </a:xfrm>
              <a:custGeom>
                <a:avLst/>
                <a:gdLst>
                  <a:gd name="T0" fmla="*/ 1 w 32"/>
                  <a:gd name="T1" fmla="*/ 6 h 23"/>
                  <a:gd name="T2" fmla="*/ 3 w 32"/>
                  <a:gd name="T3" fmla="*/ 6 h 23"/>
                  <a:gd name="T4" fmla="*/ 6 w 32"/>
                  <a:gd name="T5" fmla="*/ 5 h 23"/>
                  <a:gd name="T6" fmla="*/ 8 w 32"/>
                  <a:gd name="T7" fmla="*/ 3 h 23"/>
                  <a:gd name="T8" fmla="*/ 8 w 32"/>
                  <a:gd name="T9" fmla="*/ 0 h 23"/>
                  <a:gd name="T10" fmla="*/ 6 w 32"/>
                  <a:gd name="T11" fmla="*/ 3 h 23"/>
                  <a:gd name="T12" fmla="*/ 3 w 32"/>
                  <a:gd name="T13" fmla="*/ 4 h 23"/>
                  <a:gd name="T14" fmla="*/ 0 w 32"/>
                  <a:gd name="T15" fmla="*/ 4 h 23"/>
                  <a:gd name="T16" fmla="*/ 1 w 32"/>
                  <a:gd name="T17" fmla="*/ 6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" h="23">
                    <a:moveTo>
                      <a:pt x="1" y="22"/>
                    </a:moveTo>
                    <a:lnTo>
                      <a:pt x="10" y="23"/>
                    </a:lnTo>
                    <a:lnTo>
                      <a:pt x="22" y="20"/>
                    </a:lnTo>
                    <a:lnTo>
                      <a:pt x="32" y="11"/>
                    </a:lnTo>
                    <a:lnTo>
                      <a:pt x="30" y="0"/>
                    </a:lnTo>
                    <a:lnTo>
                      <a:pt x="24" y="10"/>
                    </a:lnTo>
                    <a:lnTo>
                      <a:pt x="12" y="13"/>
                    </a:lnTo>
                    <a:lnTo>
                      <a:pt x="0" y="16"/>
                    </a:lnTo>
                    <a:lnTo>
                      <a:pt x="1" y="2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5" name="Freeform 167"/>
              <p:cNvSpPr>
                <a:spLocks/>
              </p:cNvSpPr>
              <p:nvPr/>
            </p:nvSpPr>
            <p:spPr bwMode="auto">
              <a:xfrm>
                <a:off x="527" y="1179"/>
                <a:ext cx="32" cy="33"/>
              </a:xfrm>
              <a:custGeom>
                <a:avLst/>
                <a:gdLst>
                  <a:gd name="T0" fmla="*/ 0 w 64"/>
                  <a:gd name="T1" fmla="*/ 16 h 65"/>
                  <a:gd name="T2" fmla="*/ 1 w 64"/>
                  <a:gd name="T3" fmla="*/ 17 h 65"/>
                  <a:gd name="T4" fmla="*/ 3 w 64"/>
                  <a:gd name="T5" fmla="*/ 16 h 65"/>
                  <a:gd name="T6" fmla="*/ 6 w 64"/>
                  <a:gd name="T7" fmla="*/ 15 h 65"/>
                  <a:gd name="T8" fmla="*/ 8 w 64"/>
                  <a:gd name="T9" fmla="*/ 13 h 65"/>
                  <a:gd name="T10" fmla="*/ 11 w 64"/>
                  <a:gd name="T11" fmla="*/ 10 h 65"/>
                  <a:gd name="T12" fmla="*/ 13 w 64"/>
                  <a:gd name="T13" fmla="*/ 7 h 65"/>
                  <a:gd name="T14" fmla="*/ 15 w 64"/>
                  <a:gd name="T15" fmla="*/ 4 h 65"/>
                  <a:gd name="T16" fmla="*/ 16 w 64"/>
                  <a:gd name="T17" fmla="*/ 0 h 65"/>
                  <a:gd name="T18" fmla="*/ 15 w 64"/>
                  <a:gd name="T19" fmla="*/ 1 h 65"/>
                  <a:gd name="T20" fmla="*/ 13 w 64"/>
                  <a:gd name="T21" fmla="*/ 3 h 65"/>
                  <a:gd name="T22" fmla="*/ 10 w 64"/>
                  <a:gd name="T23" fmla="*/ 6 h 65"/>
                  <a:gd name="T24" fmla="*/ 7 w 64"/>
                  <a:gd name="T25" fmla="*/ 8 h 65"/>
                  <a:gd name="T26" fmla="*/ 4 w 64"/>
                  <a:gd name="T27" fmla="*/ 10 h 65"/>
                  <a:gd name="T28" fmla="*/ 2 w 64"/>
                  <a:gd name="T29" fmla="*/ 12 h 65"/>
                  <a:gd name="T30" fmla="*/ 1 w 64"/>
                  <a:gd name="T31" fmla="*/ 14 h 65"/>
                  <a:gd name="T32" fmla="*/ 0 w 64"/>
                  <a:gd name="T33" fmla="*/ 16 h 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65">
                    <a:moveTo>
                      <a:pt x="0" y="62"/>
                    </a:moveTo>
                    <a:lnTo>
                      <a:pt x="4" y="65"/>
                    </a:lnTo>
                    <a:lnTo>
                      <a:pt x="12" y="62"/>
                    </a:lnTo>
                    <a:lnTo>
                      <a:pt x="21" y="58"/>
                    </a:lnTo>
                    <a:lnTo>
                      <a:pt x="32" y="50"/>
                    </a:lnTo>
                    <a:lnTo>
                      <a:pt x="42" y="39"/>
                    </a:lnTo>
                    <a:lnTo>
                      <a:pt x="51" y="27"/>
                    </a:lnTo>
                    <a:lnTo>
                      <a:pt x="59" y="13"/>
                    </a:lnTo>
                    <a:lnTo>
                      <a:pt x="64" y="0"/>
                    </a:lnTo>
                    <a:lnTo>
                      <a:pt x="59" y="4"/>
                    </a:lnTo>
                    <a:lnTo>
                      <a:pt x="50" y="12"/>
                    </a:lnTo>
                    <a:lnTo>
                      <a:pt x="39" y="21"/>
                    </a:lnTo>
                    <a:lnTo>
                      <a:pt x="27" y="30"/>
                    </a:lnTo>
                    <a:lnTo>
                      <a:pt x="16" y="39"/>
                    </a:lnTo>
                    <a:lnTo>
                      <a:pt x="7" y="48"/>
                    </a:lnTo>
                    <a:lnTo>
                      <a:pt x="1" y="5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6" name="Freeform 168"/>
              <p:cNvSpPr>
                <a:spLocks/>
              </p:cNvSpPr>
              <p:nvPr/>
            </p:nvSpPr>
            <p:spPr bwMode="auto">
              <a:xfrm>
                <a:off x="533" y="1215"/>
                <a:ext cx="25" cy="25"/>
              </a:xfrm>
              <a:custGeom>
                <a:avLst/>
                <a:gdLst>
                  <a:gd name="T0" fmla="*/ 0 w 50"/>
                  <a:gd name="T1" fmla="*/ 12 h 51"/>
                  <a:gd name="T2" fmla="*/ 1 w 50"/>
                  <a:gd name="T3" fmla="*/ 12 h 51"/>
                  <a:gd name="T4" fmla="*/ 2 w 50"/>
                  <a:gd name="T5" fmla="*/ 12 h 51"/>
                  <a:gd name="T6" fmla="*/ 4 w 50"/>
                  <a:gd name="T7" fmla="*/ 12 h 51"/>
                  <a:gd name="T8" fmla="*/ 6 w 50"/>
                  <a:gd name="T9" fmla="*/ 10 h 51"/>
                  <a:gd name="T10" fmla="*/ 8 w 50"/>
                  <a:gd name="T11" fmla="*/ 8 h 51"/>
                  <a:gd name="T12" fmla="*/ 10 w 50"/>
                  <a:gd name="T13" fmla="*/ 6 h 51"/>
                  <a:gd name="T14" fmla="*/ 12 w 50"/>
                  <a:gd name="T15" fmla="*/ 3 h 51"/>
                  <a:gd name="T16" fmla="*/ 13 w 50"/>
                  <a:gd name="T17" fmla="*/ 0 h 51"/>
                  <a:gd name="T18" fmla="*/ 11 w 50"/>
                  <a:gd name="T19" fmla="*/ 1 h 51"/>
                  <a:gd name="T20" fmla="*/ 9 w 50"/>
                  <a:gd name="T21" fmla="*/ 3 h 51"/>
                  <a:gd name="T22" fmla="*/ 7 w 50"/>
                  <a:gd name="T23" fmla="*/ 5 h 51"/>
                  <a:gd name="T24" fmla="*/ 5 w 50"/>
                  <a:gd name="T25" fmla="*/ 7 h 51"/>
                  <a:gd name="T26" fmla="*/ 3 w 50"/>
                  <a:gd name="T27" fmla="*/ 8 h 51"/>
                  <a:gd name="T28" fmla="*/ 1 w 50"/>
                  <a:gd name="T29" fmla="*/ 10 h 51"/>
                  <a:gd name="T30" fmla="*/ 0 w 50"/>
                  <a:gd name="T31" fmla="*/ 11 h 51"/>
                  <a:gd name="T32" fmla="*/ 0 w 50"/>
                  <a:gd name="T33" fmla="*/ 12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0" h="51">
                    <a:moveTo>
                      <a:pt x="0" y="49"/>
                    </a:moveTo>
                    <a:lnTo>
                      <a:pt x="3" y="51"/>
                    </a:lnTo>
                    <a:lnTo>
                      <a:pt x="7" y="51"/>
                    </a:lnTo>
                    <a:lnTo>
                      <a:pt x="15" y="48"/>
                    </a:lnTo>
                    <a:lnTo>
                      <a:pt x="24" y="43"/>
                    </a:lnTo>
                    <a:lnTo>
                      <a:pt x="32" y="35"/>
                    </a:lnTo>
                    <a:lnTo>
                      <a:pt x="39" y="25"/>
                    </a:lnTo>
                    <a:lnTo>
                      <a:pt x="47" y="14"/>
                    </a:lnTo>
                    <a:lnTo>
                      <a:pt x="50" y="0"/>
                    </a:lnTo>
                    <a:lnTo>
                      <a:pt x="44" y="6"/>
                    </a:lnTo>
                    <a:lnTo>
                      <a:pt x="36" y="14"/>
                    </a:lnTo>
                    <a:lnTo>
                      <a:pt x="27" y="20"/>
                    </a:lnTo>
                    <a:lnTo>
                      <a:pt x="18" y="28"/>
                    </a:lnTo>
                    <a:lnTo>
                      <a:pt x="10" y="34"/>
                    </a:lnTo>
                    <a:lnTo>
                      <a:pt x="4" y="40"/>
                    </a:lnTo>
                    <a:lnTo>
                      <a:pt x="0" y="46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" name="Freeform 169"/>
              <p:cNvSpPr>
                <a:spLocks/>
              </p:cNvSpPr>
              <p:nvPr/>
            </p:nvSpPr>
            <p:spPr bwMode="auto">
              <a:xfrm>
                <a:off x="521" y="1126"/>
                <a:ext cx="36" cy="27"/>
              </a:xfrm>
              <a:custGeom>
                <a:avLst/>
                <a:gdLst>
                  <a:gd name="T0" fmla="*/ 0 w 70"/>
                  <a:gd name="T1" fmla="*/ 13 h 55"/>
                  <a:gd name="T2" fmla="*/ 1 w 70"/>
                  <a:gd name="T3" fmla="*/ 13 h 55"/>
                  <a:gd name="T4" fmla="*/ 3 w 70"/>
                  <a:gd name="T5" fmla="*/ 13 h 55"/>
                  <a:gd name="T6" fmla="*/ 6 w 70"/>
                  <a:gd name="T7" fmla="*/ 11 h 55"/>
                  <a:gd name="T8" fmla="*/ 9 w 70"/>
                  <a:gd name="T9" fmla="*/ 9 h 55"/>
                  <a:gd name="T10" fmla="*/ 12 w 70"/>
                  <a:gd name="T11" fmla="*/ 7 h 55"/>
                  <a:gd name="T12" fmla="*/ 15 w 70"/>
                  <a:gd name="T13" fmla="*/ 4 h 55"/>
                  <a:gd name="T14" fmla="*/ 17 w 70"/>
                  <a:gd name="T15" fmla="*/ 2 h 55"/>
                  <a:gd name="T16" fmla="*/ 19 w 70"/>
                  <a:gd name="T17" fmla="*/ 0 h 55"/>
                  <a:gd name="T18" fmla="*/ 17 w 70"/>
                  <a:gd name="T19" fmla="*/ 1 h 55"/>
                  <a:gd name="T20" fmla="*/ 14 w 70"/>
                  <a:gd name="T21" fmla="*/ 2 h 55"/>
                  <a:gd name="T22" fmla="*/ 11 w 70"/>
                  <a:gd name="T23" fmla="*/ 4 h 55"/>
                  <a:gd name="T24" fmla="*/ 8 w 70"/>
                  <a:gd name="T25" fmla="*/ 6 h 55"/>
                  <a:gd name="T26" fmla="*/ 5 w 70"/>
                  <a:gd name="T27" fmla="*/ 8 h 55"/>
                  <a:gd name="T28" fmla="*/ 2 w 70"/>
                  <a:gd name="T29" fmla="*/ 9 h 55"/>
                  <a:gd name="T30" fmla="*/ 1 w 70"/>
                  <a:gd name="T31" fmla="*/ 11 h 55"/>
                  <a:gd name="T32" fmla="*/ 0 w 70"/>
                  <a:gd name="T33" fmla="*/ 13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5">
                    <a:moveTo>
                      <a:pt x="0" y="53"/>
                    </a:moveTo>
                    <a:lnTo>
                      <a:pt x="3" y="55"/>
                    </a:lnTo>
                    <a:lnTo>
                      <a:pt x="12" y="52"/>
                    </a:lnTo>
                    <a:lnTo>
                      <a:pt x="23" y="47"/>
                    </a:lnTo>
                    <a:lnTo>
                      <a:pt x="35" y="39"/>
                    </a:lnTo>
                    <a:lnTo>
                      <a:pt x="47" y="30"/>
                    </a:lnTo>
                    <a:lnTo>
                      <a:pt x="58" y="19"/>
                    </a:lnTo>
                    <a:lnTo>
                      <a:pt x="67" y="9"/>
                    </a:lnTo>
                    <a:lnTo>
                      <a:pt x="70" y="0"/>
                    </a:lnTo>
                    <a:lnTo>
                      <a:pt x="64" y="4"/>
                    </a:lnTo>
                    <a:lnTo>
                      <a:pt x="53" y="9"/>
                    </a:lnTo>
                    <a:lnTo>
                      <a:pt x="41" y="16"/>
                    </a:lnTo>
                    <a:lnTo>
                      <a:pt x="29" y="24"/>
                    </a:lnTo>
                    <a:lnTo>
                      <a:pt x="17" y="32"/>
                    </a:lnTo>
                    <a:lnTo>
                      <a:pt x="6" y="39"/>
                    </a:lnTo>
                    <a:lnTo>
                      <a:pt x="1" y="47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" name="Freeform 170"/>
              <p:cNvSpPr>
                <a:spLocks/>
              </p:cNvSpPr>
              <p:nvPr/>
            </p:nvSpPr>
            <p:spPr bwMode="auto">
              <a:xfrm>
                <a:off x="514" y="1081"/>
                <a:ext cx="29" cy="21"/>
              </a:xfrm>
              <a:custGeom>
                <a:avLst/>
                <a:gdLst>
                  <a:gd name="T0" fmla="*/ 0 w 58"/>
                  <a:gd name="T1" fmla="*/ 10 h 41"/>
                  <a:gd name="T2" fmla="*/ 1 w 58"/>
                  <a:gd name="T3" fmla="*/ 11 h 41"/>
                  <a:gd name="T4" fmla="*/ 3 w 58"/>
                  <a:gd name="T5" fmla="*/ 10 h 41"/>
                  <a:gd name="T6" fmla="*/ 6 w 58"/>
                  <a:gd name="T7" fmla="*/ 9 h 41"/>
                  <a:gd name="T8" fmla="*/ 8 w 58"/>
                  <a:gd name="T9" fmla="*/ 8 h 41"/>
                  <a:gd name="T10" fmla="*/ 11 w 58"/>
                  <a:gd name="T11" fmla="*/ 6 h 41"/>
                  <a:gd name="T12" fmla="*/ 13 w 58"/>
                  <a:gd name="T13" fmla="*/ 4 h 41"/>
                  <a:gd name="T14" fmla="*/ 14 w 58"/>
                  <a:gd name="T15" fmla="*/ 2 h 41"/>
                  <a:gd name="T16" fmla="*/ 15 w 58"/>
                  <a:gd name="T17" fmla="*/ 0 h 41"/>
                  <a:gd name="T18" fmla="*/ 14 w 58"/>
                  <a:gd name="T19" fmla="*/ 1 h 41"/>
                  <a:gd name="T20" fmla="*/ 12 w 58"/>
                  <a:gd name="T21" fmla="*/ 2 h 41"/>
                  <a:gd name="T22" fmla="*/ 9 w 58"/>
                  <a:gd name="T23" fmla="*/ 3 h 41"/>
                  <a:gd name="T24" fmla="*/ 7 w 58"/>
                  <a:gd name="T25" fmla="*/ 5 h 41"/>
                  <a:gd name="T26" fmla="*/ 4 w 58"/>
                  <a:gd name="T27" fmla="*/ 6 h 41"/>
                  <a:gd name="T28" fmla="*/ 3 w 58"/>
                  <a:gd name="T29" fmla="*/ 8 h 41"/>
                  <a:gd name="T30" fmla="*/ 1 w 58"/>
                  <a:gd name="T31" fmla="*/ 9 h 41"/>
                  <a:gd name="T32" fmla="*/ 0 w 58"/>
                  <a:gd name="T33" fmla="*/ 10 h 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8" h="41">
                    <a:moveTo>
                      <a:pt x="0" y="38"/>
                    </a:moveTo>
                    <a:lnTo>
                      <a:pt x="4" y="41"/>
                    </a:lnTo>
                    <a:lnTo>
                      <a:pt x="10" y="40"/>
                    </a:lnTo>
                    <a:lnTo>
                      <a:pt x="21" y="35"/>
                    </a:lnTo>
                    <a:lnTo>
                      <a:pt x="32" y="29"/>
                    </a:lnTo>
                    <a:lnTo>
                      <a:pt x="41" y="21"/>
                    </a:lnTo>
                    <a:lnTo>
                      <a:pt x="50" y="14"/>
                    </a:lnTo>
                    <a:lnTo>
                      <a:pt x="56" y="6"/>
                    </a:lnTo>
                    <a:lnTo>
                      <a:pt x="58" y="0"/>
                    </a:lnTo>
                    <a:lnTo>
                      <a:pt x="53" y="3"/>
                    </a:lnTo>
                    <a:lnTo>
                      <a:pt x="45" y="8"/>
                    </a:lnTo>
                    <a:lnTo>
                      <a:pt x="36" y="12"/>
                    </a:lnTo>
                    <a:lnTo>
                      <a:pt x="26" y="17"/>
                    </a:lnTo>
                    <a:lnTo>
                      <a:pt x="16" y="23"/>
                    </a:lnTo>
                    <a:lnTo>
                      <a:pt x="9" y="29"/>
                    </a:lnTo>
                    <a:lnTo>
                      <a:pt x="3" y="34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" name="Freeform 171"/>
              <p:cNvSpPr>
                <a:spLocks/>
              </p:cNvSpPr>
              <p:nvPr/>
            </p:nvSpPr>
            <p:spPr bwMode="auto">
              <a:xfrm>
                <a:off x="553" y="1228"/>
                <a:ext cx="5" cy="30"/>
              </a:xfrm>
              <a:custGeom>
                <a:avLst/>
                <a:gdLst>
                  <a:gd name="T0" fmla="*/ 2 w 9"/>
                  <a:gd name="T1" fmla="*/ 0 h 60"/>
                  <a:gd name="T2" fmla="*/ 2 w 9"/>
                  <a:gd name="T3" fmla="*/ 4 h 60"/>
                  <a:gd name="T4" fmla="*/ 2 w 9"/>
                  <a:gd name="T5" fmla="*/ 9 h 60"/>
                  <a:gd name="T6" fmla="*/ 3 w 9"/>
                  <a:gd name="T7" fmla="*/ 13 h 60"/>
                  <a:gd name="T8" fmla="*/ 2 w 9"/>
                  <a:gd name="T9" fmla="*/ 15 h 60"/>
                  <a:gd name="T10" fmla="*/ 0 w 9"/>
                  <a:gd name="T11" fmla="*/ 13 h 60"/>
                  <a:gd name="T12" fmla="*/ 0 w 9"/>
                  <a:gd name="T13" fmla="*/ 9 h 60"/>
                  <a:gd name="T14" fmla="*/ 1 w 9"/>
                  <a:gd name="T15" fmla="*/ 4 h 60"/>
                  <a:gd name="T16" fmla="*/ 2 w 9"/>
                  <a:gd name="T17" fmla="*/ 0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60">
                    <a:moveTo>
                      <a:pt x="5" y="0"/>
                    </a:moveTo>
                    <a:lnTo>
                      <a:pt x="6" y="13"/>
                    </a:lnTo>
                    <a:lnTo>
                      <a:pt x="8" y="34"/>
                    </a:lnTo>
                    <a:lnTo>
                      <a:pt x="9" y="52"/>
                    </a:lnTo>
                    <a:lnTo>
                      <a:pt x="5" y="60"/>
                    </a:lnTo>
                    <a:lnTo>
                      <a:pt x="0" y="52"/>
                    </a:lnTo>
                    <a:lnTo>
                      <a:pt x="0" y="34"/>
                    </a:lnTo>
                    <a:lnTo>
                      <a:pt x="3" y="1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" name="Freeform 172"/>
              <p:cNvSpPr>
                <a:spLocks/>
              </p:cNvSpPr>
              <p:nvPr/>
            </p:nvSpPr>
            <p:spPr bwMode="auto">
              <a:xfrm>
                <a:off x="559" y="1194"/>
                <a:ext cx="33" cy="42"/>
              </a:xfrm>
              <a:custGeom>
                <a:avLst/>
                <a:gdLst>
                  <a:gd name="T0" fmla="*/ 0 w 65"/>
                  <a:gd name="T1" fmla="*/ 0 h 84"/>
                  <a:gd name="T2" fmla="*/ 1 w 65"/>
                  <a:gd name="T3" fmla="*/ 3 h 84"/>
                  <a:gd name="T4" fmla="*/ 3 w 65"/>
                  <a:gd name="T5" fmla="*/ 6 h 84"/>
                  <a:gd name="T6" fmla="*/ 6 w 65"/>
                  <a:gd name="T7" fmla="*/ 10 h 84"/>
                  <a:gd name="T8" fmla="*/ 8 w 65"/>
                  <a:gd name="T9" fmla="*/ 14 h 84"/>
                  <a:gd name="T10" fmla="*/ 11 w 65"/>
                  <a:gd name="T11" fmla="*/ 17 h 84"/>
                  <a:gd name="T12" fmla="*/ 13 w 65"/>
                  <a:gd name="T13" fmla="*/ 20 h 84"/>
                  <a:gd name="T14" fmla="*/ 16 w 65"/>
                  <a:gd name="T15" fmla="*/ 21 h 84"/>
                  <a:gd name="T16" fmla="*/ 17 w 65"/>
                  <a:gd name="T17" fmla="*/ 21 h 84"/>
                  <a:gd name="T18" fmla="*/ 17 w 65"/>
                  <a:gd name="T19" fmla="*/ 19 h 84"/>
                  <a:gd name="T20" fmla="*/ 16 w 65"/>
                  <a:gd name="T21" fmla="*/ 17 h 84"/>
                  <a:gd name="T22" fmla="*/ 13 w 65"/>
                  <a:gd name="T23" fmla="*/ 14 h 84"/>
                  <a:gd name="T24" fmla="*/ 10 w 65"/>
                  <a:gd name="T25" fmla="*/ 11 h 84"/>
                  <a:gd name="T26" fmla="*/ 7 w 65"/>
                  <a:gd name="T27" fmla="*/ 8 h 84"/>
                  <a:gd name="T28" fmla="*/ 4 w 65"/>
                  <a:gd name="T29" fmla="*/ 5 h 84"/>
                  <a:gd name="T30" fmla="*/ 2 w 65"/>
                  <a:gd name="T31" fmla="*/ 2 h 84"/>
                  <a:gd name="T32" fmla="*/ 0 w 65"/>
                  <a:gd name="T33" fmla="*/ 0 h 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0" y="0"/>
                    </a:moveTo>
                    <a:lnTo>
                      <a:pt x="4" y="9"/>
                    </a:lnTo>
                    <a:lnTo>
                      <a:pt x="12" y="22"/>
                    </a:lnTo>
                    <a:lnTo>
                      <a:pt x="21" y="38"/>
                    </a:lnTo>
                    <a:lnTo>
                      <a:pt x="32" y="53"/>
                    </a:lnTo>
                    <a:lnTo>
                      <a:pt x="42" y="67"/>
                    </a:lnTo>
                    <a:lnTo>
                      <a:pt x="52" y="77"/>
                    </a:lnTo>
                    <a:lnTo>
                      <a:pt x="61" y="84"/>
                    </a:lnTo>
                    <a:lnTo>
                      <a:pt x="65" y="82"/>
                    </a:lnTo>
                    <a:lnTo>
                      <a:pt x="65" y="76"/>
                    </a:lnTo>
                    <a:lnTo>
                      <a:pt x="61" y="65"/>
                    </a:lnTo>
                    <a:lnTo>
                      <a:pt x="52" y="55"/>
                    </a:lnTo>
                    <a:lnTo>
                      <a:pt x="39" y="42"/>
                    </a:lnTo>
                    <a:lnTo>
                      <a:pt x="27" y="30"/>
                    </a:lnTo>
                    <a:lnTo>
                      <a:pt x="15" y="18"/>
                    </a:lnTo>
                    <a:lnTo>
                      <a:pt x="6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" name="Freeform 173"/>
              <p:cNvSpPr>
                <a:spLocks/>
              </p:cNvSpPr>
              <p:nvPr/>
            </p:nvSpPr>
            <p:spPr bwMode="auto">
              <a:xfrm>
                <a:off x="558" y="1179"/>
                <a:ext cx="35" cy="38"/>
              </a:xfrm>
              <a:custGeom>
                <a:avLst/>
                <a:gdLst>
                  <a:gd name="T0" fmla="*/ 0 w 70"/>
                  <a:gd name="T1" fmla="*/ 0 h 76"/>
                  <a:gd name="T2" fmla="*/ 2 w 70"/>
                  <a:gd name="T3" fmla="*/ 3 h 76"/>
                  <a:gd name="T4" fmla="*/ 4 w 70"/>
                  <a:gd name="T5" fmla="*/ 6 h 76"/>
                  <a:gd name="T6" fmla="*/ 7 w 70"/>
                  <a:gd name="T7" fmla="*/ 9 h 76"/>
                  <a:gd name="T8" fmla="*/ 10 w 70"/>
                  <a:gd name="T9" fmla="*/ 13 h 76"/>
                  <a:gd name="T10" fmla="*/ 13 w 70"/>
                  <a:gd name="T11" fmla="*/ 16 h 76"/>
                  <a:gd name="T12" fmla="*/ 15 w 70"/>
                  <a:gd name="T13" fmla="*/ 18 h 76"/>
                  <a:gd name="T14" fmla="*/ 17 w 70"/>
                  <a:gd name="T15" fmla="*/ 19 h 76"/>
                  <a:gd name="T16" fmla="*/ 18 w 70"/>
                  <a:gd name="T17" fmla="*/ 19 h 76"/>
                  <a:gd name="T18" fmla="*/ 18 w 70"/>
                  <a:gd name="T19" fmla="*/ 17 h 76"/>
                  <a:gd name="T20" fmla="*/ 16 w 70"/>
                  <a:gd name="T21" fmla="*/ 15 h 76"/>
                  <a:gd name="T22" fmla="*/ 13 w 70"/>
                  <a:gd name="T23" fmla="*/ 12 h 76"/>
                  <a:gd name="T24" fmla="*/ 10 w 70"/>
                  <a:gd name="T25" fmla="*/ 9 h 76"/>
                  <a:gd name="T26" fmla="*/ 7 w 70"/>
                  <a:gd name="T27" fmla="*/ 6 h 76"/>
                  <a:gd name="T28" fmla="*/ 4 w 70"/>
                  <a:gd name="T29" fmla="*/ 4 h 76"/>
                  <a:gd name="T30" fmla="*/ 2 w 70"/>
                  <a:gd name="T31" fmla="*/ 2 h 76"/>
                  <a:gd name="T32" fmla="*/ 0 w 70"/>
                  <a:gd name="T33" fmla="*/ 0 h 7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76">
                    <a:moveTo>
                      <a:pt x="0" y="0"/>
                    </a:moveTo>
                    <a:lnTo>
                      <a:pt x="6" y="9"/>
                    </a:lnTo>
                    <a:lnTo>
                      <a:pt x="15" y="22"/>
                    </a:lnTo>
                    <a:lnTo>
                      <a:pt x="26" y="36"/>
                    </a:lnTo>
                    <a:lnTo>
                      <a:pt x="38" y="50"/>
                    </a:lnTo>
                    <a:lnTo>
                      <a:pt x="49" y="62"/>
                    </a:lnTo>
                    <a:lnTo>
                      <a:pt x="60" y="71"/>
                    </a:lnTo>
                    <a:lnTo>
                      <a:pt x="67" y="76"/>
                    </a:lnTo>
                    <a:lnTo>
                      <a:pt x="70" y="74"/>
                    </a:lnTo>
                    <a:lnTo>
                      <a:pt x="69" y="67"/>
                    </a:lnTo>
                    <a:lnTo>
                      <a:pt x="61" y="58"/>
                    </a:lnTo>
                    <a:lnTo>
                      <a:pt x="50" y="47"/>
                    </a:lnTo>
                    <a:lnTo>
                      <a:pt x="38" y="35"/>
                    </a:lnTo>
                    <a:lnTo>
                      <a:pt x="26" y="24"/>
                    </a:lnTo>
                    <a:lnTo>
                      <a:pt x="14" y="13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2" name="Freeform 174"/>
              <p:cNvSpPr>
                <a:spLocks/>
              </p:cNvSpPr>
              <p:nvPr/>
            </p:nvSpPr>
            <p:spPr bwMode="auto">
              <a:xfrm>
                <a:off x="558" y="1162"/>
                <a:ext cx="37" cy="34"/>
              </a:xfrm>
              <a:custGeom>
                <a:avLst/>
                <a:gdLst>
                  <a:gd name="T0" fmla="*/ 0 w 73"/>
                  <a:gd name="T1" fmla="*/ 0 h 67"/>
                  <a:gd name="T2" fmla="*/ 2 w 73"/>
                  <a:gd name="T3" fmla="*/ 3 h 67"/>
                  <a:gd name="T4" fmla="*/ 5 w 73"/>
                  <a:gd name="T5" fmla="*/ 6 h 67"/>
                  <a:gd name="T6" fmla="*/ 8 w 73"/>
                  <a:gd name="T7" fmla="*/ 9 h 67"/>
                  <a:gd name="T8" fmla="*/ 11 w 73"/>
                  <a:gd name="T9" fmla="*/ 12 h 67"/>
                  <a:gd name="T10" fmla="*/ 13 w 73"/>
                  <a:gd name="T11" fmla="*/ 15 h 67"/>
                  <a:gd name="T12" fmla="*/ 16 w 73"/>
                  <a:gd name="T13" fmla="*/ 16 h 67"/>
                  <a:gd name="T14" fmla="*/ 18 w 73"/>
                  <a:gd name="T15" fmla="*/ 17 h 67"/>
                  <a:gd name="T16" fmla="*/ 19 w 73"/>
                  <a:gd name="T17" fmla="*/ 17 h 67"/>
                  <a:gd name="T18" fmla="*/ 18 w 73"/>
                  <a:gd name="T19" fmla="*/ 15 h 67"/>
                  <a:gd name="T20" fmla="*/ 16 w 73"/>
                  <a:gd name="T21" fmla="*/ 13 h 67"/>
                  <a:gd name="T22" fmla="*/ 14 w 73"/>
                  <a:gd name="T23" fmla="*/ 11 h 67"/>
                  <a:gd name="T24" fmla="*/ 11 w 73"/>
                  <a:gd name="T25" fmla="*/ 9 h 67"/>
                  <a:gd name="T26" fmla="*/ 7 w 73"/>
                  <a:gd name="T27" fmla="*/ 6 h 67"/>
                  <a:gd name="T28" fmla="*/ 4 w 73"/>
                  <a:gd name="T29" fmla="*/ 4 h 67"/>
                  <a:gd name="T30" fmla="*/ 2 w 73"/>
                  <a:gd name="T31" fmla="*/ 2 h 67"/>
                  <a:gd name="T32" fmla="*/ 0 w 73"/>
                  <a:gd name="T33" fmla="*/ 0 h 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3" h="67">
                    <a:moveTo>
                      <a:pt x="0" y="0"/>
                    </a:moveTo>
                    <a:lnTo>
                      <a:pt x="8" y="11"/>
                    </a:lnTo>
                    <a:lnTo>
                      <a:pt x="17" y="23"/>
                    </a:lnTo>
                    <a:lnTo>
                      <a:pt x="29" y="35"/>
                    </a:lnTo>
                    <a:lnTo>
                      <a:pt x="41" y="47"/>
                    </a:lnTo>
                    <a:lnTo>
                      <a:pt x="52" y="58"/>
                    </a:lnTo>
                    <a:lnTo>
                      <a:pt x="63" y="64"/>
                    </a:lnTo>
                    <a:lnTo>
                      <a:pt x="70" y="67"/>
                    </a:lnTo>
                    <a:lnTo>
                      <a:pt x="73" y="66"/>
                    </a:lnTo>
                    <a:lnTo>
                      <a:pt x="72" y="60"/>
                    </a:lnTo>
                    <a:lnTo>
                      <a:pt x="64" y="52"/>
                    </a:lnTo>
                    <a:lnTo>
                      <a:pt x="54" y="43"/>
                    </a:lnTo>
                    <a:lnTo>
                      <a:pt x="41" y="34"/>
                    </a:lnTo>
                    <a:lnTo>
                      <a:pt x="28" y="24"/>
                    </a:lnTo>
                    <a:lnTo>
                      <a:pt x="15" y="15"/>
                    </a:lnTo>
                    <a:lnTo>
                      <a:pt x="6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" name="Freeform 175"/>
              <p:cNvSpPr>
                <a:spLocks/>
              </p:cNvSpPr>
              <p:nvPr/>
            </p:nvSpPr>
            <p:spPr bwMode="auto">
              <a:xfrm>
                <a:off x="555" y="1146"/>
                <a:ext cx="35" cy="26"/>
              </a:xfrm>
              <a:custGeom>
                <a:avLst/>
                <a:gdLst>
                  <a:gd name="T0" fmla="*/ 0 w 70"/>
                  <a:gd name="T1" fmla="*/ 0 h 52"/>
                  <a:gd name="T2" fmla="*/ 2 w 70"/>
                  <a:gd name="T3" fmla="*/ 2 h 52"/>
                  <a:gd name="T4" fmla="*/ 4 w 70"/>
                  <a:gd name="T5" fmla="*/ 5 h 52"/>
                  <a:gd name="T6" fmla="*/ 7 w 70"/>
                  <a:gd name="T7" fmla="*/ 7 h 52"/>
                  <a:gd name="T8" fmla="*/ 10 w 70"/>
                  <a:gd name="T9" fmla="*/ 10 h 52"/>
                  <a:gd name="T10" fmla="*/ 13 w 70"/>
                  <a:gd name="T11" fmla="*/ 12 h 52"/>
                  <a:gd name="T12" fmla="*/ 16 w 70"/>
                  <a:gd name="T13" fmla="*/ 13 h 52"/>
                  <a:gd name="T14" fmla="*/ 17 w 70"/>
                  <a:gd name="T15" fmla="*/ 13 h 52"/>
                  <a:gd name="T16" fmla="*/ 18 w 70"/>
                  <a:gd name="T17" fmla="*/ 12 h 52"/>
                  <a:gd name="T18" fmla="*/ 17 w 70"/>
                  <a:gd name="T19" fmla="*/ 10 h 52"/>
                  <a:gd name="T20" fmla="*/ 16 w 70"/>
                  <a:gd name="T21" fmla="*/ 9 h 52"/>
                  <a:gd name="T22" fmla="*/ 13 w 70"/>
                  <a:gd name="T23" fmla="*/ 7 h 52"/>
                  <a:gd name="T24" fmla="*/ 10 w 70"/>
                  <a:gd name="T25" fmla="*/ 6 h 52"/>
                  <a:gd name="T26" fmla="*/ 7 w 70"/>
                  <a:gd name="T27" fmla="*/ 4 h 52"/>
                  <a:gd name="T28" fmla="*/ 5 w 70"/>
                  <a:gd name="T29" fmla="*/ 3 h 52"/>
                  <a:gd name="T30" fmla="*/ 2 w 70"/>
                  <a:gd name="T31" fmla="*/ 2 h 52"/>
                  <a:gd name="T32" fmla="*/ 0 w 70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2">
                    <a:moveTo>
                      <a:pt x="0" y="0"/>
                    </a:moveTo>
                    <a:lnTo>
                      <a:pt x="6" y="8"/>
                    </a:lnTo>
                    <a:lnTo>
                      <a:pt x="15" y="17"/>
                    </a:lnTo>
                    <a:lnTo>
                      <a:pt x="27" y="28"/>
                    </a:lnTo>
                    <a:lnTo>
                      <a:pt x="40" y="37"/>
                    </a:lnTo>
                    <a:lnTo>
                      <a:pt x="50" y="46"/>
                    </a:lnTo>
                    <a:lnTo>
                      <a:pt x="61" y="51"/>
                    </a:lnTo>
                    <a:lnTo>
                      <a:pt x="67" y="52"/>
                    </a:lnTo>
                    <a:lnTo>
                      <a:pt x="70" y="48"/>
                    </a:lnTo>
                    <a:lnTo>
                      <a:pt x="67" y="40"/>
                    </a:lnTo>
                    <a:lnTo>
                      <a:pt x="61" y="34"/>
                    </a:lnTo>
                    <a:lnTo>
                      <a:pt x="52" y="28"/>
                    </a:lnTo>
                    <a:lnTo>
                      <a:pt x="40" y="22"/>
                    </a:lnTo>
                    <a:lnTo>
                      <a:pt x="27" y="16"/>
                    </a:lnTo>
                    <a:lnTo>
                      <a:pt x="17" y="11"/>
                    </a:lnTo>
                    <a:lnTo>
                      <a:pt x="6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4" name="Freeform 176"/>
              <p:cNvSpPr>
                <a:spLocks/>
              </p:cNvSpPr>
              <p:nvPr/>
            </p:nvSpPr>
            <p:spPr bwMode="auto">
              <a:xfrm>
                <a:off x="553" y="1127"/>
                <a:ext cx="34" cy="23"/>
              </a:xfrm>
              <a:custGeom>
                <a:avLst/>
                <a:gdLst>
                  <a:gd name="T0" fmla="*/ 0 w 69"/>
                  <a:gd name="T1" fmla="*/ 0 h 47"/>
                  <a:gd name="T2" fmla="*/ 1 w 69"/>
                  <a:gd name="T3" fmla="*/ 1 h 47"/>
                  <a:gd name="T4" fmla="*/ 4 w 69"/>
                  <a:gd name="T5" fmla="*/ 3 h 47"/>
                  <a:gd name="T6" fmla="*/ 7 w 69"/>
                  <a:gd name="T7" fmla="*/ 6 h 47"/>
                  <a:gd name="T8" fmla="*/ 10 w 69"/>
                  <a:gd name="T9" fmla="*/ 8 h 47"/>
                  <a:gd name="T10" fmla="*/ 13 w 69"/>
                  <a:gd name="T11" fmla="*/ 10 h 47"/>
                  <a:gd name="T12" fmla="*/ 15 w 69"/>
                  <a:gd name="T13" fmla="*/ 11 h 47"/>
                  <a:gd name="T14" fmla="*/ 17 w 69"/>
                  <a:gd name="T15" fmla="*/ 11 h 47"/>
                  <a:gd name="T16" fmla="*/ 17 w 69"/>
                  <a:gd name="T17" fmla="*/ 10 h 47"/>
                  <a:gd name="T18" fmla="*/ 16 w 69"/>
                  <a:gd name="T19" fmla="*/ 8 h 47"/>
                  <a:gd name="T20" fmla="*/ 14 w 69"/>
                  <a:gd name="T21" fmla="*/ 7 h 47"/>
                  <a:gd name="T22" fmla="*/ 12 w 69"/>
                  <a:gd name="T23" fmla="*/ 5 h 47"/>
                  <a:gd name="T24" fmla="*/ 9 w 69"/>
                  <a:gd name="T25" fmla="*/ 4 h 47"/>
                  <a:gd name="T26" fmla="*/ 6 w 69"/>
                  <a:gd name="T27" fmla="*/ 3 h 47"/>
                  <a:gd name="T28" fmla="*/ 3 w 69"/>
                  <a:gd name="T29" fmla="*/ 2 h 47"/>
                  <a:gd name="T30" fmla="*/ 1 w 69"/>
                  <a:gd name="T31" fmla="*/ 0 h 47"/>
                  <a:gd name="T32" fmla="*/ 0 w 69"/>
                  <a:gd name="T33" fmla="*/ 0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47">
                    <a:moveTo>
                      <a:pt x="0" y="0"/>
                    </a:moveTo>
                    <a:lnTo>
                      <a:pt x="7" y="6"/>
                    </a:lnTo>
                    <a:lnTo>
                      <a:pt x="17" y="15"/>
                    </a:lnTo>
                    <a:lnTo>
                      <a:pt x="29" y="25"/>
                    </a:lnTo>
                    <a:lnTo>
                      <a:pt x="42" y="34"/>
                    </a:lnTo>
                    <a:lnTo>
                      <a:pt x="52" y="41"/>
                    </a:lnTo>
                    <a:lnTo>
                      <a:pt x="61" y="46"/>
                    </a:lnTo>
                    <a:lnTo>
                      <a:pt x="68" y="47"/>
                    </a:lnTo>
                    <a:lnTo>
                      <a:pt x="69" y="43"/>
                    </a:lnTo>
                    <a:lnTo>
                      <a:pt x="66" y="35"/>
                    </a:lnTo>
                    <a:lnTo>
                      <a:pt x="58" y="29"/>
                    </a:lnTo>
                    <a:lnTo>
                      <a:pt x="48" y="23"/>
                    </a:lnTo>
                    <a:lnTo>
                      <a:pt x="37" y="17"/>
                    </a:lnTo>
                    <a:lnTo>
                      <a:pt x="25" y="12"/>
                    </a:lnTo>
                    <a:lnTo>
                      <a:pt x="14" y="8"/>
                    </a:lnTo>
                    <a:lnTo>
                      <a:pt x="5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" name="Freeform 177"/>
              <p:cNvSpPr>
                <a:spLocks/>
              </p:cNvSpPr>
              <p:nvPr/>
            </p:nvSpPr>
            <p:spPr bwMode="auto">
              <a:xfrm>
                <a:off x="550" y="1109"/>
                <a:ext cx="29" cy="12"/>
              </a:xfrm>
              <a:custGeom>
                <a:avLst/>
                <a:gdLst>
                  <a:gd name="T0" fmla="*/ 0 w 60"/>
                  <a:gd name="T1" fmla="*/ 0 h 24"/>
                  <a:gd name="T2" fmla="*/ 2 w 60"/>
                  <a:gd name="T3" fmla="*/ 2 h 24"/>
                  <a:gd name="T4" fmla="*/ 4 w 60"/>
                  <a:gd name="T5" fmla="*/ 3 h 24"/>
                  <a:gd name="T6" fmla="*/ 6 w 60"/>
                  <a:gd name="T7" fmla="*/ 5 h 24"/>
                  <a:gd name="T8" fmla="*/ 9 w 60"/>
                  <a:gd name="T9" fmla="*/ 6 h 24"/>
                  <a:gd name="T10" fmla="*/ 11 w 60"/>
                  <a:gd name="T11" fmla="*/ 6 h 24"/>
                  <a:gd name="T12" fmla="*/ 13 w 60"/>
                  <a:gd name="T13" fmla="*/ 6 h 24"/>
                  <a:gd name="T14" fmla="*/ 14 w 60"/>
                  <a:gd name="T15" fmla="*/ 6 h 24"/>
                  <a:gd name="T16" fmla="*/ 14 w 60"/>
                  <a:gd name="T17" fmla="*/ 5 h 24"/>
                  <a:gd name="T18" fmla="*/ 14 w 60"/>
                  <a:gd name="T19" fmla="*/ 3 h 24"/>
                  <a:gd name="T20" fmla="*/ 12 w 60"/>
                  <a:gd name="T21" fmla="*/ 2 h 24"/>
                  <a:gd name="T22" fmla="*/ 11 w 60"/>
                  <a:gd name="T23" fmla="*/ 2 h 24"/>
                  <a:gd name="T24" fmla="*/ 8 w 60"/>
                  <a:gd name="T25" fmla="*/ 2 h 24"/>
                  <a:gd name="T26" fmla="*/ 6 w 60"/>
                  <a:gd name="T27" fmla="*/ 2 h 24"/>
                  <a:gd name="T28" fmla="*/ 4 w 60"/>
                  <a:gd name="T29" fmla="*/ 1 h 24"/>
                  <a:gd name="T30" fmla="*/ 1 w 60"/>
                  <a:gd name="T31" fmla="*/ 1 h 24"/>
                  <a:gd name="T32" fmla="*/ 0 w 60"/>
                  <a:gd name="T33" fmla="*/ 0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24">
                    <a:moveTo>
                      <a:pt x="0" y="0"/>
                    </a:moveTo>
                    <a:lnTo>
                      <a:pt x="8" y="6"/>
                    </a:lnTo>
                    <a:lnTo>
                      <a:pt x="17" y="11"/>
                    </a:lnTo>
                    <a:lnTo>
                      <a:pt x="26" y="17"/>
                    </a:lnTo>
                    <a:lnTo>
                      <a:pt x="37" y="21"/>
                    </a:lnTo>
                    <a:lnTo>
                      <a:pt x="46" y="24"/>
                    </a:lnTo>
                    <a:lnTo>
                      <a:pt x="54" y="24"/>
                    </a:lnTo>
                    <a:lnTo>
                      <a:pt x="58" y="23"/>
                    </a:lnTo>
                    <a:lnTo>
                      <a:pt x="60" y="18"/>
                    </a:lnTo>
                    <a:lnTo>
                      <a:pt x="57" y="12"/>
                    </a:lnTo>
                    <a:lnTo>
                      <a:pt x="52" y="8"/>
                    </a:lnTo>
                    <a:lnTo>
                      <a:pt x="45" y="6"/>
                    </a:lnTo>
                    <a:lnTo>
                      <a:pt x="35" y="5"/>
                    </a:lnTo>
                    <a:lnTo>
                      <a:pt x="25" y="5"/>
                    </a:lnTo>
                    <a:lnTo>
                      <a:pt x="16" y="3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" name="Freeform 178"/>
              <p:cNvSpPr>
                <a:spLocks/>
              </p:cNvSpPr>
              <p:nvPr/>
            </p:nvSpPr>
            <p:spPr bwMode="auto">
              <a:xfrm>
                <a:off x="547" y="1095"/>
                <a:ext cx="26" cy="6"/>
              </a:xfrm>
              <a:custGeom>
                <a:avLst/>
                <a:gdLst>
                  <a:gd name="T0" fmla="*/ 0 w 52"/>
                  <a:gd name="T1" fmla="*/ 0 h 13"/>
                  <a:gd name="T2" fmla="*/ 2 w 52"/>
                  <a:gd name="T3" fmla="*/ 0 h 13"/>
                  <a:gd name="T4" fmla="*/ 3 w 52"/>
                  <a:gd name="T5" fmla="*/ 1 h 13"/>
                  <a:gd name="T6" fmla="*/ 6 w 52"/>
                  <a:gd name="T7" fmla="*/ 2 h 13"/>
                  <a:gd name="T8" fmla="*/ 8 w 52"/>
                  <a:gd name="T9" fmla="*/ 2 h 13"/>
                  <a:gd name="T10" fmla="*/ 10 w 52"/>
                  <a:gd name="T11" fmla="*/ 3 h 13"/>
                  <a:gd name="T12" fmla="*/ 12 w 52"/>
                  <a:gd name="T13" fmla="*/ 3 h 13"/>
                  <a:gd name="T14" fmla="*/ 13 w 52"/>
                  <a:gd name="T15" fmla="*/ 2 h 13"/>
                  <a:gd name="T16" fmla="*/ 13 w 52"/>
                  <a:gd name="T17" fmla="*/ 1 h 13"/>
                  <a:gd name="T18" fmla="*/ 13 w 52"/>
                  <a:gd name="T19" fmla="*/ 0 h 13"/>
                  <a:gd name="T20" fmla="*/ 11 w 52"/>
                  <a:gd name="T21" fmla="*/ 0 h 13"/>
                  <a:gd name="T22" fmla="*/ 10 w 52"/>
                  <a:gd name="T23" fmla="*/ 0 h 13"/>
                  <a:gd name="T24" fmla="*/ 8 w 52"/>
                  <a:gd name="T25" fmla="*/ 0 h 13"/>
                  <a:gd name="T26" fmla="*/ 6 w 52"/>
                  <a:gd name="T27" fmla="*/ 0 h 13"/>
                  <a:gd name="T28" fmla="*/ 4 w 52"/>
                  <a:gd name="T29" fmla="*/ 0 h 13"/>
                  <a:gd name="T30" fmla="*/ 2 w 52"/>
                  <a:gd name="T31" fmla="*/ 0 h 13"/>
                  <a:gd name="T32" fmla="*/ 0 w 52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6" y="2"/>
                    </a:lnTo>
                    <a:lnTo>
                      <a:pt x="12" y="5"/>
                    </a:lnTo>
                    <a:lnTo>
                      <a:pt x="22" y="8"/>
                    </a:lnTo>
                    <a:lnTo>
                      <a:pt x="31" y="11"/>
                    </a:lnTo>
                    <a:lnTo>
                      <a:pt x="40" y="13"/>
                    </a:lnTo>
                    <a:lnTo>
                      <a:pt x="46" y="13"/>
                    </a:lnTo>
                    <a:lnTo>
                      <a:pt x="51" y="11"/>
                    </a:lnTo>
                    <a:lnTo>
                      <a:pt x="52" y="7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4" y="2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" name="Freeform 179"/>
              <p:cNvSpPr>
                <a:spLocks/>
              </p:cNvSpPr>
              <p:nvPr/>
            </p:nvSpPr>
            <p:spPr bwMode="auto">
              <a:xfrm>
                <a:off x="542" y="1078"/>
                <a:ext cx="26" cy="8"/>
              </a:xfrm>
              <a:custGeom>
                <a:avLst/>
                <a:gdLst>
                  <a:gd name="T0" fmla="*/ 0 w 52"/>
                  <a:gd name="T1" fmla="*/ 2 h 15"/>
                  <a:gd name="T2" fmla="*/ 2 w 52"/>
                  <a:gd name="T3" fmla="*/ 3 h 15"/>
                  <a:gd name="T4" fmla="*/ 3 w 52"/>
                  <a:gd name="T5" fmla="*/ 3 h 15"/>
                  <a:gd name="T6" fmla="*/ 5 w 52"/>
                  <a:gd name="T7" fmla="*/ 4 h 15"/>
                  <a:gd name="T8" fmla="*/ 8 w 52"/>
                  <a:gd name="T9" fmla="*/ 4 h 15"/>
                  <a:gd name="T10" fmla="*/ 10 w 52"/>
                  <a:gd name="T11" fmla="*/ 4 h 15"/>
                  <a:gd name="T12" fmla="*/ 11 w 52"/>
                  <a:gd name="T13" fmla="*/ 3 h 15"/>
                  <a:gd name="T14" fmla="*/ 13 w 52"/>
                  <a:gd name="T15" fmla="*/ 3 h 15"/>
                  <a:gd name="T16" fmla="*/ 13 w 52"/>
                  <a:gd name="T17" fmla="*/ 1 h 15"/>
                  <a:gd name="T18" fmla="*/ 13 w 52"/>
                  <a:gd name="T19" fmla="*/ 1 h 15"/>
                  <a:gd name="T20" fmla="*/ 12 w 52"/>
                  <a:gd name="T21" fmla="*/ 0 h 15"/>
                  <a:gd name="T22" fmla="*/ 11 w 52"/>
                  <a:gd name="T23" fmla="*/ 0 h 15"/>
                  <a:gd name="T24" fmla="*/ 9 w 52"/>
                  <a:gd name="T25" fmla="*/ 1 h 15"/>
                  <a:gd name="T26" fmla="*/ 6 w 52"/>
                  <a:gd name="T27" fmla="*/ 1 h 15"/>
                  <a:gd name="T28" fmla="*/ 5 w 52"/>
                  <a:gd name="T29" fmla="*/ 2 h 15"/>
                  <a:gd name="T30" fmla="*/ 2 w 52"/>
                  <a:gd name="T31" fmla="*/ 2 h 15"/>
                  <a:gd name="T32" fmla="*/ 0 w 52"/>
                  <a:gd name="T33" fmla="*/ 2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5">
                    <a:moveTo>
                      <a:pt x="0" y="8"/>
                    </a:moveTo>
                    <a:lnTo>
                      <a:pt x="5" y="11"/>
                    </a:lnTo>
                    <a:lnTo>
                      <a:pt x="12" y="12"/>
                    </a:lnTo>
                    <a:lnTo>
                      <a:pt x="20" y="14"/>
                    </a:lnTo>
                    <a:lnTo>
                      <a:pt x="29" y="15"/>
                    </a:lnTo>
                    <a:lnTo>
                      <a:pt x="37" y="14"/>
                    </a:lnTo>
                    <a:lnTo>
                      <a:pt x="44" y="12"/>
                    </a:lnTo>
                    <a:lnTo>
                      <a:pt x="49" y="9"/>
                    </a:lnTo>
                    <a:lnTo>
                      <a:pt x="52" y="4"/>
                    </a:lnTo>
                    <a:lnTo>
                      <a:pt x="50" y="1"/>
                    </a:lnTo>
                    <a:lnTo>
                      <a:pt x="47" y="0"/>
                    </a:lnTo>
                    <a:lnTo>
                      <a:pt x="41" y="0"/>
                    </a:lnTo>
                    <a:lnTo>
                      <a:pt x="34" y="1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8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8" name="Freeform 180"/>
              <p:cNvSpPr>
                <a:spLocks/>
              </p:cNvSpPr>
              <p:nvPr/>
            </p:nvSpPr>
            <p:spPr bwMode="auto">
              <a:xfrm>
                <a:off x="529" y="1056"/>
                <a:ext cx="28" cy="7"/>
              </a:xfrm>
              <a:custGeom>
                <a:avLst/>
                <a:gdLst>
                  <a:gd name="T0" fmla="*/ 0 w 57"/>
                  <a:gd name="T1" fmla="*/ 0 h 15"/>
                  <a:gd name="T2" fmla="*/ 1 w 57"/>
                  <a:gd name="T3" fmla="*/ 1 h 15"/>
                  <a:gd name="T4" fmla="*/ 3 w 57"/>
                  <a:gd name="T5" fmla="*/ 2 h 15"/>
                  <a:gd name="T6" fmla="*/ 5 w 57"/>
                  <a:gd name="T7" fmla="*/ 2 h 15"/>
                  <a:gd name="T8" fmla="*/ 7 w 57"/>
                  <a:gd name="T9" fmla="*/ 3 h 15"/>
                  <a:gd name="T10" fmla="*/ 9 w 57"/>
                  <a:gd name="T11" fmla="*/ 3 h 15"/>
                  <a:gd name="T12" fmla="*/ 11 w 57"/>
                  <a:gd name="T13" fmla="*/ 3 h 15"/>
                  <a:gd name="T14" fmla="*/ 13 w 57"/>
                  <a:gd name="T15" fmla="*/ 3 h 15"/>
                  <a:gd name="T16" fmla="*/ 14 w 57"/>
                  <a:gd name="T17" fmla="*/ 2 h 15"/>
                  <a:gd name="T18" fmla="*/ 14 w 57"/>
                  <a:gd name="T19" fmla="*/ 1 h 15"/>
                  <a:gd name="T20" fmla="*/ 13 w 57"/>
                  <a:gd name="T21" fmla="*/ 0 h 15"/>
                  <a:gd name="T22" fmla="*/ 11 w 57"/>
                  <a:gd name="T23" fmla="*/ 0 h 15"/>
                  <a:gd name="T24" fmla="*/ 8 w 57"/>
                  <a:gd name="T25" fmla="*/ 0 h 15"/>
                  <a:gd name="T26" fmla="*/ 6 w 57"/>
                  <a:gd name="T27" fmla="*/ 0 h 15"/>
                  <a:gd name="T28" fmla="*/ 3 w 57"/>
                  <a:gd name="T29" fmla="*/ 0 h 15"/>
                  <a:gd name="T30" fmla="*/ 1 w 57"/>
                  <a:gd name="T31" fmla="*/ 0 h 15"/>
                  <a:gd name="T32" fmla="*/ 0 w 57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7" h="15">
                    <a:moveTo>
                      <a:pt x="0" y="3"/>
                    </a:moveTo>
                    <a:lnTo>
                      <a:pt x="5" y="5"/>
                    </a:lnTo>
                    <a:lnTo>
                      <a:pt x="12" y="8"/>
                    </a:lnTo>
                    <a:lnTo>
                      <a:pt x="20" y="11"/>
                    </a:lnTo>
                    <a:lnTo>
                      <a:pt x="29" y="14"/>
                    </a:lnTo>
                    <a:lnTo>
                      <a:pt x="37" y="15"/>
                    </a:lnTo>
                    <a:lnTo>
                      <a:pt x="44" y="15"/>
                    </a:lnTo>
                    <a:lnTo>
                      <a:pt x="52" y="14"/>
                    </a:lnTo>
                    <a:lnTo>
                      <a:pt x="57" y="11"/>
                    </a:lnTo>
                    <a:lnTo>
                      <a:pt x="57" y="6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5" y="0"/>
                    </a:lnTo>
                    <a:lnTo>
                      <a:pt x="25" y="2"/>
                    </a:lnTo>
                    <a:lnTo>
                      <a:pt x="14" y="2"/>
                    </a:lnTo>
                    <a:lnTo>
                      <a:pt x="6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" name="Freeform 181"/>
              <p:cNvSpPr>
                <a:spLocks/>
              </p:cNvSpPr>
              <p:nvPr/>
            </p:nvSpPr>
            <p:spPr bwMode="auto">
              <a:xfrm>
                <a:off x="558" y="1210"/>
                <a:ext cx="27" cy="43"/>
              </a:xfrm>
              <a:custGeom>
                <a:avLst/>
                <a:gdLst>
                  <a:gd name="T0" fmla="*/ 14 w 54"/>
                  <a:gd name="T1" fmla="*/ 21 h 87"/>
                  <a:gd name="T2" fmla="*/ 13 w 54"/>
                  <a:gd name="T3" fmla="*/ 19 h 87"/>
                  <a:gd name="T4" fmla="*/ 12 w 54"/>
                  <a:gd name="T5" fmla="*/ 17 h 87"/>
                  <a:gd name="T6" fmla="*/ 10 w 54"/>
                  <a:gd name="T7" fmla="*/ 15 h 87"/>
                  <a:gd name="T8" fmla="*/ 8 w 54"/>
                  <a:gd name="T9" fmla="*/ 12 h 87"/>
                  <a:gd name="T10" fmla="*/ 5 w 54"/>
                  <a:gd name="T11" fmla="*/ 9 h 87"/>
                  <a:gd name="T12" fmla="*/ 3 w 54"/>
                  <a:gd name="T13" fmla="*/ 5 h 87"/>
                  <a:gd name="T14" fmla="*/ 1 w 54"/>
                  <a:gd name="T15" fmla="*/ 2 h 87"/>
                  <a:gd name="T16" fmla="*/ 0 w 54"/>
                  <a:gd name="T17" fmla="*/ 0 h 87"/>
                  <a:gd name="T18" fmla="*/ 1 w 54"/>
                  <a:gd name="T19" fmla="*/ 3 h 87"/>
                  <a:gd name="T20" fmla="*/ 3 w 54"/>
                  <a:gd name="T21" fmla="*/ 7 h 87"/>
                  <a:gd name="T22" fmla="*/ 5 w 54"/>
                  <a:gd name="T23" fmla="*/ 11 h 87"/>
                  <a:gd name="T24" fmla="*/ 7 w 54"/>
                  <a:gd name="T25" fmla="*/ 15 h 87"/>
                  <a:gd name="T26" fmla="*/ 9 w 54"/>
                  <a:gd name="T27" fmla="*/ 18 h 87"/>
                  <a:gd name="T28" fmla="*/ 11 w 54"/>
                  <a:gd name="T29" fmla="*/ 20 h 87"/>
                  <a:gd name="T30" fmla="*/ 13 w 54"/>
                  <a:gd name="T31" fmla="*/ 21 h 87"/>
                  <a:gd name="T32" fmla="*/ 14 w 54"/>
                  <a:gd name="T33" fmla="*/ 21 h 8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87">
                    <a:moveTo>
                      <a:pt x="54" y="84"/>
                    </a:moveTo>
                    <a:lnTo>
                      <a:pt x="52" y="79"/>
                    </a:lnTo>
                    <a:lnTo>
                      <a:pt x="46" y="71"/>
                    </a:lnTo>
                    <a:lnTo>
                      <a:pt x="38" y="61"/>
                    </a:lnTo>
                    <a:lnTo>
                      <a:pt x="29" y="49"/>
                    </a:lnTo>
                    <a:lnTo>
                      <a:pt x="18" y="36"/>
                    </a:lnTo>
                    <a:lnTo>
                      <a:pt x="9" y="23"/>
                    </a:lnTo>
                    <a:lnTo>
                      <a:pt x="3" y="10"/>
                    </a:lnTo>
                    <a:lnTo>
                      <a:pt x="0" y="0"/>
                    </a:lnTo>
                    <a:lnTo>
                      <a:pt x="3" y="13"/>
                    </a:lnTo>
                    <a:lnTo>
                      <a:pt x="9" y="29"/>
                    </a:lnTo>
                    <a:lnTo>
                      <a:pt x="18" y="45"/>
                    </a:lnTo>
                    <a:lnTo>
                      <a:pt x="26" y="61"/>
                    </a:lnTo>
                    <a:lnTo>
                      <a:pt x="35" y="73"/>
                    </a:lnTo>
                    <a:lnTo>
                      <a:pt x="43" y="82"/>
                    </a:lnTo>
                    <a:lnTo>
                      <a:pt x="49" y="87"/>
                    </a:lnTo>
                    <a:lnTo>
                      <a:pt x="54" y="8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" name="Freeform 182"/>
              <p:cNvSpPr>
                <a:spLocks/>
              </p:cNvSpPr>
              <p:nvPr/>
            </p:nvSpPr>
            <p:spPr bwMode="auto">
              <a:xfrm>
                <a:off x="556" y="1228"/>
                <a:ext cx="17" cy="31"/>
              </a:xfrm>
              <a:custGeom>
                <a:avLst/>
                <a:gdLst>
                  <a:gd name="T0" fmla="*/ 0 w 33"/>
                  <a:gd name="T1" fmla="*/ 0 h 63"/>
                  <a:gd name="T2" fmla="*/ 2 w 33"/>
                  <a:gd name="T3" fmla="*/ 5 h 63"/>
                  <a:gd name="T4" fmla="*/ 5 w 33"/>
                  <a:gd name="T5" fmla="*/ 10 h 63"/>
                  <a:gd name="T6" fmla="*/ 7 w 33"/>
                  <a:gd name="T7" fmla="*/ 15 h 63"/>
                  <a:gd name="T8" fmla="*/ 9 w 33"/>
                  <a:gd name="T9" fmla="*/ 15 h 63"/>
                  <a:gd name="T10" fmla="*/ 8 w 33"/>
                  <a:gd name="T11" fmla="*/ 12 h 63"/>
                  <a:gd name="T12" fmla="*/ 6 w 33"/>
                  <a:gd name="T13" fmla="*/ 8 h 63"/>
                  <a:gd name="T14" fmla="*/ 3 w 33"/>
                  <a:gd name="T15" fmla="*/ 3 h 63"/>
                  <a:gd name="T16" fmla="*/ 0 w 33"/>
                  <a:gd name="T17" fmla="*/ 0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3" h="63">
                    <a:moveTo>
                      <a:pt x="0" y="0"/>
                    </a:moveTo>
                    <a:lnTo>
                      <a:pt x="7" y="20"/>
                    </a:lnTo>
                    <a:lnTo>
                      <a:pt x="18" y="42"/>
                    </a:lnTo>
                    <a:lnTo>
                      <a:pt x="27" y="60"/>
                    </a:lnTo>
                    <a:lnTo>
                      <a:pt x="33" y="63"/>
                    </a:lnTo>
                    <a:lnTo>
                      <a:pt x="30" y="51"/>
                    </a:lnTo>
                    <a:lnTo>
                      <a:pt x="21" y="32"/>
                    </a:lnTo>
                    <a:lnTo>
                      <a:pt x="9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1" name="Freeform 183"/>
              <p:cNvSpPr>
                <a:spLocks/>
              </p:cNvSpPr>
              <p:nvPr/>
            </p:nvSpPr>
            <p:spPr bwMode="auto">
              <a:xfrm>
                <a:off x="432" y="978"/>
                <a:ext cx="46" cy="166"/>
              </a:xfrm>
              <a:custGeom>
                <a:avLst/>
                <a:gdLst>
                  <a:gd name="T0" fmla="*/ 20 w 92"/>
                  <a:gd name="T1" fmla="*/ 0 h 333"/>
                  <a:gd name="T2" fmla="*/ 21 w 92"/>
                  <a:gd name="T3" fmla="*/ 0 h 333"/>
                  <a:gd name="T4" fmla="*/ 22 w 92"/>
                  <a:gd name="T5" fmla="*/ 0 h 333"/>
                  <a:gd name="T6" fmla="*/ 23 w 92"/>
                  <a:gd name="T7" fmla="*/ 0 h 333"/>
                  <a:gd name="T8" fmla="*/ 23 w 92"/>
                  <a:gd name="T9" fmla="*/ 0 h 333"/>
                  <a:gd name="T10" fmla="*/ 15 w 92"/>
                  <a:gd name="T11" fmla="*/ 10 h 333"/>
                  <a:gd name="T12" fmla="*/ 9 w 92"/>
                  <a:gd name="T13" fmla="*/ 21 h 333"/>
                  <a:gd name="T14" fmla="*/ 5 w 92"/>
                  <a:gd name="T15" fmla="*/ 33 h 333"/>
                  <a:gd name="T16" fmla="*/ 3 w 92"/>
                  <a:gd name="T17" fmla="*/ 44 h 333"/>
                  <a:gd name="T18" fmla="*/ 3 w 92"/>
                  <a:gd name="T19" fmla="*/ 55 h 333"/>
                  <a:gd name="T20" fmla="*/ 4 w 92"/>
                  <a:gd name="T21" fmla="*/ 66 h 333"/>
                  <a:gd name="T22" fmla="*/ 5 w 92"/>
                  <a:gd name="T23" fmla="*/ 75 h 333"/>
                  <a:gd name="T24" fmla="*/ 7 w 92"/>
                  <a:gd name="T25" fmla="*/ 83 h 333"/>
                  <a:gd name="T26" fmla="*/ 3 w 92"/>
                  <a:gd name="T27" fmla="*/ 76 h 333"/>
                  <a:gd name="T28" fmla="*/ 1 w 92"/>
                  <a:gd name="T29" fmla="*/ 67 h 333"/>
                  <a:gd name="T30" fmla="*/ 0 w 92"/>
                  <a:gd name="T31" fmla="*/ 55 h 333"/>
                  <a:gd name="T32" fmla="*/ 1 w 92"/>
                  <a:gd name="T33" fmla="*/ 42 h 333"/>
                  <a:gd name="T34" fmla="*/ 3 w 92"/>
                  <a:gd name="T35" fmla="*/ 29 h 333"/>
                  <a:gd name="T36" fmla="*/ 7 w 92"/>
                  <a:gd name="T37" fmla="*/ 17 h 333"/>
                  <a:gd name="T38" fmla="*/ 13 w 92"/>
                  <a:gd name="T39" fmla="*/ 7 h 333"/>
                  <a:gd name="T40" fmla="*/ 20 w 92"/>
                  <a:gd name="T41" fmla="*/ 0 h 3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92" h="333">
                    <a:moveTo>
                      <a:pt x="80" y="0"/>
                    </a:moveTo>
                    <a:lnTo>
                      <a:pt x="83" y="0"/>
                    </a:lnTo>
                    <a:lnTo>
                      <a:pt x="86" y="0"/>
                    </a:lnTo>
                    <a:lnTo>
                      <a:pt x="89" y="2"/>
                    </a:lnTo>
                    <a:lnTo>
                      <a:pt x="92" y="2"/>
                    </a:lnTo>
                    <a:lnTo>
                      <a:pt x="57" y="43"/>
                    </a:lnTo>
                    <a:lnTo>
                      <a:pt x="34" y="87"/>
                    </a:lnTo>
                    <a:lnTo>
                      <a:pt x="19" y="133"/>
                    </a:lnTo>
                    <a:lnTo>
                      <a:pt x="12" y="179"/>
                    </a:lnTo>
                    <a:lnTo>
                      <a:pt x="11" y="223"/>
                    </a:lnTo>
                    <a:lnTo>
                      <a:pt x="14" y="265"/>
                    </a:lnTo>
                    <a:lnTo>
                      <a:pt x="20" y="301"/>
                    </a:lnTo>
                    <a:lnTo>
                      <a:pt x="25" y="333"/>
                    </a:lnTo>
                    <a:lnTo>
                      <a:pt x="12" y="307"/>
                    </a:lnTo>
                    <a:lnTo>
                      <a:pt x="3" y="269"/>
                    </a:lnTo>
                    <a:lnTo>
                      <a:pt x="0" y="222"/>
                    </a:lnTo>
                    <a:lnTo>
                      <a:pt x="3" y="170"/>
                    </a:lnTo>
                    <a:lnTo>
                      <a:pt x="12" y="118"/>
                    </a:lnTo>
                    <a:lnTo>
                      <a:pt x="28" y="69"/>
                    </a:lnTo>
                    <a:lnTo>
                      <a:pt x="49" y="29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" name="Freeform 184"/>
              <p:cNvSpPr>
                <a:spLocks/>
              </p:cNvSpPr>
              <p:nvPr/>
            </p:nvSpPr>
            <p:spPr bwMode="auto">
              <a:xfrm>
                <a:off x="437" y="1117"/>
                <a:ext cx="33" cy="23"/>
              </a:xfrm>
              <a:custGeom>
                <a:avLst/>
                <a:gdLst>
                  <a:gd name="T0" fmla="*/ 0 w 66"/>
                  <a:gd name="T1" fmla="*/ 0 h 44"/>
                  <a:gd name="T2" fmla="*/ 2 w 66"/>
                  <a:gd name="T3" fmla="*/ 3 h 44"/>
                  <a:gd name="T4" fmla="*/ 4 w 66"/>
                  <a:gd name="T5" fmla="*/ 5 h 44"/>
                  <a:gd name="T6" fmla="*/ 6 w 66"/>
                  <a:gd name="T7" fmla="*/ 7 h 44"/>
                  <a:gd name="T8" fmla="*/ 9 w 66"/>
                  <a:gd name="T9" fmla="*/ 9 h 44"/>
                  <a:gd name="T10" fmla="*/ 12 w 66"/>
                  <a:gd name="T11" fmla="*/ 11 h 44"/>
                  <a:gd name="T12" fmla="*/ 14 w 66"/>
                  <a:gd name="T13" fmla="*/ 12 h 44"/>
                  <a:gd name="T14" fmla="*/ 16 w 66"/>
                  <a:gd name="T15" fmla="*/ 12 h 44"/>
                  <a:gd name="T16" fmla="*/ 17 w 66"/>
                  <a:gd name="T17" fmla="*/ 12 h 44"/>
                  <a:gd name="T18" fmla="*/ 17 w 66"/>
                  <a:gd name="T19" fmla="*/ 11 h 44"/>
                  <a:gd name="T20" fmla="*/ 15 w 66"/>
                  <a:gd name="T21" fmla="*/ 9 h 44"/>
                  <a:gd name="T22" fmla="*/ 13 w 66"/>
                  <a:gd name="T23" fmla="*/ 8 h 44"/>
                  <a:gd name="T24" fmla="*/ 11 w 66"/>
                  <a:gd name="T25" fmla="*/ 7 h 44"/>
                  <a:gd name="T26" fmla="*/ 8 w 66"/>
                  <a:gd name="T27" fmla="*/ 5 h 44"/>
                  <a:gd name="T28" fmla="*/ 5 w 66"/>
                  <a:gd name="T29" fmla="*/ 4 h 44"/>
                  <a:gd name="T30" fmla="*/ 3 w 66"/>
                  <a:gd name="T31" fmla="*/ 2 h 44"/>
                  <a:gd name="T32" fmla="*/ 0 w 66"/>
                  <a:gd name="T33" fmla="*/ 0 h 4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44">
                    <a:moveTo>
                      <a:pt x="0" y="0"/>
                    </a:moveTo>
                    <a:lnTo>
                      <a:pt x="6" y="9"/>
                    </a:lnTo>
                    <a:lnTo>
                      <a:pt x="15" y="18"/>
                    </a:lnTo>
                    <a:lnTo>
                      <a:pt x="24" y="26"/>
                    </a:lnTo>
                    <a:lnTo>
                      <a:pt x="35" y="33"/>
                    </a:lnTo>
                    <a:lnTo>
                      <a:pt x="46" y="40"/>
                    </a:lnTo>
                    <a:lnTo>
                      <a:pt x="55" y="43"/>
                    </a:lnTo>
                    <a:lnTo>
                      <a:pt x="63" y="44"/>
                    </a:lnTo>
                    <a:lnTo>
                      <a:pt x="66" y="43"/>
                    </a:lnTo>
                    <a:lnTo>
                      <a:pt x="66" y="40"/>
                    </a:lnTo>
                    <a:lnTo>
                      <a:pt x="59" y="35"/>
                    </a:lnTo>
                    <a:lnTo>
                      <a:pt x="52" y="30"/>
                    </a:lnTo>
                    <a:lnTo>
                      <a:pt x="43" y="26"/>
                    </a:lnTo>
                    <a:lnTo>
                      <a:pt x="30" y="20"/>
                    </a:lnTo>
                    <a:lnTo>
                      <a:pt x="20" y="14"/>
                    </a:lnTo>
                    <a:lnTo>
                      <a:pt x="9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" name="Freeform 185"/>
              <p:cNvSpPr>
                <a:spLocks/>
              </p:cNvSpPr>
              <p:nvPr/>
            </p:nvSpPr>
            <p:spPr bwMode="auto">
              <a:xfrm>
                <a:off x="436" y="1101"/>
                <a:ext cx="39" cy="33"/>
              </a:xfrm>
              <a:custGeom>
                <a:avLst/>
                <a:gdLst>
                  <a:gd name="T0" fmla="*/ 20 w 78"/>
                  <a:gd name="T1" fmla="*/ 17 h 65"/>
                  <a:gd name="T2" fmla="*/ 19 w 78"/>
                  <a:gd name="T3" fmla="*/ 17 h 65"/>
                  <a:gd name="T4" fmla="*/ 17 w 78"/>
                  <a:gd name="T5" fmla="*/ 16 h 65"/>
                  <a:gd name="T6" fmla="*/ 14 w 78"/>
                  <a:gd name="T7" fmla="*/ 14 h 65"/>
                  <a:gd name="T8" fmla="*/ 11 w 78"/>
                  <a:gd name="T9" fmla="*/ 13 h 65"/>
                  <a:gd name="T10" fmla="*/ 7 w 78"/>
                  <a:gd name="T11" fmla="*/ 10 h 65"/>
                  <a:gd name="T12" fmla="*/ 4 w 78"/>
                  <a:gd name="T13" fmla="*/ 7 h 65"/>
                  <a:gd name="T14" fmla="*/ 2 w 78"/>
                  <a:gd name="T15" fmla="*/ 4 h 65"/>
                  <a:gd name="T16" fmla="*/ 0 w 78"/>
                  <a:gd name="T17" fmla="*/ 0 h 65"/>
                  <a:gd name="T18" fmla="*/ 2 w 78"/>
                  <a:gd name="T19" fmla="*/ 2 h 65"/>
                  <a:gd name="T20" fmla="*/ 5 w 78"/>
                  <a:gd name="T21" fmla="*/ 5 h 65"/>
                  <a:gd name="T22" fmla="*/ 9 w 78"/>
                  <a:gd name="T23" fmla="*/ 7 h 65"/>
                  <a:gd name="T24" fmla="*/ 12 w 78"/>
                  <a:gd name="T25" fmla="*/ 9 h 65"/>
                  <a:gd name="T26" fmla="*/ 15 w 78"/>
                  <a:gd name="T27" fmla="*/ 12 h 65"/>
                  <a:gd name="T28" fmla="*/ 18 w 78"/>
                  <a:gd name="T29" fmla="*/ 14 h 65"/>
                  <a:gd name="T30" fmla="*/ 19 w 78"/>
                  <a:gd name="T31" fmla="*/ 16 h 65"/>
                  <a:gd name="T32" fmla="*/ 20 w 78"/>
                  <a:gd name="T33" fmla="*/ 17 h 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8" h="65">
                    <a:moveTo>
                      <a:pt x="78" y="65"/>
                    </a:moveTo>
                    <a:lnTo>
                      <a:pt x="73" y="65"/>
                    </a:lnTo>
                    <a:lnTo>
                      <a:pt x="66" y="62"/>
                    </a:lnTo>
                    <a:lnTo>
                      <a:pt x="55" y="56"/>
                    </a:lnTo>
                    <a:lnTo>
                      <a:pt x="41" y="49"/>
                    </a:lnTo>
                    <a:lnTo>
                      <a:pt x="27" y="38"/>
                    </a:lnTo>
                    <a:lnTo>
                      <a:pt x="15" y="26"/>
                    </a:lnTo>
                    <a:lnTo>
                      <a:pt x="6" y="13"/>
                    </a:lnTo>
                    <a:lnTo>
                      <a:pt x="0" y="0"/>
                    </a:lnTo>
                    <a:lnTo>
                      <a:pt x="8" y="7"/>
                    </a:lnTo>
                    <a:lnTo>
                      <a:pt x="20" y="17"/>
                    </a:lnTo>
                    <a:lnTo>
                      <a:pt x="33" y="27"/>
                    </a:lnTo>
                    <a:lnTo>
                      <a:pt x="47" y="36"/>
                    </a:lnTo>
                    <a:lnTo>
                      <a:pt x="59" y="46"/>
                    </a:lnTo>
                    <a:lnTo>
                      <a:pt x="70" y="55"/>
                    </a:lnTo>
                    <a:lnTo>
                      <a:pt x="76" y="61"/>
                    </a:lnTo>
                    <a:lnTo>
                      <a:pt x="78" y="6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4" name="Freeform 186"/>
              <p:cNvSpPr>
                <a:spLocks/>
              </p:cNvSpPr>
              <p:nvPr/>
            </p:nvSpPr>
            <p:spPr bwMode="auto">
              <a:xfrm>
                <a:off x="434" y="1070"/>
                <a:ext cx="47" cy="43"/>
              </a:xfrm>
              <a:custGeom>
                <a:avLst/>
                <a:gdLst>
                  <a:gd name="T0" fmla="*/ 24 w 93"/>
                  <a:gd name="T1" fmla="*/ 21 h 86"/>
                  <a:gd name="T2" fmla="*/ 22 w 93"/>
                  <a:gd name="T3" fmla="*/ 22 h 86"/>
                  <a:gd name="T4" fmla="*/ 20 w 93"/>
                  <a:gd name="T5" fmla="*/ 21 h 86"/>
                  <a:gd name="T6" fmla="*/ 16 w 93"/>
                  <a:gd name="T7" fmla="*/ 18 h 86"/>
                  <a:gd name="T8" fmla="*/ 13 w 93"/>
                  <a:gd name="T9" fmla="*/ 15 h 86"/>
                  <a:gd name="T10" fmla="*/ 9 w 93"/>
                  <a:gd name="T11" fmla="*/ 11 h 86"/>
                  <a:gd name="T12" fmla="*/ 5 w 93"/>
                  <a:gd name="T13" fmla="*/ 8 h 86"/>
                  <a:gd name="T14" fmla="*/ 2 w 93"/>
                  <a:gd name="T15" fmla="*/ 4 h 86"/>
                  <a:gd name="T16" fmla="*/ 0 w 93"/>
                  <a:gd name="T17" fmla="*/ 0 h 86"/>
                  <a:gd name="T18" fmla="*/ 2 w 93"/>
                  <a:gd name="T19" fmla="*/ 2 h 86"/>
                  <a:gd name="T20" fmla="*/ 5 w 93"/>
                  <a:gd name="T21" fmla="*/ 5 h 86"/>
                  <a:gd name="T22" fmla="*/ 9 w 93"/>
                  <a:gd name="T23" fmla="*/ 8 h 86"/>
                  <a:gd name="T24" fmla="*/ 14 w 93"/>
                  <a:gd name="T25" fmla="*/ 11 h 86"/>
                  <a:gd name="T26" fmla="*/ 18 w 93"/>
                  <a:gd name="T27" fmla="*/ 15 h 86"/>
                  <a:gd name="T28" fmla="*/ 21 w 93"/>
                  <a:gd name="T29" fmla="*/ 18 h 86"/>
                  <a:gd name="T30" fmla="*/ 23 w 93"/>
                  <a:gd name="T31" fmla="*/ 20 h 86"/>
                  <a:gd name="T32" fmla="*/ 24 w 93"/>
                  <a:gd name="T33" fmla="*/ 21 h 8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3" h="86">
                    <a:moveTo>
                      <a:pt x="93" y="84"/>
                    </a:moveTo>
                    <a:lnTo>
                      <a:pt x="88" y="86"/>
                    </a:lnTo>
                    <a:lnTo>
                      <a:pt x="78" y="81"/>
                    </a:lnTo>
                    <a:lnTo>
                      <a:pt x="64" y="72"/>
                    </a:lnTo>
                    <a:lnTo>
                      <a:pt x="49" y="60"/>
                    </a:lnTo>
                    <a:lnTo>
                      <a:pt x="33" y="44"/>
                    </a:lnTo>
                    <a:lnTo>
                      <a:pt x="18" y="29"/>
                    </a:lnTo>
                    <a:lnTo>
                      <a:pt x="7" y="14"/>
                    </a:lnTo>
                    <a:lnTo>
                      <a:pt x="0" y="0"/>
                    </a:lnTo>
                    <a:lnTo>
                      <a:pt x="7" y="6"/>
                    </a:lnTo>
                    <a:lnTo>
                      <a:pt x="20" y="17"/>
                    </a:lnTo>
                    <a:lnTo>
                      <a:pt x="35" y="29"/>
                    </a:lnTo>
                    <a:lnTo>
                      <a:pt x="53" y="43"/>
                    </a:lnTo>
                    <a:lnTo>
                      <a:pt x="69" y="57"/>
                    </a:lnTo>
                    <a:lnTo>
                      <a:pt x="82" y="69"/>
                    </a:lnTo>
                    <a:lnTo>
                      <a:pt x="91" y="78"/>
                    </a:lnTo>
                    <a:lnTo>
                      <a:pt x="93" y="8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5" name="Freeform 187"/>
              <p:cNvSpPr>
                <a:spLocks/>
              </p:cNvSpPr>
              <p:nvPr/>
            </p:nvSpPr>
            <p:spPr bwMode="auto">
              <a:xfrm>
                <a:off x="438" y="1040"/>
                <a:ext cx="51" cy="39"/>
              </a:xfrm>
              <a:custGeom>
                <a:avLst/>
                <a:gdLst>
                  <a:gd name="T0" fmla="*/ 26 w 101"/>
                  <a:gd name="T1" fmla="*/ 19 h 77"/>
                  <a:gd name="T2" fmla="*/ 24 w 101"/>
                  <a:gd name="T3" fmla="*/ 20 h 77"/>
                  <a:gd name="T4" fmla="*/ 21 w 101"/>
                  <a:gd name="T5" fmla="*/ 19 h 77"/>
                  <a:gd name="T6" fmla="*/ 17 w 101"/>
                  <a:gd name="T7" fmla="*/ 17 h 77"/>
                  <a:gd name="T8" fmla="*/ 13 w 101"/>
                  <a:gd name="T9" fmla="*/ 14 h 77"/>
                  <a:gd name="T10" fmla="*/ 9 w 101"/>
                  <a:gd name="T11" fmla="*/ 10 h 77"/>
                  <a:gd name="T12" fmla="*/ 5 w 101"/>
                  <a:gd name="T13" fmla="*/ 7 h 77"/>
                  <a:gd name="T14" fmla="*/ 2 w 101"/>
                  <a:gd name="T15" fmla="*/ 3 h 77"/>
                  <a:gd name="T16" fmla="*/ 0 w 101"/>
                  <a:gd name="T17" fmla="*/ 0 h 77"/>
                  <a:gd name="T18" fmla="*/ 2 w 101"/>
                  <a:gd name="T19" fmla="*/ 1 h 77"/>
                  <a:gd name="T20" fmla="*/ 6 w 101"/>
                  <a:gd name="T21" fmla="*/ 4 h 77"/>
                  <a:gd name="T22" fmla="*/ 10 w 101"/>
                  <a:gd name="T23" fmla="*/ 6 h 77"/>
                  <a:gd name="T24" fmla="*/ 15 w 101"/>
                  <a:gd name="T25" fmla="*/ 10 h 77"/>
                  <a:gd name="T26" fmla="*/ 19 w 101"/>
                  <a:gd name="T27" fmla="*/ 13 h 77"/>
                  <a:gd name="T28" fmla="*/ 23 w 101"/>
                  <a:gd name="T29" fmla="*/ 16 h 77"/>
                  <a:gd name="T30" fmla="*/ 25 w 101"/>
                  <a:gd name="T31" fmla="*/ 18 h 77"/>
                  <a:gd name="T32" fmla="*/ 26 w 101"/>
                  <a:gd name="T33" fmla="*/ 19 h 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1" h="77">
                    <a:moveTo>
                      <a:pt x="101" y="76"/>
                    </a:moveTo>
                    <a:lnTo>
                      <a:pt x="95" y="77"/>
                    </a:lnTo>
                    <a:lnTo>
                      <a:pt x="83" y="73"/>
                    </a:lnTo>
                    <a:lnTo>
                      <a:pt x="68" y="65"/>
                    </a:lnTo>
                    <a:lnTo>
                      <a:pt x="51" y="53"/>
                    </a:lnTo>
                    <a:lnTo>
                      <a:pt x="34" y="39"/>
                    </a:lnTo>
                    <a:lnTo>
                      <a:pt x="19" y="25"/>
                    </a:lnTo>
                    <a:lnTo>
                      <a:pt x="7" y="12"/>
                    </a:lnTo>
                    <a:lnTo>
                      <a:pt x="0" y="0"/>
                    </a:lnTo>
                    <a:lnTo>
                      <a:pt x="8" y="4"/>
                    </a:lnTo>
                    <a:lnTo>
                      <a:pt x="22" y="13"/>
                    </a:lnTo>
                    <a:lnTo>
                      <a:pt x="39" y="24"/>
                    </a:lnTo>
                    <a:lnTo>
                      <a:pt x="57" y="38"/>
                    </a:lnTo>
                    <a:lnTo>
                      <a:pt x="74" y="50"/>
                    </a:lnTo>
                    <a:lnTo>
                      <a:pt x="89" y="62"/>
                    </a:lnTo>
                    <a:lnTo>
                      <a:pt x="98" y="71"/>
                    </a:lnTo>
                    <a:lnTo>
                      <a:pt x="101" y="7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6" name="Freeform 188"/>
              <p:cNvSpPr>
                <a:spLocks/>
              </p:cNvSpPr>
              <p:nvPr/>
            </p:nvSpPr>
            <p:spPr bwMode="auto">
              <a:xfrm>
                <a:off x="444" y="1028"/>
                <a:ext cx="46" cy="34"/>
              </a:xfrm>
              <a:custGeom>
                <a:avLst/>
                <a:gdLst>
                  <a:gd name="T0" fmla="*/ 23 w 91"/>
                  <a:gd name="T1" fmla="*/ 17 h 67"/>
                  <a:gd name="T2" fmla="*/ 22 w 91"/>
                  <a:gd name="T3" fmla="*/ 17 h 67"/>
                  <a:gd name="T4" fmla="*/ 19 w 91"/>
                  <a:gd name="T5" fmla="*/ 16 h 67"/>
                  <a:gd name="T6" fmla="*/ 16 w 91"/>
                  <a:gd name="T7" fmla="*/ 14 h 67"/>
                  <a:gd name="T8" fmla="*/ 12 w 91"/>
                  <a:gd name="T9" fmla="*/ 11 h 67"/>
                  <a:gd name="T10" fmla="*/ 8 w 91"/>
                  <a:gd name="T11" fmla="*/ 9 h 67"/>
                  <a:gd name="T12" fmla="*/ 4 w 91"/>
                  <a:gd name="T13" fmla="*/ 6 h 67"/>
                  <a:gd name="T14" fmla="*/ 1 w 91"/>
                  <a:gd name="T15" fmla="*/ 3 h 67"/>
                  <a:gd name="T16" fmla="*/ 0 w 91"/>
                  <a:gd name="T17" fmla="*/ 0 h 67"/>
                  <a:gd name="T18" fmla="*/ 3 w 91"/>
                  <a:gd name="T19" fmla="*/ 2 h 67"/>
                  <a:gd name="T20" fmla="*/ 6 w 91"/>
                  <a:gd name="T21" fmla="*/ 4 h 67"/>
                  <a:gd name="T22" fmla="*/ 10 w 91"/>
                  <a:gd name="T23" fmla="*/ 6 h 67"/>
                  <a:gd name="T24" fmla="*/ 14 w 91"/>
                  <a:gd name="T25" fmla="*/ 8 h 67"/>
                  <a:gd name="T26" fmla="*/ 18 w 91"/>
                  <a:gd name="T27" fmla="*/ 11 h 67"/>
                  <a:gd name="T28" fmla="*/ 21 w 91"/>
                  <a:gd name="T29" fmla="*/ 13 h 67"/>
                  <a:gd name="T30" fmla="*/ 23 w 91"/>
                  <a:gd name="T31" fmla="*/ 16 h 67"/>
                  <a:gd name="T32" fmla="*/ 23 w 91"/>
                  <a:gd name="T33" fmla="*/ 17 h 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1" h="67">
                    <a:moveTo>
                      <a:pt x="91" y="67"/>
                    </a:moveTo>
                    <a:lnTo>
                      <a:pt x="87" y="67"/>
                    </a:lnTo>
                    <a:lnTo>
                      <a:pt x="76" y="63"/>
                    </a:lnTo>
                    <a:lnTo>
                      <a:pt x="62" y="55"/>
                    </a:lnTo>
                    <a:lnTo>
                      <a:pt x="45" y="44"/>
                    </a:lnTo>
                    <a:lnTo>
                      <a:pt x="29" y="34"/>
                    </a:lnTo>
                    <a:lnTo>
                      <a:pt x="15" y="21"/>
                    </a:lnTo>
                    <a:lnTo>
                      <a:pt x="4" y="9"/>
                    </a:lnTo>
                    <a:lnTo>
                      <a:pt x="0" y="0"/>
                    </a:lnTo>
                    <a:lnTo>
                      <a:pt x="9" y="6"/>
                    </a:lnTo>
                    <a:lnTo>
                      <a:pt x="21" y="14"/>
                    </a:lnTo>
                    <a:lnTo>
                      <a:pt x="38" y="23"/>
                    </a:lnTo>
                    <a:lnTo>
                      <a:pt x="55" y="32"/>
                    </a:lnTo>
                    <a:lnTo>
                      <a:pt x="70" y="43"/>
                    </a:lnTo>
                    <a:lnTo>
                      <a:pt x="82" y="52"/>
                    </a:lnTo>
                    <a:lnTo>
                      <a:pt x="90" y="61"/>
                    </a:lnTo>
                    <a:lnTo>
                      <a:pt x="91" y="6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" name="Freeform 189"/>
              <p:cNvSpPr>
                <a:spLocks/>
              </p:cNvSpPr>
              <p:nvPr/>
            </p:nvSpPr>
            <p:spPr bwMode="auto">
              <a:xfrm>
                <a:off x="450" y="1004"/>
                <a:ext cx="39" cy="29"/>
              </a:xfrm>
              <a:custGeom>
                <a:avLst/>
                <a:gdLst>
                  <a:gd name="T0" fmla="*/ 20 w 78"/>
                  <a:gd name="T1" fmla="*/ 15 h 56"/>
                  <a:gd name="T2" fmla="*/ 19 w 78"/>
                  <a:gd name="T3" fmla="*/ 15 h 56"/>
                  <a:gd name="T4" fmla="*/ 16 w 78"/>
                  <a:gd name="T5" fmla="*/ 15 h 56"/>
                  <a:gd name="T6" fmla="*/ 14 w 78"/>
                  <a:gd name="T7" fmla="*/ 13 h 56"/>
                  <a:gd name="T8" fmla="*/ 10 w 78"/>
                  <a:gd name="T9" fmla="*/ 11 h 56"/>
                  <a:gd name="T10" fmla="*/ 7 w 78"/>
                  <a:gd name="T11" fmla="*/ 9 h 56"/>
                  <a:gd name="T12" fmla="*/ 4 w 78"/>
                  <a:gd name="T13" fmla="*/ 6 h 56"/>
                  <a:gd name="T14" fmla="*/ 2 w 78"/>
                  <a:gd name="T15" fmla="*/ 3 h 56"/>
                  <a:gd name="T16" fmla="*/ 0 w 78"/>
                  <a:gd name="T17" fmla="*/ 0 h 56"/>
                  <a:gd name="T18" fmla="*/ 2 w 78"/>
                  <a:gd name="T19" fmla="*/ 2 h 56"/>
                  <a:gd name="T20" fmla="*/ 5 w 78"/>
                  <a:gd name="T21" fmla="*/ 3 h 56"/>
                  <a:gd name="T22" fmla="*/ 9 w 78"/>
                  <a:gd name="T23" fmla="*/ 6 h 56"/>
                  <a:gd name="T24" fmla="*/ 12 w 78"/>
                  <a:gd name="T25" fmla="*/ 8 h 56"/>
                  <a:gd name="T26" fmla="*/ 15 w 78"/>
                  <a:gd name="T27" fmla="*/ 10 h 56"/>
                  <a:gd name="T28" fmla="*/ 18 w 78"/>
                  <a:gd name="T29" fmla="*/ 12 h 56"/>
                  <a:gd name="T30" fmla="*/ 19 w 78"/>
                  <a:gd name="T31" fmla="*/ 13 h 56"/>
                  <a:gd name="T32" fmla="*/ 20 w 78"/>
                  <a:gd name="T33" fmla="*/ 15 h 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8" h="56">
                    <a:moveTo>
                      <a:pt x="78" y="55"/>
                    </a:moveTo>
                    <a:lnTo>
                      <a:pt x="73" y="56"/>
                    </a:lnTo>
                    <a:lnTo>
                      <a:pt x="64" y="55"/>
                    </a:lnTo>
                    <a:lnTo>
                      <a:pt x="53" y="50"/>
                    </a:lnTo>
                    <a:lnTo>
                      <a:pt x="40" y="42"/>
                    </a:lnTo>
                    <a:lnTo>
                      <a:pt x="27" y="35"/>
                    </a:lnTo>
                    <a:lnTo>
                      <a:pt x="15" y="24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8" y="6"/>
                    </a:lnTo>
                    <a:lnTo>
                      <a:pt x="20" y="12"/>
                    </a:lnTo>
                    <a:lnTo>
                      <a:pt x="33" y="21"/>
                    </a:lnTo>
                    <a:lnTo>
                      <a:pt x="47" y="29"/>
                    </a:lnTo>
                    <a:lnTo>
                      <a:pt x="59" y="38"/>
                    </a:lnTo>
                    <a:lnTo>
                      <a:pt x="70" y="44"/>
                    </a:lnTo>
                    <a:lnTo>
                      <a:pt x="76" y="50"/>
                    </a:lnTo>
                    <a:lnTo>
                      <a:pt x="78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" name="Freeform 190"/>
              <p:cNvSpPr>
                <a:spLocks/>
              </p:cNvSpPr>
              <p:nvPr/>
            </p:nvSpPr>
            <p:spPr bwMode="auto">
              <a:xfrm>
                <a:off x="474" y="984"/>
                <a:ext cx="23" cy="7"/>
              </a:xfrm>
              <a:custGeom>
                <a:avLst/>
                <a:gdLst>
                  <a:gd name="T0" fmla="*/ 12 w 46"/>
                  <a:gd name="T1" fmla="*/ 2 h 16"/>
                  <a:gd name="T2" fmla="*/ 11 w 46"/>
                  <a:gd name="T3" fmla="*/ 3 h 16"/>
                  <a:gd name="T4" fmla="*/ 10 w 46"/>
                  <a:gd name="T5" fmla="*/ 3 h 16"/>
                  <a:gd name="T6" fmla="*/ 8 w 46"/>
                  <a:gd name="T7" fmla="*/ 3 h 16"/>
                  <a:gd name="T8" fmla="*/ 6 w 46"/>
                  <a:gd name="T9" fmla="*/ 3 h 16"/>
                  <a:gd name="T10" fmla="*/ 4 w 46"/>
                  <a:gd name="T11" fmla="*/ 3 h 16"/>
                  <a:gd name="T12" fmla="*/ 2 w 46"/>
                  <a:gd name="T13" fmla="*/ 2 h 16"/>
                  <a:gd name="T14" fmla="*/ 1 w 46"/>
                  <a:gd name="T15" fmla="*/ 1 h 16"/>
                  <a:gd name="T16" fmla="*/ 0 w 46"/>
                  <a:gd name="T17" fmla="*/ 0 h 16"/>
                  <a:gd name="T18" fmla="*/ 2 w 46"/>
                  <a:gd name="T19" fmla="*/ 1 h 16"/>
                  <a:gd name="T20" fmla="*/ 3 w 46"/>
                  <a:gd name="T21" fmla="*/ 1 h 16"/>
                  <a:gd name="T22" fmla="*/ 6 w 46"/>
                  <a:gd name="T23" fmla="*/ 1 h 16"/>
                  <a:gd name="T24" fmla="*/ 8 w 46"/>
                  <a:gd name="T25" fmla="*/ 1 h 16"/>
                  <a:gd name="T26" fmla="*/ 10 w 46"/>
                  <a:gd name="T27" fmla="*/ 1 h 16"/>
                  <a:gd name="T28" fmla="*/ 11 w 46"/>
                  <a:gd name="T29" fmla="*/ 1 h 16"/>
                  <a:gd name="T30" fmla="*/ 12 w 46"/>
                  <a:gd name="T31" fmla="*/ 2 h 16"/>
                  <a:gd name="T32" fmla="*/ 12 w 46"/>
                  <a:gd name="T33" fmla="*/ 2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16">
                    <a:moveTo>
                      <a:pt x="46" y="11"/>
                    </a:moveTo>
                    <a:lnTo>
                      <a:pt x="43" y="14"/>
                    </a:lnTo>
                    <a:lnTo>
                      <a:pt x="37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4" y="14"/>
                    </a:lnTo>
                    <a:lnTo>
                      <a:pt x="6" y="11"/>
                    </a:lnTo>
                    <a:lnTo>
                      <a:pt x="2" y="7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2" y="7"/>
                    </a:lnTo>
                    <a:lnTo>
                      <a:pt x="22" y="7"/>
                    </a:lnTo>
                    <a:lnTo>
                      <a:pt x="31" y="7"/>
                    </a:lnTo>
                    <a:lnTo>
                      <a:pt x="38" y="7"/>
                    </a:lnTo>
                    <a:lnTo>
                      <a:pt x="43" y="7"/>
                    </a:lnTo>
                    <a:lnTo>
                      <a:pt x="46" y="8"/>
                    </a:lnTo>
                    <a:lnTo>
                      <a:pt x="46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" name="Freeform 191"/>
              <p:cNvSpPr>
                <a:spLocks/>
              </p:cNvSpPr>
              <p:nvPr/>
            </p:nvSpPr>
            <p:spPr bwMode="auto">
              <a:xfrm>
                <a:off x="434" y="1085"/>
                <a:ext cx="43" cy="37"/>
              </a:xfrm>
              <a:custGeom>
                <a:avLst/>
                <a:gdLst>
                  <a:gd name="T0" fmla="*/ 21 w 87"/>
                  <a:gd name="T1" fmla="*/ 18 h 75"/>
                  <a:gd name="T2" fmla="*/ 20 w 87"/>
                  <a:gd name="T3" fmla="*/ 18 h 75"/>
                  <a:gd name="T4" fmla="*/ 18 w 87"/>
                  <a:gd name="T5" fmla="*/ 17 h 75"/>
                  <a:gd name="T6" fmla="*/ 15 w 87"/>
                  <a:gd name="T7" fmla="*/ 16 h 75"/>
                  <a:gd name="T8" fmla="*/ 11 w 87"/>
                  <a:gd name="T9" fmla="*/ 13 h 75"/>
                  <a:gd name="T10" fmla="*/ 7 w 87"/>
                  <a:gd name="T11" fmla="*/ 10 h 75"/>
                  <a:gd name="T12" fmla="*/ 4 w 87"/>
                  <a:gd name="T13" fmla="*/ 7 h 75"/>
                  <a:gd name="T14" fmla="*/ 2 w 87"/>
                  <a:gd name="T15" fmla="*/ 3 h 75"/>
                  <a:gd name="T16" fmla="*/ 0 w 87"/>
                  <a:gd name="T17" fmla="*/ 0 h 75"/>
                  <a:gd name="T18" fmla="*/ 2 w 87"/>
                  <a:gd name="T19" fmla="*/ 1 h 75"/>
                  <a:gd name="T20" fmla="*/ 4 w 87"/>
                  <a:gd name="T21" fmla="*/ 3 h 75"/>
                  <a:gd name="T22" fmla="*/ 8 w 87"/>
                  <a:gd name="T23" fmla="*/ 6 h 75"/>
                  <a:gd name="T24" fmla="*/ 12 w 87"/>
                  <a:gd name="T25" fmla="*/ 9 h 75"/>
                  <a:gd name="T26" fmla="*/ 16 w 87"/>
                  <a:gd name="T27" fmla="*/ 12 h 75"/>
                  <a:gd name="T28" fmla="*/ 19 w 87"/>
                  <a:gd name="T29" fmla="*/ 15 h 75"/>
                  <a:gd name="T30" fmla="*/ 21 w 87"/>
                  <a:gd name="T31" fmla="*/ 16 h 75"/>
                  <a:gd name="T32" fmla="*/ 21 w 87"/>
                  <a:gd name="T33" fmla="*/ 18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7" h="75">
                    <a:moveTo>
                      <a:pt x="87" y="73"/>
                    </a:moveTo>
                    <a:lnTo>
                      <a:pt x="83" y="75"/>
                    </a:lnTo>
                    <a:lnTo>
                      <a:pt x="74" y="70"/>
                    </a:lnTo>
                    <a:lnTo>
                      <a:pt x="60" y="64"/>
                    </a:lnTo>
                    <a:lnTo>
                      <a:pt x="46" y="54"/>
                    </a:lnTo>
                    <a:lnTo>
                      <a:pt x="31" y="41"/>
                    </a:lnTo>
                    <a:lnTo>
                      <a:pt x="19" y="28"/>
                    </a:lnTo>
                    <a:lnTo>
                      <a:pt x="8" y="14"/>
                    </a:lnTo>
                    <a:lnTo>
                      <a:pt x="0" y="0"/>
                    </a:lnTo>
                    <a:lnTo>
                      <a:pt x="8" y="6"/>
                    </a:lnTo>
                    <a:lnTo>
                      <a:pt x="19" y="14"/>
                    </a:lnTo>
                    <a:lnTo>
                      <a:pt x="34" y="25"/>
                    </a:lnTo>
                    <a:lnTo>
                      <a:pt x="49" y="37"/>
                    </a:lnTo>
                    <a:lnTo>
                      <a:pt x="64" y="49"/>
                    </a:lnTo>
                    <a:lnTo>
                      <a:pt x="77" y="60"/>
                    </a:lnTo>
                    <a:lnTo>
                      <a:pt x="86" y="67"/>
                    </a:lnTo>
                    <a:lnTo>
                      <a:pt x="87" y="7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0" name="Freeform 192"/>
              <p:cNvSpPr>
                <a:spLocks/>
              </p:cNvSpPr>
              <p:nvPr/>
            </p:nvSpPr>
            <p:spPr bwMode="auto">
              <a:xfrm>
                <a:off x="435" y="1056"/>
                <a:ext cx="50" cy="38"/>
              </a:xfrm>
              <a:custGeom>
                <a:avLst/>
                <a:gdLst>
                  <a:gd name="T0" fmla="*/ 25 w 100"/>
                  <a:gd name="T1" fmla="*/ 19 h 74"/>
                  <a:gd name="T2" fmla="*/ 24 w 100"/>
                  <a:gd name="T3" fmla="*/ 20 h 74"/>
                  <a:gd name="T4" fmla="*/ 21 w 100"/>
                  <a:gd name="T5" fmla="*/ 18 h 74"/>
                  <a:gd name="T6" fmla="*/ 17 w 100"/>
                  <a:gd name="T7" fmla="*/ 16 h 74"/>
                  <a:gd name="T8" fmla="*/ 13 w 100"/>
                  <a:gd name="T9" fmla="*/ 14 h 74"/>
                  <a:gd name="T10" fmla="*/ 8 w 100"/>
                  <a:gd name="T11" fmla="*/ 10 h 74"/>
                  <a:gd name="T12" fmla="*/ 5 w 100"/>
                  <a:gd name="T13" fmla="*/ 7 h 74"/>
                  <a:gd name="T14" fmla="*/ 2 w 100"/>
                  <a:gd name="T15" fmla="*/ 3 h 74"/>
                  <a:gd name="T16" fmla="*/ 0 w 100"/>
                  <a:gd name="T17" fmla="*/ 0 h 74"/>
                  <a:gd name="T18" fmla="*/ 2 w 100"/>
                  <a:gd name="T19" fmla="*/ 1 h 74"/>
                  <a:gd name="T20" fmla="*/ 6 w 100"/>
                  <a:gd name="T21" fmla="*/ 3 h 74"/>
                  <a:gd name="T22" fmla="*/ 10 w 100"/>
                  <a:gd name="T23" fmla="*/ 6 h 74"/>
                  <a:gd name="T24" fmla="*/ 14 w 100"/>
                  <a:gd name="T25" fmla="*/ 9 h 74"/>
                  <a:gd name="T26" fmla="*/ 19 w 100"/>
                  <a:gd name="T27" fmla="*/ 13 h 74"/>
                  <a:gd name="T28" fmla="*/ 22 w 100"/>
                  <a:gd name="T29" fmla="*/ 15 h 74"/>
                  <a:gd name="T30" fmla="*/ 25 w 100"/>
                  <a:gd name="T31" fmla="*/ 18 h 74"/>
                  <a:gd name="T32" fmla="*/ 25 w 100"/>
                  <a:gd name="T33" fmla="*/ 19 h 7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0" h="74">
                    <a:moveTo>
                      <a:pt x="100" y="73"/>
                    </a:moveTo>
                    <a:lnTo>
                      <a:pt x="93" y="74"/>
                    </a:lnTo>
                    <a:lnTo>
                      <a:pt x="81" y="70"/>
                    </a:lnTo>
                    <a:lnTo>
                      <a:pt x="68" y="62"/>
                    </a:lnTo>
                    <a:lnTo>
                      <a:pt x="51" y="52"/>
                    </a:lnTo>
                    <a:lnTo>
                      <a:pt x="32" y="39"/>
                    </a:lnTo>
                    <a:lnTo>
                      <a:pt x="19" y="26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8" y="4"/>
                    </a:lnTo>
                    <a:lnTo>
                      <a:pt x="22" y="12"/>
                    </a:lnTo>
                    <a:lnTo>
                      <a:pt x="37" y="24"/>
                    </a:lnTo>
                    <a:lnTo>
                      <a:pt x="55" y="36"/>
                    </a:lnTo>
                    <a:lnTo>
                      <a:pt x="74" y="48"/>
                    </a:lnTo>
                    <a:lnTo>
                      <a:pt x="87" y="59"/>
                    </a:lnTo>
                    <a:lnTo>
                      <a:pt x="97" y="68"/>
                    </a:lnTo>
                    <a:lnTo>
                      <a:pt x="100" y="7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Freeform 193"/>
              <p:cNvSpPr>
                <a:spLocks/>
              </p:cNvSpPr>
              <p:nvPr/>
            </p:nvSpPr>
            <p:spPr bwMode="auto">
              <a:xfrm>
                <a:off x="444" y="1016"/>
                <a:ext cx="48" cy="28"/>
              </a:xfrm>
              <a:custGeom>
                <a:avLst/>
                <a:gdLst>
                  <a:gd name="T0" fmla="*/ 25 w 94"/>
                  <a:gd name="T1" fmla="*/ 14 h 56"/>
                  <a:gd name="T2" fmla="*/ 23 w 94"/>
                  <a:gd name="T3" fmla="*/ 14 h 56"/>
                  <a:gd name="T4" fmla="*/ 20 w 94"/>
                  <a:gd name="T5" fmla="*/ 14 h 56"/>
                  <a:gd name="T6" fmla="*/ 17 w 94"/>
                  <a:gd name="T7" fmla="*/ 13 h 56"/>
                  <a:gd name="T8" fmla="*/ 13 w 94"/>
                  <a:gd name="T9" fmla="*/ 11 h 56"/>
                  <a:gd name="T10" fmla="*/ 9 w 94"/>
                  <a:gd name="T11" fmla="*/ 9 h 56"/>
                  <a:gd name="T12" fmla="*/ 5 w 94"/>
                  <a:gd name="T13" fmla="*/ 6 h 56"/>
                  <a:gd name="T14" fmla="*/ 2 w 94"/>
                  <a:gd name="T15" fmla="*/ 3 h 56"/>
                  <a:gd name="T16" fmla="*/ 0 w 94"/>
                  <a:gd name="T17" fmla="*/ 0 h 56"/>
                  <a:gd name="T18" fmla="*/ 3 w 94"/>
                  <a:gd name="T19" fmla="*/ 2 h 56"/>
                  <a:gd name="T20" fmla="*/ 6 w 94"/>
                  <a:gd name="T21" fmla="*/ 3 h 56"/>
                  <a:gd name="T22" fmla="*/ 10 w 94"/>
                  <a:gd name="T23" fmla="*/ 5 h 56"/>
                  <a:gd name="T24" fmla="*/ 15 w 94"/>
                  <a:gd name="T25" fmla="*/ 8 h 56"/>
                  <a:gd name="T26" fmla="*/ 18 w 94"/>
                  <a:gd name="T27" fmla="*/ 9 h 56"/>
                  <a:gd name="T28" fmla="*/ 22 w 94"/>
                  <a:gd name="T29" fmla="*/ 11 h 56"/>
                  <a:gd name="T30" fmla="*/ 24 w 94"/>
                  <a:gd name="T31" fmla="*/ 13 h 56"/>
                  <a:gd name="T32" fmla="*/ 25 w 94"/>
                  <a:gd name="T33" fmla="*/ 14 h 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4" h="56">
                    <a:moveTo>
                      <a:pt x="94" y="55"/>
                    </a:moveTo>
                    <a:lnTo>
                      <a:pt x="90" y="56"/>
                    </a:lnTo>
                    <a:lnTo>
                      <a:pt x="79" y="55"/>
                    </a:lnTo>
                    <a:lnTo>
                      <a:pt x="65" y="50"/>
                    </a:lnTo>
                    <a:lnTo>
                      <a:pt x="50" y="42"/>
                    </a:lnTo>
                    <a:lnTo>
                      <a:pt x="33" y="33"/>
                    </a:lnTo>
                    <a:lnTo>
                      <a:pt x="18" y="24"/>
                    </a:lnTo>
                    <a:lnTo>
                      <a:pt x="7" y="12"/>
                    </a:lnTo>
                    <a:lnTo>
                      <a:pt x="0" y="0"/>
                    </a:lnTo>
                    <a:lnTo>
                      <a:pt x="9" y="6"/>
                    </a:lnTo>
                    <a:lnTo>
                      <a:pt x="23" y="12"/>
                    </a:lnTo>
                    <a:lnTo>
                      <a:pt x="39" y="19"/>
                    </a:lnTo>
                    <a:lnTo>
                      <a:pt x="56" y="29"/>
                    </a:lnTo>
                    <a:lnTo>
                      <a:pt x="71" y="36"/>
                    </a:lnTo>
                    <a:lnTo>
                      <a:pt x="85" y="44"/>
                    </a:lnTo>
                    <a:lnTo>
                      <a:pt x="93" y="50"/>
                    </a:lnTo>
                    <a:lnTo>
                      <a:pt x="94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2" name="Freeform 194"/>
              <p:cNvSpPr>
                <a:spLocks/>
              </p:cNvSpPr>
              <p:nvPr/>
            </p:nvSpPr>
            <p:spPr bwMode="auto">
              <a:xfrm>
                <a:off x="457" y="995"/>
                <a:ext cx="35" cy="29"/>
              </a:xfrm>
              <a:custGeom>
                <a:avLst/>
                <a:gdLst>
                  <a:gd name="T0" fmla="*/ 18 w 70"/>
                  <a:gd name="T1" fmla="*/ 15 h 58"/>
                  <a:gd name="T2" fmla="*/ 17 w 70"/>
                  <a:gd name="T3" fmla="*/ 15 h 58"/>
                  <a:gd name="T4" fmla="*/ 15 w 70"/>
                  <a:gd name="T5" fmla="*/ 14 h 58"/>
                  <a:gd name="T6" fmla="*/ 12 w 70"/>
                  <a:gd name="T7" fmla="*/ 12 h 58"/>
                  <a:gd name="T8" fmla="*/ 9 w 70"/>
                  <a:gd name="T9" fmla="*/ 10 h 58"/>
                  <a:gd name="T10" fmla="*/ 5 w 70"/>
                  <a:gd name="T11" fmla="*/ 7 h 58"/>
                  <a:gd name="T12" fmla="*/ 3 w 70"/>
                  <a:gd name="T13" fmla="*/ 4 h 58"/>
                  <a:gd name="T14" fmla="*/ 1 w 70"/>
                  <a:gd name="T15" fmla="*/ 2 h 58"/>
                  <a:gd name="T16" fmla="*/ 0 w 70"/>
                  <a:gd name="T17" fmla="*/ 0 h 58"/>
                  <a:gd name="T18" fmla="*/ 2 w 70"/>
                  <a:gd name="T19" fmla="*/ 2 h 58"/>
                  <a:gd name="T20" fmla="*/ 5 w 70"/>
                  <a:gd name="T21" fmla="*/ 3 h 58"/>
                  <a:gd name="T22" fmla="*/ 8 w 70"/>
                  <a:gd name="T23" fmla="*/ 5 h 58"/>
                  <a:gd name="T24" fmla="*/ 10 w 70"/>
                  <a:gd name="T25" fmla="*/ 7 h 58"/>
                  <a:gd name="T26" fmla="*/ 13 w 70"/>
                  <a:gd name="T27" fmla="*/ 10 h 58"/>
                  <a:gd name="T28" fmla="*/ 16 w 70"/>
                  <a:gd name="T29" fmla="*/ 12 h 58"/>
                  <a:gd name="T30" fmla="*/ 17 w 70"/>
                  <a:gd name="T31" fmla="*/ 13 h 58"/>
                  <a:gd name="T32" fmla="*/ 18 w 70"/>
                  <a:gd name="T33" fmla="*/ 15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8">
                    <a:moveTo>
                      <a:pt x="70" y="57"/>
                    </a:moveTo>
                    <a:lnTo>
                      <a:pt x="66" y="58"/>
                    </a:lnTo>
                    <a:lnTo>
                      <a:pt x="57" y="54"/>
                    </a:lnTo>
                    <a:lnTo>
                      <a:pt x="46" y="46"/>
                    </a:lnTo>
                    <a:lnTo>
                      <a:pt x="34" y="37"/>
                    </a:lnTo>
                    <a:lnTo>
                      <a:pt x="20" y="26"/>
                    </a:lnTo>
                    <a:lnTo>
                      <a:pt x="9" y="16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8" y="5"/>
                    </a:lnTo>
                    <a:lnTo>
                      <a:pt x="17" y="11"/>
                    </a:lnTo>
                    <a:lnTo>
                      <a:pt x="29" y="19"/>
                    </a:lnTo>
                    <a:lnTo>
                      <a:pt x="40" y="28"/>
                    </a:lnTo>
                    <a:lnTo>
                      <a:pt x="52" y="37"/>
                    </a:lnTo>
                    <a:lnTo>
                      <a:pt x="61" y="45"/>
                    </a:lnTo>
                    <a:lnTo>
                      <a:pt x="67" y="52"/>
                    </a:lnTo>
                    <a:lnTo>
                      <a:pt x="7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195"/>
              <p:cNvSpPr>
                <a:spLocks/>
              </p:cNvSpPr>
              <p:nvPr/>
            </p:nvSpPr>
            <p:spPr bwMode="auto">
              <a:xfrm>
                <a:off x="461" y="991"/>
                <a:ext cx="26" cy="11"/>
              </a:xfrm>
              <a:custGeom>
                <a:avLst/>
                <a:gdLst>
                  <a:gd name="T0" fmla="*/ 13 w 52"/>
                  <a:gd name="T1" fmla="*/ 5 h 23"/>
                  <a:gd name="T2" fmla="*/ 13 w 52"/>
                  <a:gd name="T3" fmla="*/ 5 h 23"/>
                  <a:gd name="T4" fmla="*/ 11 w 52"/>
                  <a:gd name="T5" fmla="*/ 5 h 23"/>
                  <a:gd name="T6" fmla="*/ 9 w 52"/>
                  <a:gd name="T7" fmla="*/ 5 h 23"/>
                  <a:gd name="T8" fmla="*/ 7 w 52"/>
                  <a:gd name="T9" fmla="*/ 5 h 23"/>
                  <a:gd name="T10" fmla="*/ 5 w 52"/>
                  <a:gd name="T11" fmla="*/ 4 h 23"/>
                  <a:gd name="T12" fmla="*/ 3 w 52"/>
                  <a:gd name="T13" fmla="*/ 3 h 23"/>
                  <a:gd name="T14" fmla="*/ 1 w 52"/>
                  <a:gd name="T15" fmla="*/ 1 h 23"/>
                  <a:gd name="T16" fmla="*/ 0 w 52"/>
                  <a:gd name="T17" fmla="*/ 0 h 23"/>
                  <a:gd name="T18" fmla="*/ 2 w 52"/>
                  <a:gd name="T19" fmla="*/ 1 h 23"/>
                  <a:gd name="T20" fmla="*/ 4 w 52"/>
                  <a:gd name="T21" fmla="*/ 2 h 23"/>
                  <a:gd name="T22" fmla="*/ 7 w 52"/>
                  <a:gd name="T23" fmla="*/ 2 h 23"/>
                  <a:gd name="T24" fmla="*/ 9 w 52"/>
                  <a:gd name="T25" fmla="*/ 2 h 23"/>
                  <a:gd name="T26" fmla="*/ 11 w 52"/>
                  <a:gd name="T27" fmla="*/ 3 h 23"/>
                  <a:gd name="T28" fmla="*/ 13 w 52"/>
                  <a:gd name="T29" fmla="*/ 3 h 23"/>
                  <a:gd name="T30" fmla="*/ 13 w 52"/>
                  <a:gd name="T31" fmla="*/ 4 h 23"/>
                  <a:gd name="T32" fmla="*/ 13 w 52"/>
                  <a:gd name="T33" fmla="*/ 5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23">
                    <a:moveTo>
                      <a:pt x="52" y="20"/>
                    </a:moveTo>
                    <a:lnTo>
                      <a:pt x="49" y="22"/>
                    </a:lnTo>
                    <a:lnTo>
                      <a:pt x="43" y="23"/>
                    </a:lnTo>
                    <a:lnTo>
                      <a:pt x="35" y="22"/>
                    </a:lnTo>
                    <a:lnTo>
                      <a:pt x="26" y="20"/>
                    </a:lnTo>
                    <a:lnTo>
                      <a:pt x="17" y="17"/>
                    </a:lnTo>
                    <a:lnTo>
                      <a:pt x="9" y="12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4" y="8"/>
                    </a:lnTo>
                    <a:lnTo>
                      <a:pt x="25" y="9"/>
                    </a:lnTo>
                    <a:lnTo>
                      <a:pt x="34" y="11"/>
                    </a:lnTo>
                    <a:lnTo>
                      <a:pt x="43" y="12"/>
                    </a:lnTo>
                    <a:lnTo>
                      <a:pt x="49" y="14"/>
                    </a:lnTo>
                    <a:lnTo>
                      <a:pt x="52" y="17"/>
                    </a:lnTo>
                    <a:lnTo>
                      <a:pt x="52" y="2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4" name="Freeform 196"/>
              <p:cNvSpPr>
                <a:spLocks/>
              </p:cNvSpPr>
              <p:nvPr/>
            </p:nvSpPr>
            <p:spPr bwMode="auto">
              <a:xfrm>
                <a:off x="441" y="1130"/>
                <a:ext cx="20" cy="23"/>
              </a:xfrm>
              <a:custGeom>
                <a:avLst/>
                <a:gdLst>
                  <a:gd name="T0" fmla="*/ 0 w 41"/>
                  <a:gd name="T1" fmla="*/ 0 h 44"/>
                  <a:gd name="T2" fmla="*/ 1 w 41"/>
                  <a:gd name="T3" fmla="*/ 1 h 44"/>
                  <a:gd name="T4" fmla="*/ 2 w 41"/>
                  <a:gd name="T5" fmla="*/ 2 h 44"/>
                  <a:gd name="T6" fmla="*/ 4 w 41"/>
                  <a:gd name="T7" fmla="*/ 4 h 44"/>
                  <a:gd name="T8" fmla="*/ 6 w 41"/>
                  <a:gd name="T9" fmla="*/ 5 h 44"/>
                  <a:gd name="T10" fmla="*/ 8 w 41"/>
                  <a:gd name="T11" fmla="*/ 7 h 44"/>
                  <a:gd name="T12" fmla="*/ 9 w 41"/>
                  <a:gd name="T13" fmla="*/ 9 h 44"/>
                  <a:gd name="T14" fmla="*/ 10 w 41"/>
                  <a:gd name="T15" fmla="*/ 10 h 44"/>
                  <a:gd name="T16" fmla="*/ 10 w 41"/>
                  <a:gd name="T17" fmla="*/ 12 h 44"/>
                  <a:gd name="T18" fmla="*/ 7 w 41"/>
                  <a:gd name="T19" fmla="*/ 12 h 44"/>
                  <a:gd name="T20" fmla="*/ 4 w 41"/>
                  <a:gd name="T21" fmla="*/ 8 h 44"/>
                  <a:gd name="T22" fmla="*/ 2 w 41"/>
                  <a:gd name="T23" fmla="*/ 3 h 44"/>
                  <a:gd name="T24" fmla="*/ 0 w 41"/>
                  <a:gd name="T25" fmla="*/ 0 h 4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1" h="44">
                    <a:moveTo>
                      <a:pt x="0" y="0"/>
                    </a:moveTo>
                    <a:lnTo>
                      <a:pt x="5" y="3"/>
                    </a:lnTo>
                    <a:lnTo>
                      <a:pt x="11" y="7"/>
                    </a:lnTo>
                    <a:lnTo>
                      <a:pt x="18" y="14"/>
                    </a:lnTo>
                    <a:lnTo>
                      <a:pt x="26" y="20"/>
                    </a:lnTo>
                    <a:lnTo>
                      <a:pt x="34" y="27"/>
                    </a:lnTo>
                    <a:lnTo>
                      <a:pt x="38" y="33"/>
                    </a:lnTo>
                    <a:lnTo>
                      <a:pt x="41" y="39"/>
                    </a:lnTo>
                    <a:lnTo>
                      <a:pt x="40" y="44"/>
                    </a:lnTo>
                    <a:lnTo>
                      <a:pt x="31" y="43"/>
                    </a:lnTo>
                    <a:lnTo>
                      <a:pt x="18" y="29"/>
                    </a:lnTo>
                    <a:lnTo>
                      <a:pt x="8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5" name="Freeform 197"/>
              <p:cNvSpPr>
                <a:spLocks/>
              </p:cNvSpPr>
              <p:nvPr/>
            </p:nvSpPr>
            <p:spPr bwMode="auto">
              <a:xfrm>
                <a:off x="440" y="1135"/>
                <a:ext cx="5" cy="27"/>
              </a:xfrm>
              <a:custGeom>
                <a:avLst/>
                <a:gdLst>
                  <a:gd name="T0" fmla="*/ 1 w 10"/>
                  <a:gd name="T1" fmla="*/ 0 h 55"/>
                  <a:gd name="T2" fmla="*/ 1 w 10"/>
                  <a:gd name="T3" fmla="*/ 2 h 55"/>
                  <a:gd name="T4" fmla="*/ 0 w 10"/>
                  <a:gd name="T5" fmla="*/ 7 h 55"/>
                  <a:gd name="T6" fmla="*/ 0 w 10"/>
                  <a:gd name="T7" fmla="*/ 11 h 55"/>
                  <a:gd name="T8" fmla="*/ 2 w 10"/>
                  <a:gd name="T9" fmla="*/ 13 h 55"/>
                  <a:gd name="T10" fmla="*/ 3 w 10"/>
                  <a:gd name="T11" fmla="*/ 11 h 55"/>
                  <a:gd name="T12" fmla="*/ 3 w 10"/>
                  <a:gd name="T13" fmla="*/ 8 h 55"/>
                  <a:gd name="T14" fmla="*/ 2 w 10"/>
                  <a:gd name="T15" fmla="*/ 3 h 55"/>
                  <a:gd name="T16" fmla="*/ 1 w 10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0" h="55">
                    <a:moveTo>
                      <a:pt x="3" y="0"/>
                    </a:moveTo>
                    <a:lnTo>
                      <a:pt x="3" y="11"/>
                    </a:lnTo>
                    <a:lnTo>
                      <a:pt x="0" y="29"/>
                    </a:lnTo>
                    <a:lnTo>
                      <a:pt x="0" y="47"/>
                    </a:lnTo>
                    <a:lnTo>
                      <a:pt x="6" y="55"/>
                    </a:lnTo>
                    <a:lnTo>
                      <a:pt x="10" y="47"/>
                    </a:lnTo>
                    <a:lnTo>
                      <a:pt x="10" y="32"/>
                    </a:lnTo>
                    <a:lnTo>
                      <a:pt x="6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6" name="Freeform 198"/>
              <p:cNvSpPr>
                <a:spLocks/>
              </p:cNvSpPr>
              <p:nvPr/>
            </p:nvSpPr>
            <p:spPr bwMode="auto">
              <a:xfrm>
                <a:off x="419" y="1130"/>
                <a:ext cx="22" cy="25"/>
              </a:xfrm>
              <a:custGeom>
                <a:avLst/>
                <a:gdLst>
                  <a:gd name="T0" fmla="*/ 11 w 45"/>
                  <a:gd name="T1" fmla="*/ 0 h 51"/>
                  <a:gd name="T2" fmla="*/ 8 w 45"/>
                  <a:gd name="T3" fmla="*/ 4 h 51"/>
                  <a:gd name="T4" fmla="*/ 5 w 45"/>
                  <a:gd name="T5" fmla="*/ 8 h 51"/>
                  <a:gd name="T6" fmla="*/ 2 w 45"/>
                  <a:gd name="T7" fmla="*/ 12 h 51"/>
                  <a:gd name="T8" fmla="*/ 0 w 45"/>
                  <a:gd name="T9" fmla="*/ 12 h 51"/>
                  <a:gd name="T10" fmla="*/ 0 w 45"/>
                  <a:gd name="T11" fmla="*/ 11 h 51"/>
                  <a:gd name="T12" fmla="*/ 0 w 45"/>
                  <a:gd name="T13" fmla="*/ 10 h 51"/>
                  <a:gd name="T14" fmla="*/ 2 w 45"/>
                  <a:gd name="T15" fmla="*/ 8 h 51"/>
                  <a:gd name="T16" fmla="*/ 4 w 45"/>
                  <a:gd name="T17" fmla="*/ 6 h 51"/>
                  <a:gd name="T18" fmla="*/ 6 w 45"/>
                  <a:gd name="T19" fmla="*/ 4 h 51"/>
                  <a:gd name="T20" fmla="*/ 8 w 45"/>
                  <a:gd name="T21" fmla="*/ 2 h 51"/>
                  <a:gd name="T22" fmla="*/ 10 w 45"/>
                  <a:gd name="T23" fmla="*/ 1 h 51"/>
                  <a:gd name="T24" fmla="*/ 11 w 45"/>
                  <a:gd name="T25" fmla="*/ 0 h 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5" h="51">
                    <a:moveTo>
                      <a:pt x="45" y="0"/>
                    </a:moveTo>
                    <a:lnTo>
                      <a:pt x="34" y="16"/>
                    </a:lnTo>
                    <a:lnTo>
                      <a:pt x="20" y="34"/>
                    </a:lnTo>
                    <a:lnTo>
                      <a:pt x="8" y="49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3" y="40"/>
                    </a:lnTo>
                    <a:lnTo>
                      <a:pt x="9" y="34"/>
                    </a:lnTo>
                    <a:lnTo>
                      <a:pt x="17" y="25"/>
                    </a:lnTo>
                    <a:lnTo>
                      <a:pt x="26" y="17"/>
                    </a:lnTo>
                    <a:lnTo>
                      <a:pt x="34" y="11"/>
                    </a:lnTo>
                    <a:lnTo>
                      <a:pt x="40" y="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" name="Freeform 199"/>
              <p:cNvSpPr>
                <a:spLocks/>
              </p:cNvSpPr>
              <p:nvPr/>
            </p:nvSpPr>
            <p:spPr bwMode="auto">
              <a:xfrm>
                <a:off x="424" y="990"/>
                <a:ext cx="34" cy="7"/>
              </a:xfrm>
              <a:custGeom>
                <a:avLst/>
                <a:gdLst>
                  <a:gd name="T0" fmla="*/ 17 w 69"/>
                  <a:gd name="T1" fmla="*/ 3 h 15"/>
                  <a:gd name="T2" fmla="*/ 15 w 69"/>
                  <a:gd name="T3" fmla="*/ 3 h 15"/>
                  <a:gd name="T4" fmla="*/ 12 w 69"/>
                  <a:gd name="T5" fmla="*/ 3 h 15"/>
                  <a:gd name="T6" fmla="*/ 10 w 69"/>
                  <a:gd name="T7" fmla="*/ 3 h 15"/>
                  <a:gd name="T8" fmla="*/ 7 w 69"/>
                  <a:gd name="T9" fmla="*/ 3 h 15"/>
                  <a:gd name="T10" fmla="*/ 4 w 69"/>
                  <a:gd name="T11" fmla="*/ 3 h 15"/>
                  <a:gd name="T12" fmla="*/ 2 w 69"/>
                  <a:gd name="T13" fmla="*/ 3 h 15"/>
                  <a:gd name="T14" fmla="*/ 1 w 69"/>
                  <a:gd name="T15" fmla="*/ 2 h 15"/>
                  <a:gd name="T16" fmla="*/ 0 w 69"/>
                  <a:gd name="T17" fmla="*/ 1 h 15"/>
                  <a:gd name="T18" fmla="*/ 0 w 69"/>
                  <a:gd name="T19" fmla="*/ 0 h 15"/>
                  <a:gd name="T20" fmla="*/ 2 w 69"/>
                  <a:gd name="T21" fmla="*/ 0 h 15"/>
                  <a:gd name="T22" fmla="*/ 4 w 69"/>
                  <a:gd name="T23" fmla="*/ 0 h 15"/>
                  <a:gd name="T24" fmla="*/ 7 w 69"/>
                  <a:gd name="T25" fmla="*/ 0 h 15"/>
                  <a:gd name="T26" fmla="*/ 9 w 69"/>
                  <a:gd name="T27" fmla="*/ 1 h 15"/>
                  <a:gd name="T28" fmla="*/ 12 w 69"/>
                  <a:gd name="T29" fmla="*/ 2 h 15"/>
                  <a:gd name="T30" fmla="*/ 15 w 69"/>
                  <a:gd name="T31" fmla="*/ 2 h 15"/>
                  <a:gd name="T32" fmla="*/ 17 w 69"/>
                  <a:gd name="T33" fmla="*/ 3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5">
                    <a:moveTo>
                      <a:pt x="69" y="12"/>
                    </a:moveTo>
                    <a:lnTo>
                      <a:pt x="62" y="13"/>
                    </a:lnTo>
                    <a:lnTo>
                      <a:pt x="51" y="15"/>
                    </a:lnTo>
                    <a:lnTo>
                      <a:pt x="40" y="15"/>
                    </a:lnTo>
                    <a:lnTo>
                      <a:pt x="29" y="15"/>
                    </a:lnTo>
                    <a:lnTo>
                      <a:pt x="19" y="15"/>
                    </a:lnTo>
                    <a:lnTo>
                      <a:pt x="10" y="13"/>
                    </a:lnTo>
                    <a:lnTo>
                      <a:pt x="4" y="10"/>
                    </a:lnTo>
                    <a:lnTo>
                      <a:pt x="0" y="6"/>
                    </a:lnTo>
                    <a:lnTo>
                      <a:pt x="2" y="1"/>
                    </a:lnTo>
                    <a:lnTo>
                      <a:pt x="8" y="0"/>
                    </a:lnTo>
                    <a:lnTo>
                      <a:pt x="17" y="1"/>
                    </a:lnTo>
                    <a:lnTo>
                      <a:pt x="28" y="3"/>
                    </a:lnTo>
                    <a:lnTo>
                      <a:pt x="39" y="6"/>
                    </a:lnTo>
                    <a:lnTo>
                      <a:pt x="51" y="9"/>
                    </a:lnTo>
                    <a:lnTo>
                      <a:pt x="62" y="10"/>
                    </a:lnTo>
                    <a:lnTo>
                      <a:pt x="69" y="1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" name="Freeform 200"/>
              <p:cNvSpPr>
                <a:spLocks/>
              </p:cNvSpPr>
              <p:nvPr/>
            </p:nvSpPr>
            <p:spPr bwMode="auto">
              <a:xfrm>
                <a:off x="431" y="975"/>
                <a:ext cx="32" cy="15"/>
              </a:xfrm>
              <a:custGeom>
                <a:avLst/>
                <a:gdLst>
                  <a:gd name="T0" fmla="*/ 16 w 64"/>
                  <a:gd name="T1" fmla="*/ 8 h 29"/>
                  <a:gd name="T2" fmla="*/ 15 w 64"/>
                  <a:gd name="T3" fmla="*/ 8 h 29"/>
                  <a:gd name="T4" fmla="*/ 13 w 64"/>
                  <a:gd name="T5" fmla="*/ 7 h 29"/>
                  <a:gd name="T6" fmla="*/ 10 w 64"/>
                  <a:gd name="T7" fmla="*/ 6 h 29"/>
                  <a:gd name="T8" fmla="*/ 7 w 64"/>
                  <a:gd name="T9" fmla="*/ 6 h 29"/>
                  <a:gd name="T10" fmla="*/ 5 w 64"/>
                  <a:gd name="T11" fmla="*/ 4 h 29"/>
                  <a:gd name="T12" fmla="*/ 3 w 64"/>
                  <a:gd name="T13" fmla="*/ 3 h 29"/>
                  <a:gd name="T14" fmla="*/ 1 w 64"/>
                  <a:gd name="T15" fmla="*/ 2 h 29"/>
                  <a:gd name="T16" fmla="*/ 0 w 64"/>
                  <a:gd name="T17" fmla="*/ 1 h 29"/>
                  <a:gd name="T18" fmla="*/ 1 w 64"/>
                  <a:gd name="T19" fmla="*/ 0 h 29"/>
                  <a:gd name="T20" fmla="*/ 2 w 64"/>
                  <a:gd name="T21" fmla="*/ 0 h 29"/>
                  <a:gd name="T22" fmla="*/ 5 w 64"/>
                  <a:gd name="T23" fmla="*/ 1 h 29"/>
                  <a:gd name="T24" fmla="*/ 8 w 64"/>
                  <a:gd name="T25" fmla="*/ 3 h 29"/>
                  <a:gd name="T26" fmla="*/ 10 w 64"/>
                  <a:gd name="T27" fmla="*/ 4 h 29"/>
                  <a:gd name="T28" fmla="*/ 13 w 64"/>
                  <a:gd name="T29" fmla="*/ 6 h 29"/>
                  <a:gd name="T30" fmla="*/ 15 w 64"/>
                  <a:gd name="T31" fmla="*/ 7 h 29"/>
                  <a:gd name="T32" fmla="*/ 16 w 64"/>
                  <a:gd name="T33" fmla="*/ 8 h 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29">
                    <a:moveTo>
                      <a:pt x="64" y="29"/>
                    </a:moveTo>
                    <a:lnTo>
                      <a:pt x="58" y="29"/>
                    </a:lnTo>
                    <a:lnTo>
                      <a:pt x="49" y="27"/>
                    </a:lnTo>
                    <a:lnTo>
                      <a:pt x="38" y="24"/>
                    </a:lnTo>
                    <a:lnTo>
                      <a:pt x="27" y="21"/>
                    </a:lnTo>
                    <a:lnTo>
                      <a:pt x="18" y="16"/>
                    </a:lnTo>
                    <a:lnTo>
                      <a:pt x="9" y="12"/>
                    </a:lnTo>
                    <a:lnTo>
                      <a:pt x="3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18" y="3"/>
                    </a:lnTo>
                    <a:lnTo>
                      <a:pt x="29" y="9"/>
                    </a:lnTo>
                    <a:lnTo>
                      <a:pt x="39" y="15"/>
                    </a:lnTo>
                    <a:lnTo>
                      <a:pt x="50" y="21"/>
                    </a:lnTo>
                    <a:lnTo>
                      <a:pt x="59" y="26"/>
                    </a:lnTo>
                    <a:lnTo>
                      <a:pt x="64" y="2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" name="Freeform 201"/>
              <p:cNvSpPr>
                <a:spLocks/>
              </p:cNvSpPr>
              <p:nvPr/>
            </p:nvSpPr>
            <p:spPr bwMode="auto">
              <a:xfrm>
                <a:off x="424" y="1004"/>
                <a:ext cx="32" cy="8"/>
              </a:xfrm>
              <a:custGeom>
                <a:avLst/>
                <a:gdLst>
                  <a:gd name="T0" fmla="*/ 16 w 65"/>
                  <a:gd name="T1" fmla="*/ 2 h 15"/>
                  <a:gd name="T2" fmla="*/ 15 w 65"/>
                  <a:gd name="T3" fmla="*/ 3 h 15"/>
                  <a:gd name="T4" fmla="*/ 13 w 65"/>
                  <a:gd name="T5" fmla="*/ 3 h 15"/>
                  <a:gd name="T6" fmla="*/ 11 w 65"/>
                  <a:gd name="T7" fmla="*/ 4 h 15"/>
                  <a:gd name="T8" fmla="*/ 8 w 65"/>
                  <a:gd name="T9" fmla="*/ 4 h 15"/>
                  <a:gd name="T10" fmla="*/ 5 w 65"/>
                  <a:gd name="T11" fmla="*/ 4 h 15"/>
                  <a:gd name="T12" fmla="*/ 3 w 65"/>
                  <a:gd name="T13" fmla="*/ 4 h 15"/>
                  <a:gd name="T14" fmla="*/ 1 w 65"/>
                  <a:gd name="T15" fmla="*/ 3 h 15"/>
                  <a:gd name="T16" fmla="*/ 0 w 65"/>
                  <a:gd name="T17" fmla="*/ 2 h 15"/>
                  <a:gd name="T18" fmla="*/ 0 w 65"/>
                  <a:gd name="T19" fmla="*/ 1 h 15"/>
                  <a:gd name="T20" fmla="*/ 1 w 65"/>
                  <a:gd name="T21" fmla="*/ 0 h 15"/>
                  <a:gd name="T22" fmla="*/ 3 w 65"/>
                  <a:gd name="T23" fmla="*/ 0 h 15"/>
                  <a:gd name="T24" fmla="*/ 5 w 65"/>
                  <a:gd name="T25" fmla="*/ 1 h 15"/>
                  <a:gd name="T26" fmla="*/ 9 w 65"/>
                  <a:gd name="T27" fmla="*/ 1 h 15"/>
                  <a:gd name="T28" fmla="*/ 11 w 65"/>
                  <a:gd name="T29" fmla="*/ 1 h 15"/>
                  <a:gd name="T30" fmla="*/ 14 w 65"/>
                  <a:gd name="T31" fmla="*/ 2 h 15"/>
                  <a:gd name="T32" fmla="*/ 16 w 65"/>
                  <a:gd name="T33" fmla="*/ 2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5" h="15">
                    <a:moveTo>
                      <a:pt x="65" y="6"/>
                    </a:moveTo>
                    <a:lnTo>
                      <a:pt x="62" y="9"/>
                    </a:lnTo>
                    <a:lnTo>
                      <a:pt x="55" y="12"/>
                    </a:lnTo>
                    <a:lnTo>
                      <a:pt x="45" y="13"/>
                    </a:lnTo>
                    <a:lnTo>
                      <a:pt x="34" y="15"/>
                    </a:lnTo>
                    <a:lnTo>
                      <a:pt x="23" y="15"/>
                    </a:lnTo>
                    <a:lnTo>
                      <a:pt x="13" y="13"/>
                    </a:lnTo>
                    <a:lnTo>
                      <a:pt x="5" y="10"/>
                    </a:lnTo>
                    <a:lnTo>
                      <a:pt x="0" y="6"/>
                    </a:lnTo>
                    <a:lnTo>
                      <a:pt x="0" y="1"/>
                    </a:lnTo>
                    <a:lnTo>
                      <a:pt x="5" y="0"/>
                    </a:lnTo>
                    <a:lnTo>
                      <a:pt x="14" y="0"/>
                    </a:lnTo>
                    <a:lnTo>
                      <a:pt x="23" y="1"/>
                    </a:lnTo>
                    <a:lnTo>
                      <a:pt x="36" y="3"/>
                    </a:lnTo>
                    <a:lnTo>
                      <a:pt x="46" y="4"/>
                    </a:lnTo>
                    <a:lnTo>
                      <a:pt x="57" y="6"/>
                    </a:lnTo>
                    <a:lnTo>
                      <a:pt x="65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0" name="Freeform 202"/>
              <p:cNvSpPr>
                <a:spLocks/>
              </p:cNvSpPr>
              <p:nvPr/>
            </p:nvSpPr>
            <p:spPr bwMode="auto">
              <a:xfrm>
                <a:off x="415" y="1018"/>
                <a:ext cx="35" cy="5"/>
              </a:xfrm>
              <a:custGeom>
                <a:avLst/>
                <a:gdLst>
                  <a:gd name="T0" fmla="*/ 18 w 68"/>
                  <a:gd name="T1" fmla="*/ 0 h 11"/>
                  <a:gd name="T2" fmla="*/ 16 w 68"/>
                  <a:gd name="T3" fmla="*/ 0 h 11"/>
                  <a:gd name="T4" fmla="*/ 14 w 68"/>
                  <a:gd name="T5" fmla="*/ 1 h 11"/>
                  <a:gd name="T6" fmla="*/ 12 w 68"/>
                  <a:gd name="T7" fmla="*/ 2 h 11"/>
                  <a:gd name="T8" fmla="*/ 8 w 68"/>
                  <a:gd name="T9" fmla="*/ 2 h 11"/>
                  <a:gd name="T10" fmla="*/ 6 w 68"/>
                  <a:gd name="T11" fmla="*/ 2 h 11"/>
                  <a:gd name="T12" fmla="*/ 3 w 68"/>
                  <a:gd name="T13" fmla="*/ 2 h 11"/>
                  <a:gd name="T14" fmla="*/ 1 w 68"/>
                  <a:gd name="T15" fmla="*/ 2 h 11"/>
                  <a:gd name="T16" fmla="*/ 0 w 68"/>
                  <a:gd name="T17" fmla="*/ 1 h 11"/>
                  <a:gd name="T18" fmla="*/ 0 w 68"/>
                  <a:gd name="T19" fmla="*/ 0 h 11"/>
                  <a:gd name="T20" fmla="*/ 1 w 68"/>
                  <a:gd name="T21" fmla="*/ 0 h 11"/>
                  <a:gd name="T22" fmla="*/ 3 w 68"/>
                  <a:gd name="T23" fmla="*/ 0 h 11"/>
                  <a:gd name="T24" fmla="*/ 6 w 68"/>
                  <a:gd name="T25" fmla="*/ 0 h 11"/>
                  <a:gd name="T26" fmla="*/ 9 w 68"/>
                  <a:gd name="T27" fmla="*/ 0 h 11"/>
                  <a:gd name="T28" fmla="*/ 12 w 68"/>
                  <a:gd name="T29" fmla="*/ 0 h 11"/>
                  <a:gd name="T30" fmla="*/ 15 w 68"/>
                  <a:gd name="T31" fmla="*/ 0 h 11"/>
                  <a:gd name="T32" fmla="*/ 18 w 68"/>
                  <a:gd name="T33" fmla="*/ 0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11">
                    <a:moveTo>
                      <a:pt x="68" y="0"/>
                    </a:moveTo>
                    <a:lnTo>
                      <a:pt x="62" y="3"/>
                    </a:lnTo>
                    <a:lnTo>
                      <a:pt x="55" y="5"/>
                    </a:lnTo>
                    <a:lnTo>
                      <a:pt x="44" y="8"/>
                    </a:lnTo>
                    <a:lnTo>
                      <a:pt x="32" y="9"/>
                    </a:lnTo>
                    <a:lnTo>
                      <a:pt x="21" y="11"/>
                    </a:lnTo>
                    <a:lnTo>
                      <a:pt x="10" y="11"/>
                    </a:lnTo>
                    <a:lnTo>
                      <a:pt x="4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4" y="0"/>
                    </a:lnTo>
                    <a:lnTo>
                      <a:pt x="12" y="0"/>
                    </a:lnTo>
                    <a:lnTo>
                      <a:pt x="23" y="0"/>
                    </a:lnTo>
                    <a:lnTo>
                      <a:pt x="35" y="0"/>
                    </a:lnTo>
                    <a:lnTo>
                      <a:pt x="47" y="2"/>
                    </a:lnTo>
                    <a:lnTo>
                      <a:pt x="58" y="2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1" name="Freeform 203"/>
              <p:cNvSpPr>
                <a:spLocks/>
              </p:cNvSpPr>
              <p:nvPr/>
            </p:nvSpPr>
            <p:spPr bwMode="auto">
              <a:xfrm>
                <a:off x="409" y="1030"/>
                <a:ext cx="35" cy="7"/>
              </a:xfrm>
              <a:custGeom>
                <a:avLst/>
                <a:gdLst>
                  <a:gd name="T0" fmla="*/ 18 w 69"/>
                  <a:gd name="T1" fmla="*/ 0 h 15"/>
                  <a:gd name="T2" fmla="*/ 16 w 69"/>
                  <a:gd name="T3" fmla="*/ 0 h 15"/>
                  <a:gd name="T4" fmla="*/ 14 w 69"/>
                  <a:gd name="T5" fmla="*/ 1 h 15"/>
                  <a:gd name="T6" fmla="*/ 11 w 69"/>
                  <a:gd name="T7" fmla="*/ 2 h 15"/>
                  <a:gd name="T8" fmla="*/ 8 w 69"/>
                  <a:gd name="T9" fmla="*/ 3 h 15"/>
                  <a:gd name="T10" fmla="*/ 5 w 69"/>
                  <a:gd name="T11" fmla="*/ 3 h 15"/>
                  <a:gd name="T12" fmla="*/ 3 w 69"/>
                  <a:gd name="T13" fmla="*/ 3 h 15"/>
                  <a:gd name="T14" fmla="*/ 1 w 69"/>
                  <a:gd name="T15" fmla="*/ 3 h 15"/>
                  <a:gd name="T16" fmla="*/ 0 w 69"/>
                  <a:gd name="T17" fmla="*/ 2 h 15"/>
                  <a:gd name="T18" fmla="*/ 1 w 69"/>
                  <a:gd name="T19" fmla="*/ 1 h 15"/>
                  <a:gd name="T20" fmla="*/ 2 w 69"/>
                  <a:gd name="T21" fmla="*/ 1 h 15"/>
                  <a:gd name="T22" fmla="*/ 5 w 69"/>
                  <a:gd name="T23" fmla="*/ 0 h 15"/>
                  <a:gd name="T24" fmla="*/ 7 w 69"/>
                  <a:gd name="T25" fmla="*/ 0 h 15"/>
                  <a:gd name="T26" fmla="*/ 10 w 69"/>
                  <a:gd name="T27" fmla="*/ 0 h 15"/>
                  <a:gd name="T28" fmla="*/ 13 w 69"/>
                  <a:gd name="T29" fmla="*/ 0 h 15"/>
                  <a:gd name="T30" fmla="*/ 15 w 69"/>
                  <a:gd name="T31" fmla="*/ 0 h 15"/>
                  <a:gd name="T32" fmla="*/ 18 w 69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5">
                    <a:moveTo>
                      <a:pt x="69" y="0"/>
                    </a:moveTo>
                    <a:lnTo>
                      <a:pt x="63" y="2"/>
                    </a:lnTo>
                    <a:lnTo>
                      <a:pt x="54" y="5"/>
                    </a:lnTo>
                    <a:lnTo>
                      <a:pt x="42" y="9"/>
                    </a:lnTo>
                    <a:lnTo>
                      <a:pt x="31" y="12"/>
                    </a:lnTo>
                    <a:lnTo>
                      <a:pt x="19" y="14"/>
                    </a:lnTo>
                    <a:lnTo>
                      <a:pt x="10" y="15"/>
                    </a:lnTo>
                    <a:lnTo>
                      <a:pt x="4" y="14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8" y="5"/>
                    </a:lnTo>
                    <a:lnTo>
                      <a:pt x="17" y="3"/>
                    </a:lnTo>
                    <a:lnTo>
                      <a:pt x="28" y="2"/>
                    </a:lnTo>
                    <a:lnTo>
                      <a:pt x="39" y="2"/>
                    </a:lnTo>
                    <a:lnTo>
                      <a:pt x="49" y="2"/>
                    </a:lnTo>
                    <a:lnTo>
                      <a:pt x="60" y="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2" name="Freeform 204"/>
              <p:cNvSpPr>
                <a:spLocks/>
              </p:cNvSpPr>
              <p:nvPr/>
            </p:nvSpPr>
            <p:spPr bwMode="auto">
              <a:xfrm>
                <a:off x="402" y="1042"/>
                <a:ext cx="39" cy="9"/>
              </a:xfrm>
              <a:custGeom>
                <a:avLst/>
                <a:gdLst>
                  <a:gd name="T0" fmla="*/ 20 w 76"/>
                  <a:gd name="T1" fmla="*/ 0 h 18"/>
                  <a:gd name="T2" fmla="*/ 17 w 76"/>
                  <a:gd name="T3" fmla="*/ 1 h 18"/>
                  <a:gd name="T4" fmla="*/ 15 w 76"/>
                  <a:gd name="T5" fmla="*/ 3 h 18"/>
                  <a:gd name="T6" fmla="*/ 12 w 76"/>
                  <a:gd name="T7" fmla="*/ 3 h 18"/>
                  <a:gd name="T8" fmla="*/ 8 w 76"/>
                  <a:gd name="T9" fmla="*/ 4 h 18"/>
                  <a:gd name="T10" fmla="*/ 5 w 76"/>
                  <a:gd name="T11" fmla="*/ 5 h 18"/>
                  <a:gd name="T12" fmla="*/ 3 w 76"/>
                  <a:gd name="T13" fmla="*/ 5 h 18"/>
                  <a:gd name="T14" fmla="*/ 1 w 76"/>
                  <a:gd name="T15" fmla="*/ 4 h 18"/>
                  <a:gd name="T16" fmla="*/ 0 w 76"/>
                  <a:gd name="T17" fmla="*/ 3 h 18"/>
                  <a:gd name="T18" fmla="*/ 1 w 76"/>
                  <a:gd name="T19" fmla="*/ 2 h 18"/>
                  <a:gd name="T20" fmla="*/ 3 w 76"/>
                  <a:gd name="T21" fmla="*/ 1 h 18"/>
                  <a:gd name="T22" fmla="*/ 5 w 76"/>
                  <a:gd name="T23" fmla="*/ 1 h 18"/>
                  <a:gd name="T24" fmla="*/ 8 w 76"/>
                  <a:gd name="T25" fmla="*/ 0 h 18"/>
                  <a:gd name="T26" fmla="*/ 12 w 76"/>
                  <a:gd name="T27" fmla="*/ 1 h 18"/>
                  <a:gd name="T28" fmla="*/ 15 w 76"/>
                  <a:gd name="T29" fmla="*/ 1 h 18"/>
                  <a:gd name="T30" fmla="*/ 18 w 76"/>
                  <a:gd name="T31" fmla="*/ 1 h 18"/>
                  <a:gd name="T32" fmla="*/ 20 w 76"/>
                  <a:gd name="T33" fmla="*/ 0 h 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6" h="18">
                    <a:moveTo>
                      <a:pt x="76" y="0"/>
                    </a:moveTo>
                    <a:lnTo>
                      <a:pt x="67" y="4"/>
                    </a:lnTo>
                    <a:lnTo>
                      <a:pt x="56" y="9"/>
                    </a:lnTo>
                    <a:lnTo>
                      <a:pt x="44" y="12"/>
                    </a:lnTo>
                    <a:lnTo>
                      <a:pt x="32" y="16"/>
                    </a:lnTo>
                    <a:lnTo>
                      <a:pt x="20" y="18"/>
                    </a:lnTo>
                    <a:lnTo>
                      <a:pt x="9" y="18"/>
                    </a:lnTo>
                    <a:lnTo>
                      <a:pt x="3" y="15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9" y="3"/>
                    </a:lnTo>
                    <a:lnTo>
                      <a:pt x="20" y="1"/>
                    </a:lnTo>
                    <a:lnTo>
                      <a:pt x="32" y="0"/>
                    </a:lnTo>
                    <a:lnTo>
                      <a:pt x="46" y="1"/>
                    </a:lnTo>
                    <a:lnTo>
                      <a:pt x="58" y="1"/>
                    </a:lnTo>
                    <a:lnTo>
                      <a:pt x="68" y="1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3" name="Freeform 205"/>
              <p:cNvSpPr>
                <a:spLocks/>
              </p:cNvSpPr>
              <p:nvPr/>
            </p:nvSpPr>
            <p:spPr bwMode="auto">
              <a:xfrm>
                <a:off x="396" y="1056"/>
                <a:ext cx="42" cy="13"/>
              </a:xfrm>
              <a:custGeom>
                <a:avLst/>
                <a:gdLst>
                  <a:gd name="T0" fmla="*/ 21 w 83"/>
                  <a:gd name="T1" fmla="*/ 0 h 26"/>
                  <a:gd name="T2" fmla="*/ 19 w 83"/>
                  <a:gd name="T3" fmla="*/ 1 h 26"/>
                  <a:gd name="T4" fmla="*/ 16 w 83"/>
                  <a:gd name="T5" fmla="*/ 3 h 26"/>
                  <a:gd name="T6" fmla="*/ 12 w 83"/>
                  <a:gd name="T7" fmla="*/ 4 h 26"/>
                  <a:gd name="T8" fmla="*/ 9 w 83"/>
                  <a:gd name="T9" fmla="*/ 5 h 26"/>
                  <a:gd name="T10" fmla="*/ 5 w 83"/>
                  <a:gd name="T11" fmla="*/ 6 h 26"/>
                  <a:gd name="T12" fmla="*/ 3 w 83"/>
                  <a:gd name="T13" fmla="*/ 7 h 26"/>
                  <a:gd name="T14" fmla="*/ 1 w 83"/>
                  <a:gd name="T15" fmla="*/ 7 h 26"/>
                  <a:gd name="T16" fmla="*/ 0 w 83"/>
                  <a:gd name="T17" fmla="*/ 6 h 26"/>
                  <a:gd name="T18" fmla="*/ 1 w 83"/>
                  <a:gd name="T19" fmla="*/ 4 h 26"/>
                  <a:gd name="T20" fmla="*/ 3 w 83"/>
                  <a:gd name="T21" fmla="*/ 3 h 26"/>
                  <a:gd name="T22" fmla="*/ 6 w 83"/>
                  <a:gd name="T23" fmla="*/ 3 h 26"/>
                  <a:gd name="T24" fmla="*/ 10 w 83"/>
                  <a:gd name="T25" fmla="*/ 2 h 26"/>
                  <a:gd name="T26" fmla="*/ 14 w 83"/>
                  <a:gd name="T27" fmla="*/ 2 h 26"/>
                  <a:gd name="T28" fmla="*/ 17 w 83"/>
                  <a:gd name="T29" fmla="*/ 1 h 26"/>
                  <a:gd name="T30" fmla="*/ 20 w 83"/>
                  <a:gd name="T31" fmla="*/ 1 h 26"/>
                  <a:gd name="T32" fmla="*/ 21 w 83"/>
                  <a:gd name="T33" fmla="*/ 0 h 2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3" h="26">
                    <a:moveTo>
                      <a:pt x="83" y="0"/>
                    </a:moveTo>
                    <a:lnTo>
                      <a:pt x="76" y="3"/>
                    </a:lnTo>
                    <a:lnTo>
                      <a:pt x="64" y="9"/>
                    </a:lnTo>
                    <a:lnTo>
                      <a:pt x="48" y="15"/>
                    </a:lnTo>
                    <a:lnTo>
                      <a:pt x="35" y="20"/>
                    </a:lnTo>
                    <a:lnTo>
                      <a:pt x="19" y="24"/>
                    </a:lnTo>
                    <a:lnTo>
                      <a:pt x="9" y="26"/>
                    </a:lnTo>
                    <a:lnTo>
                      <a:pt x="1" y="26"/>
                    </a:lnTo>
                    <a:lnTo>
                      <a:pt x="0" y="21"/>
                    </a:lnTo>
                    <a:lnTo>
                      <a:pt x="4" y="15"/>
                    </a:lnTo>
                    <a:lnTo>
                      <a:pt x="12" y="12"/>
                    </a:lnTo>
                    <a:lnTo>
                      <a:pt x="24" y="9"/>
                    </a:lnTo>
                    <a:lnTo>
                      <a:pt x="39" y="6"/>
                    </a:lnTo>
                    <a:lnTo>
                      <a:pt x="53" y="5"/>
                    </a:lnTo>
                    <a:lnTo>
                      <a:pt x="67" y="3"/>
                    </a:lnTo>
                    <a:lnTo>
                      <a:pt x="77" y="2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4" name="Freeform 206"/>
              <p:cNvSpPr>
                <a:spLocks/>
              </p:cNvSpPr>
              <p:nvPr/>
            </p:nvSpPr>
            <p:spPr bwMode="auto">
              <a:xfrm>
                <a:off x="392" y="1066"/>
                <a:ext cx="45" cy="18"/>
              </a:xfrm>
              <a:custGeom>
                <a:avLst/>
                <a:gdLst>
                  <a:gd name="T0" fmla="*/ 23 w 90"/>
                  <a:gd name="T1" fmla="*/ 0 h 36"/>
                  <a:gd name="T2" fmla="*/ 21 w 90"/>
                  <a:gd name="T3" fmla="*/ 2 h 36"/>
                  <a:gd name="T4" fmla="*/ 18 w 90"/>
                  <a:gd name="T5" fmla="*/ 5 h 36"/>
                  <a:gd name="T6" fmla="*/ 14 w 90"/>
                  <a:gd name="T7" fmla="*/ 6 h 36"/>
                  <a:gd name="T8" fmla="*/ 10 w 90"/>
                  <a:gd name="T9" fmla="*/ 8 h 36"/>
                  <a:gd name="T10" fmla="*/ 6 w 90"/>
                  <a:gd name="T11" fmla="*/ 9 h 36"/>
                  <a:gd name="T12" fmla="*/ 3 w 90"/>
                  <a:gd name="T13" fmla="*/ 9 h 36"/>
                  <a:gd name="T14" fmla="*/ 1 w 90"/>
                  <a:gd name="T15" fmla="*/ 9 h 36"/>
                  <a:gd name="T16" fmla="*/ 0 w 90"/>
                  <a:gd name="T17" fmla="*/ 8 h 36"/>
                  <a:gd name="T18" fmla="*/ 1 w 90"/>
                  <a:gd name="T19" fmla="*/ 6 h 36"/>
                  <a:gd name="T20" fmla="*/ 3 w 90"/>
                  <a:gd name="T21" fmla="*/ 5 h 36"/>
                  <a:gd name="T22" fmla="*/ 6 w 90"/>
                  <a:gd name="T23" fmla="*/ 4 h 36"/>
                  <a:gd name="T24" fmla="*/ 10 w 90"/>
                  <a:gd name="T25" fmla="*/ 3 h 36"/>
                  <a:gd name="T26" fmla="*/ 13 w 90"/>
                  <a:gd name="T27" fmla="*/ 2 h 36"/>
                  <a:gd name="T28" fmla="*/ 17 w 90"/>
                  <a:gd name="T29" fmla="*/ 1 h 36"/>
                  <a:gd name="T30" fmla="*/ 21 w 90"/>
                  <a:gd name="T31" fmla="*/ 1 h 36"/>
                  <a:gd name="T32" fmla="*/ 23 w 90"/>
                  <a:gd name="T33" fmla="*/ 0 h 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0" h="36">
                    <a:moveTo>
                      <a:pt x="90" y="0"/>
                    </a:moveTo>
                    <a:lnTo>
                      <a:pt x="82" y="8"/>
                    </a:lnTo>
                    <a:lnTo>
                      <a:pt x="70" y="17"/>
                    </a:lnTo>
                    <a:lnTo>
                      <a:pt x="55" y="23"/>
                    </a:lnTo>
                    <a:lnTo>
                      <a:pt x="40" y="29"/>
                    </a:lnTo>
                    <a:lnTo>
                      <a:pt x="24" y="34"/>
                    </a:lnTo>
                    <a:lnTo>
                      <a:pt x="12" y="36"/>
                    </a:lnTo>
                    <a:lnTo>
                      <a:pt x="3" y="34"/>
                    </a:lnTo>
                    <a:lnTo>
                      <a:pt x="0" y="29"/>
                    </a:lnTo>
                    <a:lnTo>
                      <a:pt x="1" y="23"/>
                    </a:lnTo>
                    <a:lnTo>
                      <a:pt x="11" y="17"/>
                    </a:lnTo>
                    <a:lnTo>
                      <a:pt x="21" y="13"/>
                    </a:lnTo>
                    <a:lnTo>
                      <a:pt x="37" y="10"/>
                    </a:lnTo>
                    <a:lnTo>
                      <a:pt x="52" y="7"/>
                    </a:lnTo>
                    <a:lnTo>
                      <a:pt x="67" y="3"/>
                    </a:lnTo>
                    <a:lnTo>
                      <a:pt x="81" y="2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" name="Freeform 207"/>
            <p:cNvSpPr>
              <a:spLocks/>
            </p:cNvSpPr>
            <p:nvPr/>
          </p:nvSpPr>
          <p:spPr bwMode="auto">
            <a:xfrm>
              <a:off x="395" y="1084"/>
              <a:ext cx="43" cy="28"/>
            </a:xfrm>
            <a:custGeom>
              <a:avLst/>
              <a:gdLst>
                <a:gd name="T0" fmla="*/ 22 w 85"/>
                <a:gd name="T1" fmla="*/ 0 h 56"/>
                <a:gd name="T2" fmla="*/ 20 w 85"/>
                <a:gd name="T3" fmla="*/ 3 h 56"/>
                <a:gd name="T4" fmla="*/ 17 w 85"/>
                <a:gd name="T5" fmla="*/ 5 h 56"/>
                <a:gd name="T6" fmla="*/ 14 w 85"/>
                <a:gd name="T7" fmla="*/ 8 h 56"/>
                <a:gd name="T8" fmla="*/ 10 w 85"/>
                <a:gd name="T9" fmla="*/ 10 h 56"/>
                <a:gd name="T10" fmla="*/ 7 w 85"/>
                <a:gd name="T11" fmla="*/ 12 h 56"/>
                <a:gd name="T12" fmla="*/ 4 w 85"/>
                <a:gd name="T13" fmla="*/ 14 h 56"/>
                <a:gd name="T14" fmla="*/ 2 w 85"/>
                <a:gd name="T15" fmla="*/ 14 h 56"/>
                <a:gd name="T16" fmla="*/ 0 w 85"/>
                <a:gd name="T17" fmla="*/ 14 h 56"/>
                <a:gd name="T18" fmla="*/ 1 w 85"/>
                <a:gd name="T19" fmla="*/ 12 h 56"/>
                <a:gd name="T20" fmla="*/ 2 w 85"/>
                <a:gd name="T21" fmla="*/ 10 h 56"/>
                <a:gd name="T22" fmla="*/ 5 w 85"/>
                <a:gd name="T23" fmla="*/ 8 h 56"/>
                <a:gd name="T24" fmla="*/ 8 w 85"/>
                <a:gd name="T25" fmla="*/ 6 h 56"/>
                <a:gd name="T26" fmla="*/ 11 w 85"/>
                <a:gd name="T27" fmla="*/ 4 h 56"/>
                <a:gd name="T28" fmla="*/ 15 w 85"/>
                <a:gd name="T29" fmla="*/ 2 h 56"/>
                <a:gd name="T30" fmla="*/ 19 w 85"/>
                <a:gd name="T31" fmla="*/ 1 h 56"/>
                <a:gd name="T32" fmla="*/ 22 w 85"/>
                <a:gd name="T33" fmla="*/ 0 h 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5" h="56">
                  <a:moveTo>
                    <a:pt x="85" y="0"/>
                  </a:moveTo>
                  <a:lnTo>
                    <a:pt x="78" y="9"/>
                  </a:lnTo>
                  <a:lnTo>
                    <a:pt x="67" y="18"/>
                  </a:lnTo>
                  <a:lnTo>
                    <a:pt x="53" y="29"/>
                  </a:lnTo>
                  <a:lnTo>
                    <a:pt x="40" y="39"/>
                  </a:lnTo>
                  <a:lnTo>
                    <a:pt x="26" y="47"/>
                  </a:lnTo>
                  <a:lnTo>
                    <a:pt x="14" y="53"/>
                  </a:lnTo>
                  <a:lnTo>
                    <a:pt x="5" y="56"/>
                  </a:lnTo>
                  <a:lnTo>
                    <a:pt x="0" y="53"/>
                  </a:lnTo>
                  <a:lnTo>
                    <a:pt x="2" y="47"/>
                  </a:lnTo>
                  <a:lnTo>
                    <a:pt x="8" y="39"/>
                  </a:lnTo>
                  <a:lnTo>
                    <a:pt x="17" y="32"/>
                  </a:lnTo>
                  <a:lnTo>
                    <a:pt x="31" y="22"/>
                  </a:lnTo>
                  <a:lnTo>
                    <a:pt x="44" y="15"/>
                  </a:lnTo>
                  <a:lnTo>
                    <a:pt x="60" y="7"/>
                  </a:lnTo>
                  <a:lnTo>
                    <a:pt x="73" y="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8"/>
            <p:cNvSpPr>
              <a:spLocks/>
            </p:cNvSpPr>
            <p:nvPr/>
          </p:nvSpPr>
          <p:spPr bwMode="auto">
            <a:xfrm>
              <a:off x="402" y="1100"/>
              <a:ext cx="36" cy="36"/>
            </a:xfrm>
            <a:custGeom>
              <a:avLst/>
              <a:gdLst>
                <a:gd name="T0" fmla="*/ 18 w 71"/>
                <a:gd name="T1" fmla="*/ 0 h 71"/>
                <a:gd name="T2" fmla="*/ 17 w 71"/>
                <a:gd name="T3" fmla="*/ 3 h 71"/>
                <a:gd name="T4" fmla="*/ 15 w 71"/>
                <a:gd name="T5" fmla="*/ 5 h 71"/>
                <a:gd name="T6" fmla="*/ 12 w 71"/>
                <a:gd name="T7" fmla="*/ 9 h 71"/>
                <a:gd name="T8" fmla="*/ 9 w 71"/>
                <a:gd name="T9" fmla="*/ 12 h 71"/>
                <a:gd name="T10" fmla="*/ 6 w 71"/>
                <a:gd name="T11" fmla="*/ 15 h 71"/>
                <a:gd name="T12" fmla="*/ 4 w 71"/>
                <a:gd name="T13" fmla="*/ 17 h 71"/>
                <a:gd name="T14" fmla="*/ 1 w 71"/>
                <a:gd name="T15" fmla="*/ 18 h 71"/>
                <a:gd name="T16" fmla="*/ 0 w 71"/>
                <a:gd name="T17" fmla="*/ 18 h 71"/>
                <a:gd name="T18" fmla="*/ 0 w 71"/>
                <a:gd name="T19" fmla="*/ 16 h 71"/>
                <a:gd name="T20" fmla="*/ 2 w 71"/>
                <a:gd name="T21" fmla="*/ 14 h 71"/>
                <a:gd name="T22" fmla="*/ 4 w 71"/>
                <a:gd name="T23" fmla="*/ 11 h 71"/>
                <a:gd name="T24" fmla="*/ 7 w 71"/>
                <a:gd name="T25" fmla="*/ 8 h 71"/>
                <a:gd name="T26" fmla="*/ 11 w 71"/>
                <a:gd name="T27" fmla="*/ 5 h 71"/>
                <a:gd name="T28" fmla="*/ 14 w 71"/>
                <a:gd name="T29" fmla="*/ 3 h 71"/>
                <a:gd name="T30" fmla="*/ 16 w 71"/>
                <a:gd name="T31" fmla="*/ 1 h 71"/>
                <a:gd name="T32" fmla="*/ 18 w 71"/>
                <a:gd name="T33" fmla="*/ 0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1" h="71">
                  <a:moveTo>
                    <a:pt x="71" y="0"/>
                  </a:moveTo>
                  <a:lnTo>
                    <a:pt x="67" y="9"/>
                  </a:lnTo>
                  <a:lnTo>
                    <a:pt x="58" y="20"/>
                  </a:lnTo>
                  <a:lnTo>
                    <a:pt x="47" y="33"/>
                  </a:lnTo>
                  <a:lnTo>
                    <a:pt x="36" y="45"/>
                  </a:lnTo>
                  <a:lnTo>
                    <a:pt x="24" y="58"/>
                  </a:lnTo>
                  <a:lnTo>
                    <a:pt x="13" y="67"/>
                  </a:lnTo>
                  <a:lnTo>
                    <a:pt x="4" y="71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6" y="53"/>
                  </a:lnTo>
                  <a:lnTo>
                    <a:pt x="15" y="41"/>
                  </a:lnTo>
                  <a:lnTo>
                    <a:pt x="27" y="30"/>
                  </a:lnTo>
                  <a:lnTo>
                    <a:pt x="41" y="18"/>
                  </a:lnTo>
                  <a:lnTo>
                    <a:pt x="53" y="9"/>
                  </a:lnTo>
                  <a:lnTo>
                    <a:pt x="64" y="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09"/>
            <p:cNvSpPr>
              <a:spLocks/>
            </p:cNvSpPr>
            <p:nvPr/>
          </p:nvSpPr>
          <p:spPr bwMode="auto">
            <a:xfrm>
              <a:off x="407" y="1115"/>
              <a:ext cx="33" cy="32"/>
            </a:xfrm>
            <a:custGeom>
              <a:avLst/>
              <a:gdLst>
                <a:gd name="T0" fmla="*/ 0 w 66"/>
                <a:gd name="T1" fmla="*/ 16 h 64"/>
                <a:gd name="T2" fmla="*/ 1 w 66"/>
                <a:gd name="T3" fmla="*/ 15 h 64"/>
                <a:gd name="T4" fmla="*/ 2 w 66"/>
                <a:gd name="T5" fmla="*/ 13 h 64"/>
                <a:gd name="T6" fmla="*/ 5 w 66"/>
                <a:gd name="T7" fmla="*/ 12 h 64"/>
                <a:gd name="T8" fmla="*/ 7 w 66"/>
                <a:gd name="T9" fmla="*/ 9 h 64"/>
                <a:gd name="T10" fmla="*/ 10 w 66"/>
                <a:gd name="T11" fmla="*/ 7 h 64"/>
                <a:gd name="T12" fmla="*/ 13 w 66"/>
                <a:gd name="T13" fmla="*/ 5 h 64"/>
                <a:gd name="T14" fmla="*/ 15 w 66"/>
                <a:gd name="T15" fmla="*/ 2 h 64"/>
                <a:gd name="T16" fmla="*/ 17 w 66"/>
                <a:gd name="T17" fmla="*/ 0 h 64"/>
                <a:gd name="T18" fmla="*/ 16 w 66"/>
                <a:gd name="T19" fmla="*/ 3 h 64"/>
                <a:gd name="T20" fmla="*/ 14 w 66"/>
                <a:gd name="T21" fmla="*/ 6 h 64"/>
                <a:gd name="T22" fmla="*/ 12 w 66"/>
                <a:gd name="T23" fmla="*/ 9 h 64"/>
                <a:gd name="T24" fmla="*/ 9 w 66"/>
                <a:gd name="T25" fmla="*/ 12 h 64"/>
                <a:gd name="T26" fmla="*/ 6 w 66"/>
                <a:gd name="T27" fmla="*/ 15 h 64"/>
                <a:gd name="T28" fmla="*/ 4 w 66"/>
                <a:gd name="T29" fmla="*/ 16 h 64"/>
                <a:gd name="T30" fmla="*/ 2 w 66"/>
                <a:gd name="T31" fmla="*/ 16 h 64"/>
                <a:gd name="T32" fmla="*/ 0 w 66"/>
                <a:gd name="T33" fmla="*/ 16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64">
                  <a:moveTo>
                    <a:pt x="0" y="61"/>
                  </a:moveTo>
                  <a:lnTo>
                    <a:pt x="1" y="57"/>
                  </a:lnTo>
                  <a:lnTo>
                    <a:pt x="8" y="51"/>
                  </a:lnTo>
                  <a:lnTo>
                    <a:pt x="17" y="45"/>
                  </a:lnTo>
                  <a:lnTo>
                    <a:pt x="27" y="35"/>
                  </a:lnTo>
                  <a:lnTo>
                    <a:pt x="40" y="26"/>
                  </a:lnTo>
                  <a:lnTo>
                    <a:pt x="50" y="17"/>
                  </a:lnTo>
                  <a:lnTo>
                    <a:pt x="59" y="8"/>
                  </a:lnTo>
                  <a:lnTo>
                    <a:pt x="66" y="0"/>
                  </a:lnTo>
                  <a:lnTo>
                    <a:pt x="62" y="11"/>
                  </a:lnTo>
                  <a:lnTo>
                    <a:pt x="55" y="23"/>
                  </a:lnTo>
                  <a:lnTo>
                    <a:pt x="46" y="35"/>
                  </a:lnTo>
                  <a:lnTo>
                    <a:pt x="35" y="48"/>
                  </a:lnTo>
                  <a:lnTo>
                    <a:pt x="24" y="57"/>
                  </a:lnTo>
                  <a:lnTo>
                    <a:pt x="15" y="63"/>
                  </a:lnTo>
                  <a:lnTo>
                    <a:pt x="6" y="64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10"/>
            <p:cNvSpPr>
              <a:spLocks/>
            </p:cNvSpPr>
            <p:nvPr/>
          </p:nvSpPr>
          <p:spPr bwMode="auto">
            <a:xfrm>
              <a:off x="470" y="1149"/>
              <a:ext cx="39" cy="156"/>
            </a:xfrm>
            <a:custGeom>
              <a:avLst/>
              <a:gdLst>
                <a:gd name="T0" fmla="*/ 18 w 77"/>
                <a:gd name="T1" fmla="*/ 0 h 314"/>
                <a:gd name="T2" fmla="*/ 18 w 77"/>
                <a:gd name="T3" fmla="*/ 0 h 314"/>
                <a:gd name="T4" fmla="*/ 19 w 77"/>
                <a:gd name="T5" fmla="*/ 0 h 314"/>
                <a:gd name="T6" fmla="*/ 19 w 77"/>
                <a:gd name="T7" fmla="*/ 1 h 314"/>
                <a:gd name="T8" fmla="*/ 20 w 77"/>
                <a:gd name="T9" fmla="*/ 2 h 314"/>
                <a:gd name="T10" fmla="*/ 12 w 77"/>
                <a:gd name="T11" fmla="*/ 11 h 314"/>
                <a:gd name="T12" fmla="*/ 7 w 77"/>
                <a:gd name="T13" fmla="*/ 22 h 314"/>
                <a:gd name="T14" fmla="*/ 4 w 77"/>
                <a:gd name="T15" fmla="*/ 32 h 314"/>
                <a:gd name="T16" fmla="*/ 4 w 77"/>
                <a:gd name="T17" fmla="*/ 42 h 314"/>
                <a:gd name="T18" fmla="*/ 4 w 77"/>
                <a:gd name="T19" fmla="*/ 53 h 314"/>
                <a:gd name="T20" fmla="*/ 6 w 77"/>
                <a:gd name="T21" fmla="*/ 62 h 314"/>
                <a:gd name="T22" fmla="*/ 8 w 77"/>
                <a:gd name="T23" fmla="*/ 71 h 314"/>
                <a:gd name="T24" fmla="*/ 10 w 77"/>
                <a:gd name="T25" fmla="*/ 78 h 314"/>
                <a:gd name="T26" fmla="*/ 6 w 77"/>
                <a:gd name="T27" fmla="*/ 73 h 314"/>
                <a:gd name="T28" fmla="*/ 3 w 77"/>
                <a:gd name="T29" fmla="*/ 64 h 314"/>
                <a:gd name="T30" fmla="*/ 1 w 77"/>
                <a:gd name="T31" fmla="*/ 54 h 314"/>
                <a:gd name="T32" fmla="*/ 0 w 77"/>
                <a:gd name="T33" fmla="*/ 41 h 314"/>
                <a:gd name="T34" fmla="*/ 2 w 77"/>
                <a:gd name="T35" fmla="*/ 29 h 314"/>
                <a:gd name="T36" fmla="*/ 5 w 77"/>
                <a:gd name="T37" fmla="*/ 17 h 314"/>
                <a:gd name="T38" fmla="*/ 10 w 77"/>
                <a:gd name="T39" fmla="*/ 7 h 314"/>
                <a:gd name="T40" fmla="*/ 18 w 77"/>
                <a:gd name="T41" fmla="*/ 0 h 3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7" h="314">
                  <a:moveTo>
                    <a:pt x="70" y="0"/>
                  </a:moveTo>
                  <a:lnTo>
                    <a:pt x="71" y="0"/>
                  </a:lnTo>
                  <a:lnTo>
                    <a:pt x="74" y="2"/>
                  </a:lnTo>
                  <a:lnTo>
                    <a:pt x="76" y="5"/>
                  </a:lnTo>
                  <a:lnTo>
                    <a:pt x="77" y="8"/>
                  </a:lnTo>
                  <a:lnTo>
                    <a:pt x="47" y="46"/>
                  </a:lnTo>
                  <a:lnTo>
                    <a:pt x="27" y="88"/>
                  </a:lnTo>
                  <a:lnTo>
                    <a:pt x="16" y="130"/>
                  </a:lnTo>
                  <a:lnTo>
                    <a:pt x="15" y="172"/>
                  </a:lnTo>
                  <a:lnTo>
                    <a:pt x="16" y="213"/>
                  </a:lnTo>
                  <a:lnTo>
                    <a:pt x="22" y="249"/>
                  </a:lnTo>
                  <a:lnTo>
                    <a:pt x="30" y="285"/>
                  </a:lnTo>
                  <a:lnTo>
                    <a:pt x="38" y="314"/>
                  </a:lnTo>
                  <a:lnTo>
                    <a:pt x="21" y="294"/>
                  </a:lnTo>
                  <a:lnTo>
                    <a:pt x="9" y="260"/>
                  </a:lnTo>
                  <a:lnTo>
                    <a:pt x="1" y="217"/>
                  </a:lnTo>
                  <a:lnTo>
                    <a:pt x="0" y="168"/>
                  </a:lnTo>
                  <a:lnTo>
                    <a:pt x="6" y="118"/>
                  </a:lnTo>
                  <a:lnTo>
                    <a:pt x="18" y="69"/>
                  </a:lnTo>
                  <a:lnTo>
                    <a:pt x="39" y="29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11"/>
            <p:cNvSpPr>
              <a:spLocks/>
            </p:cNvSpPr>
            <p:nvPr/>
          </p:nvSpPr>
          <p:spPr bwMode="auto">
            <a:xfrm>
              <a:off x="479" y="1284"/>
              <a:ext cx="34" cy="19"/>
            </a:xfrm>
            <a:custGeom>
              <a:avLst/>
              <a:gdLst>
                <a:gd name="T0" fmla="*/ 0 w 67"/>
                <a:gd name="T1" fmla="*/ 0 h 38"/>
                <a:gd name="T2" fmla="*/ 2 w 67"/>
                <a:gd name="T3" fmla="*/ 2 h 38"/>
                <a:gd name="T4" fmla="*/ 5 w 67"/>
                <a:gd name="T5" fmla="*/ 4 h 38"/>
                <a:gd name="T6" fmla="*/ 7 w 67"/>
                <a:gd name="T7" fmla="*/ 6 h 38"/>
                <a:gd name="T8" fmla="*/ 10 w 67"/>
                <a:gd name="T9" fmla="*/ 8 h 38"/>
                <a:gd name="T10" fmla="*/ 13 w 67"/>
                <a:gd name="T11" fmla="*/ 9 h 38"/>
                <a:gd name="T12" fmla="*/ 15 w 67"/>
                <a:gd name="T13" fmla="*/ 10 h 38"/>
                <a:gd name="T14" fmla="*/ 16 w 67"/>
                <a:gd name="T15" fmla="*/ 10 h 38"/>
                <a:gd name="T16" fmla="*/ 17 w 67"/>
                <a:gd name="T17" fmla="*/ 9 h 38"/>
                <a:gd name="T18" fmla="*/ 17 w 67"/>
                <a:gd name="T19" fmla="*/ 9 h 38"/>
                <a:gd name="T20" fmla="*/ 16 w 67"/>
                <a:gd name="T21" fmla="*/ 8 h 38"/>
                <a:gd name="T22" fmla="*/ 14 w 67"/>
                <a:gd name="T23" fmla="*/ 7 h 38"/>
                <a:gd name="T24" fmla="*/ 11 w 67"/>
                <a:gd name="T25" fmla="*/ 6 h 38"/>
                <a:gd name="T26" fmla="*/ 8 w 67"/>
                <a:gd name="T27" fmla="*/ 5 h 38"/>
                <a:gd name="T28" fmla="*/ 5 w 67"/>
                <a:gd name="T29" fmla="*/ 3 h 38"/>
                <a:gd name="T30" fmla="*/ 3 w 67"/>
                <a:gd name="T31" fmla="*/ 2 h 38"/>
                <a:gd name="T32" fmla="*/ 0 w 6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" h="38">
                  <a:moveTo>
                    <a:pt x="0" y="0"/>
                  </a:moveTo>
                  <a:lnTo>
                    <a:pt x="8" y="7"/>
                  </a:lnTo>
                  <a:lnTo>
                    <a:pt x="17" y="15"/>
                  </a:lnTo>
                  <a:lnTo>
                    <a:pt x="27" y="23"/>
                  </a:lnTo>
                  <a:lnTo>
                    <a:pt x="38" y="29"/>
                  </a:lnTo>
                  <a:lnTo>
                    <a:pt x="49" y="33"/>
                  </a:lnTo>
                  <a:lnTo>
                    <a:pt x="58" y="38"/>
                  </a:lnTo>
                  <a:lnTo>
                    <a:pt x="64" y="38"/>
                  </a:lnTo>
                  <a:lnTo>
                    <a:pt x="67" y="36"/>
                  </a:lnTo>
                  <a:lnTo>
                    <a:pt x="67" y="33"/>
                  </a:lnTo>
                  <a:lnTo>
                    <a:pt x="61" y="30"/>
                  </a:lnTo>
                  <a:lnTo>
                    <a:pt x="53" y="26"/>
                  </a:lnTo>
                  <a:lnTo>
                    <a:pt x="43" y="21"/>
                  </a:lnTo>
                  <a:lnTo>
                    <a:pt x="32" y="17"/>
                  </a:lnTo>
                  <a:lnTo>
                    <a:pt x="20" y="12"/>
                  </a:lnTo>
                  <a:lnTo>
                    <a:pt x="9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12"/>
            <p:cNvSpPr>
              <a:spLocks/>
            </p:cNvSpPr>
            <p:nvPr/>
          </p:nvSpPr>
          <p:spPr bwMode="auto">
            <a:xfrm>
              <a:off x="476" y="1270"/>
              <a:ext cx="38" cy="23"/>
            </a:xfrm>
            <a:custGeom>
              <a:avLst/>
              <a:gdLst>
                <a:gd name="T0" fmla="*/ 19 w 77"/>
                <a:gd name="T1" fmla="*/ 12 h 46"/>
                <a:gd name="T2" fmla="*/ 18 w 77"/>
                <a:gd name="T3" fmla="*/ 12 h 46"/>
                <a:gd name="T4" fmla="*/ 16 w 77"/>
                <a:gd name="T5" fmla="*/ 12 h 46"/>
                <a:gd name="T6" fmla="*/ 14 w 77"/>
                <a:gd name="T7" fmla="*/ 11 h 46"/>
                <a:gd name="T8" fmla="*/ 11 w 77"/>
                <a:gd name="T9" fmla="*/ 9 h 46"/>
                <a:gd name="T10" fmla="*/ 8 w 77"/>
                <a:gd name="T11" fmla="*/ 8 h 46"/>
                <a:gd name="T12" fmla="*/ 5 w 77"/>
                <a:gd name="T13" fmla="*/ 6 h 46"/>
                <a:gd name="T14" fmla="*/ 2 w 77"/>
                <a:gd name="T15" fmla="*/ 3 h 46"/>
                <a:gd name="T16" fmla="*/ 0 w 77"/>
                <a:gd name="T17" fmla="*/ 0 h 46"/>
                <a:gd name="T18" fmla="*/ 2 w 77"/>
                <a:gd name="T19" fmla="*/ 2 h 46"/>
                <a:gd name="T20" fmla="*/ 5 w 77"/>
                <a:gd name="T21" fmla="*/ 3 h 46"/>
                <a:gd name="T22" fmla="*/ 8 w 77"/>
                <a:gd name="T23" fmla="*/ 5 h 46"/>
                <a:gd name="T24" fmla="*/ 12 w 77"/>
                <a:gd name="T25" fmla="*/ 7 h 46"/>
                <a:gd name="T26" fmla="*/ 14 w 77"/>
                <a:gd name="T27" fmla="*/ 8 h 46"/>
                <a:gd name="T28" fmla="*/ 17 w 77"/>
                <a:gd name="T29" fmla="*/ 9 h 46"/>
                <a:gd name="T30" fmla="*/ 18 w 77"/>
                <a:gd name="T31" fmla="*/ 11 h 46"/>
                <a:gd name="T32" fmla="*/ 19 w 77"/>
                <a:gd name="T33" fmla="*/ 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7" h="46">
                  <a:moveTo>
                    <a:pt x="77" y="45"/>
                  </a:moveTo>
                  <a:lnTo>
                    <a:pt x="74" y="46"/>
                  </a:lnTo>
                  <a:lnTo>
                    <a:pt x="66" y="45"/>
                  </a:lnTo>
                  <a:lnTo>
                    <a:pt x="57" y="42"/>
                  </a:lnTo>
                  <a:lnTo>
                    <a:pt x="45" y="35"/>
                  </a:lnTo>
                  <a:lnTo>
                    <a:pt x="32" y="29"/>
                  </a:lnTo>
                  <a:lnTo>
                    <a:pt x="20" y="22"/>
                  </a:lnTo>
                  <a:lnTo>
                    <a:pt x="9" y="11"/>
                  </a:lnTo>
                  <a:lnTo>
                    <a:pt x="0" y="0"/>
                  </a:lnTo>
                  <a:lnTo>
                    <a:pt x="9" y="5"/>
                  </a:lnTo>
                  <a:lnTo>
                    <a:pt x="22" y="11"/>
                  </a:lnTo>
                  <a:lnTo>
                    <a:pt x="34" y="17"/>
                  </a:lnTo>
                  <a:lnTo>
                    <a:pt x="48" y="25"/>
                  </a:lnTo>
                  <a:lnTo>
                    <a:pt x="58" y="31"/>
                  </a:lnTo>
                  <a:lnTo>
                    <a:pt x="69" y="35"/>
                  </a:lnTo>
                  <a:lnTo>
                    <a:pt x="75" y="42"/>
                  </a:lnTo>
                  <a:lnTo>
                    <a:pt x="77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13"/>
            <p:cNvSpPr>
              <a:spLocks/>
            </p:cNvSpPr>
            <p:nvPr/>
          </p:nvSpPr>
          <p:spPr bwMode="auto">
            <a:xfrm>
              <a:off x="473" y="1239"/>
              <a:ext cx="48" cy="30"/>
            </a:xfrm>
            <a:custGeom>
              <a:avLst/>
              <a:gdLst>
                <a:gd name="T0" fmla="*/ 24 w 98"/>
                <a:gd name="T1" fmla="*/ 14 h 61"/>
                <a:gd name="T2" fmla="*/ 23 w 98"/>
                <a:gd name="T3" fmla="*/ 15 h 61"/>
                <a:gd name="T4" fmla="*/ 20 w 98"/>
                <a:gd name="T5" fmla="*/ 14 h 61"/>
                <a:gd name="T6" fmla="*/ 17 w 98"/>
                <a:gd name="T7" fmla="*/ 13 h 61"/>
                <a:gd name="T8" fmla="*/ 13 w 98"/>
                <a:gd name="T9" fmla="*/ 11 h 61"/>
                <a:gd name="T10" fmla="*/ 9 w 98"/>
                <a:gd name="T11" fmla="*/ 8 h 61"/>
                <a:gd name="T12" fmla="*/ 5 w 98"/>
                <a:gd name="T13" fmla="*/ 6 h 61"/>
                <a:gd name="T14" fmla="*/ 2 w 98"/>
                <a:gd name="T15" fmla="*/ 3 h 61"/>
                <a:gd name="T16" fmla="*/ 0 w 98"/>
                <a:gd name="T17" fmla="*/ 0 h 61"/>
                <a:gd name="T18" fmla="*/ 2 w 98"/>
                <a:gd name="T19" fmla="*/ 1 h 61"/>
                <a:gd name="T20" fmla="*/ 5 w 98"/>
                <a:gd name="T21" fmla="*/ 3 h 61"/>
                <a:gd name="T22" fmla="*/ 9 w 98"/>
                <a:gd name="T23" fmla="*/ 5 h 61"/>
                <a:gd name="T24" fmla="*/ 13 w 98"/>
                <a:gd name="T25" fmla="*/ 7 h 61"/>
                <a:gd name="T26" fmla="*/ 17 w 98"/>
                <a:gd name="T27" fmla="*/ 9 h 61"/>
                <a:gd name="T28" fmla="*/ 21 w 98"/>
                <a:gd name="T29" fmla="*/ 11 h 61"/>
                <a:gd name="T30" fmla="*/ 23 w 98"/>
                <a:gd name="T31" fmla="*/ 13 h 61"/>
                <a:gd name="T32" fmla="*/ 24 w 98"/>
                <a:gd name="T33" fmla="*/ 14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8" h="61">
                  <a:moveTo>
                    <a:pt x="98" y="59"/>
                  </a:moveTo>
                  <a:lnTo>
                    <a:pt x="93" y="61"/>
                  </a:lnTo>
                  <a:lnTo>
                    <a:pt x="83" y="58"/>
                  </a:lnTo>
                  <a:lnTo>
                    <a:pt x="69" y="53"/>
                  </a:lnTo>
                  <a:lnTo>
                    <a:pt x="54" y="46"/>
                  </a:lnTo>
                  <a:lnTo>
                    <a:pt x="37" y="35"/>
                  </a:lnTo>
                  <a:lnTo>
                    <a:pt x="22" y="24"/>
                  </a:lnTo>
                  <a:lnTo>
                    <a:pt x="8" y="12"/>
                  </a:lnTo>
                  <a:lnTo>
                    <a:pt x="0" y="0"/>
                  </a:lnTo>
                  <a:lnTo>
                    <a:pt x="8" y="4"/>
                  </a:lnTo>
                  <a:lnTo>
                    <a:pt x="20" y="12"/>
                  </a:lnTo>
                  <a:lnTo>
                    <a:pt x="37" y="21"/>
                  </a:lnTo>
                  <a:lnTo>
                    <a:pt x="55" y="30"/>
                  </a:lnTo>
                  <a:lnTo>
                    <a:pt x="72" y="39"/>
                  </a:lnTo>
                  <a:lnTo>
                    <a:pt x="86" y="47"/>
                  </a:lnTo>
                  <a:lnTo>
                    <a:pt x="95" y="55"/>
                  </a:lnTo>
                  <a:lnTo>
                    <a:pt x="98" y="5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14"/>
            <p:cNvSpPr>
              <a:spLocks/>
            </p:cNvSpPr>
            <p:nvPr/>
          </p:nvSpPr>
          <p:spPr bwMode="auto">
            <a:xfrm>
              <a:off x="475" y="1210"/>
              <a:ext cx="53" cy="33"/>
            </a:xfrm>
            <a:custGeom>
              <a:avLst/>
              <a:gdLst>
                <a:gd name="T0" fmla="*/ 26 w 107"/>
                <a:gd name="T1" fmla="*/ 16 h 67"/>
                <a:gd name="T2" fmla="*/ 25 w 107"/>
                <a:gd name="T3" fmla="*/ 16 h 67"/>
                <a:gd name="T4" fmla="*/ 22 w 107"/>
                <a:gd name="T5" fmla="*/ 16 h 67"/>
                <a:gd name="T6" fmla="*/ 18 w 107"/>
                <a:gd name="T7" fmla="*/ 14 h 67"/>
                <a:gd name="T8" fmla="*/ 13 w 107"/>
                <a:gd name="T9" fmla="*/ 11 h 67"/>
                <a:gd name="T10" fmla="*/ 9 w 107"/>
                <a:gd name="T11" fmla="*/ 9 h 67"/>
                <a:gd name="T12" fmla="*/ 5 w 107"/>
                <a:gd name="T13" fmla="*/ 6 h 67"/>
                <a:gd name="T14" fmla="*/ 1 w 107"/>
                <a:gd name="T15" fmla="*/ 3 h 67"/>
                <a:gd name="T16" fmla="*/ 0 w 107"/>
                <a:gd name="T17" fmla="*/ 0 h 67"/>
                <a:gd name="T18" fmla="*/ 1 w 107"/>
                <a:gd name="T19" fmla="*/ 1 h 67"/>
                <a:gd name="T20" fmla="*/ 5 w 107"/>
                <a:gd name="T21" fmla="*/ 3 h 67"/>
                <a:gd name="T22" fmla="*/ 9 w 107"/>
                <a:gd name="T23" fmla="*/ 5 h 67"/>
                <a:gd name="T24" fmla="*/ 14 w 107"/>
                <a:gd name="T25" fmla="*/ 8 h 67"/>
                <a:gd name="T26" fmla="*/ 19 w 107"/>
                <a:gd name="T27" fmla="*/ 11 h 67"/>
                <a:gd name="T28" fmla="*/ 23 w 107"/>
                <a:gd name="T29" fmla="*/ 13 h 67"/>
                <a:gd name="T30" fmla="*/ 26 w 107"/>
                <a:gd name="T31" fmla="*/ 15 h 67"/>
                <a:gd name="T32" fmla="*/ 26 w 107"/>
                <a:gd name="T33" fmla="*/ 16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7" h="67">
                  <a:moveTo>
                    <a:pt x="107" y="65"/>
                  </a:moveTo>
                  <a:lnTo>
                    <a:pt x="100" y="67"/>
                  </a:lnTo>
                  <a:lnTo>
                    <a:pt x="88" y="64"/>
                  </a:lnTo>
                  <a:lnTo>
                    <a:pt x="73" y="56"/>
                  </a:lnTo>
                  <a:lnTo>
                    <a:pt x="55" y="47"/>
                  </a:lnTo>
                  <a:lnTo>
                    <a:pt x="36" y="36"/>
                  </a:lnTo>
                  <a:lnTo>
                    <a:pt x="21" y="24"/>
                  </a:lnTo>
                  <a:lnTo>
                    <a:pt x="7" y="12"/>
                  </a:lnTo>
                  <a:lnTo>
                    <a:pt x="0" y="0"/>
                  </a:lnTo>
                  <a:lnTo>
                    <a:pt x="7" y="4"/>
                  </a:lnTo>
                  <a:lnTo>
                    <a:pt x="23" y="12"/>
                  </a:lnTo>
                  <a:lnTo>
                    <a:pt x="39" y="21"/>
                  </a:lnTo>
                  <a:lnTo>
                    <a:pt x="59" y="32"/>
                  </a:lnTo>
                  <a:lnTo>
                    <a:pt x="78" y="44"/>
                  </a:lnTo>
                  <a:lnTo>
                    <a:pt x="93" y="53"/>
                  </a:lnTo>
                  <a:lnTo>
                    <a:pt x="104" y="61"/>
                  </a:lnTo>
                  <a:lnTo>
                    <a:pt x="107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15"/>
            <p:cNvSpPr>
              <a:spLocks/>
            </p:cNvSpPr>
            <p:nvPr/>
          </p:nvSpPr>
          <p:spPr bwMode="auto">
            <a:xfrm>
              <a:off x="480" y="1191"/>
              <a:ext cx="43" cy="36"/>
            </a:xfrm>
            <a:custGeom>
              <a:avLst/>
              <a:gdLst>
                <a:gd name="T0" fmla="*/ 22 w 86"/>
                <a:gd name="T1" fmla="*/ 18 h 72"/>
                <a:gd name="T2" fmla="*/ 21 w 86"/>
                <a:gd name="T3" fmla="*/ 18 h 72"/>
                <a:gd name="T4" fmla="*/ 18 w 86"/>
                <a:gd name="T5" fmla="*/ 17 h 72"/>
                <a:gd name="T6" fmla="*/ 15 w 86"/>
                <a:gd name="T7" fmla="*/ 15 h 72"/>
                <a:gd name="T8" fmla="*/ 11 w 86"/>
                <a:gd name="T9" fmla="*/ 12 h 72"/>
                <a:gd name="T10" fmla="*/ 7 w 86"/>
                <a:gd name="T11" fmla="*/ 9 h 72"/>
                <a:gd name="T12" fmla="*/ 4 w 86"/>
                <a:gd name="T13" fmla="*/ 6 h 72"/>
                <a:gd name="T14" fmla="*/ 2 w 86"/>
                <a:gd name="T15" fmla="*/ 3 h 72"/>
                <a:gd name="T16" fmla="*/ 0 w 86"/>
                <a:gd name="T17" fmla="*/ 0 h 72"/>
                <a:gd name="T18" fmla="*/ 2 w 86"/>
                <a:gd name="T19" fmla="*/ 2 h 72"/>
                <a:gd name="T20" fmla="*/ 5 w 86"/>
                <a:gd name="T21" fmla="*/ 4 h 72"/>
                <a:gd name="T22" fmla="*/ 9 w 86"/>
                <a:gd name="T23" fmla="*/ 7 h 72"/>
                <a:gd name="T24" fmla="*/ 13 w 86"/>
                <a:gd name="T25" fmla="*/ 10 h 72"/>
                <a:gd name="T26" fmla="*/ 17 w 86"/>
                <a:gd name="T27" fmla="*/ 12 h 72"/>
                <a:gd name="T28" fmla="*/ 20 w 86"/>
                <a:gd name="T29" fmla="*/ 15 h 72"/>
                <a:gd name="T30" fmla="*/ 22 w 86"/>
                <a:gd name="T31" fmla="*/ 17 h 72"/>
                <a:gd name="T32" fmla="*/ 22 w 86"/>
                <a:gd name="T33" fmla="*/ 18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6" h="72">
                  <a:moveTo>
                    <a:pt x="86" y="72"/>
                  </a:moveTo>
                  <a:lnTo>
                    <a:pt x="81" y="72"/>
                  </a:lnTo>
                  <a:lnTo>
                    <a:pt x="72" y="68"/>
                  </a:lnTo>
                  <a:lnTo>
                    <a:pt x="58" y="58"/>
                  </a:lnTo>
                  <a:lnTo>
                    <a:pt x="43" y="48"/>
                  </a:lnTo>
                  <a:lnTo>
                    <a:pt x="28" y="34"/>
                  </a:lnTo>
                  <a:lnTo>
                    <a:pt x="14" y="22"/>
                  </a:lnTo>
                  <a:lnTo>
                    <a:pt x="5" y="10"/>
                  </a:lnTo>
                  <a:lnTo>
                    <a:pt x="0" y="0"/>
                  </a:lnTo>
                  <a:lnTo>
                    <a:pt x="8" y="7"/>
                  </a:lnTo>
                  <a:lnTo>
                    <a:pt x="20" y="16"/>
                  </a:lnTo>
                  <a:lnTo>
                    <a:pt x="36" y="26"/>
                  </a:lnTo>
                  <a:lnTo>
                    <a:pt x="52" y="37"/>
                  </a:lnTo>
                  <a:lnTo>
                    <a:pt x="66" y="48"/>
                  </a:lnTo>
                  <a:lnTo>
                    <a:pt x="78" y="58"/>
                  </a:lnTo>
                  <a:lnTo>
                    <a:pt x="86" y="66"/>
                  </a:lnTo>
                  <a:lnTo>
                    <a:pt x="86" y="7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6"/>
            <p:cNvSpPr>
              <a:spLocks/>
            </p:cNvSpPr>
            <p:nvPr/>
          </p:nvSpPr>
          <p:spPr bwMode="auto">
            <a:xfrm>
              <a:off x="486" y="1176"/>
              <a:ext cx="35" cy="31"/>
            </a:xfrm>
            <a:custGeom>
              <a:avLst/>
              <a:gdLst>
                <a:gd name="T0" fmla="*/ 17 w 72"/>
                <a:gd name="T1" fmla="*/ 16 h 62"/>
                <a:gd name="T2" fmla="*/ 16 w 72"/>
                <a:gd name="T3" fmla="*/ 16 h 62"/>
                <a:gd name="T4" fmla="*/ 14 w 72"/>
                <a:gd name="T5" fmla="*/ 15 h 62"/>
                <a:gd name="T6" fmla="*/ 12 w 72"/>
                <a:gd name="T7" fmla="*/ 14 h 62"/>
                <a:gd name="T8" fmla="*/ 9 w 72"/>
                <a:gd name="T9" fmla="*/ 12 h 62"/>
                <a:gd name="T10" fmla="*/ 6 w 72"/>
                <a:gd name="T11" fmla="*/ 9 h 62"/>
                <a:gd name="T12" fmla="*/ 3 w 72"/>
                <a:gd name="T13" fmla="*/ 7 h 62"/>
                <a:gd name="T14" fmla="*/ 1 w 72"/>
                <a:gd name="T15" fmla="*/ 4 h 62"/>
                <a:gd name="T16" fmla="*/ 0 w 72"/>
                <a:gd name="T17" fmla="*/ 0 h 62"/>
                <a:gd name="T18" fmla="*/ 2 w 72"/>
                <a:gd name="T19" fmla="*/ 2 h 62"/>
                <a:gd name="T20" fmla="*/ 4 w 72"/>
                <a:gd name="T21" fmla="*/ 4 h 62"/>
                <a:gd name="T22" fmla="*/ 7 w 72"/>
                <a:gd name="T23" fmla="*/ 7 h 62"/>
                <a:gd name="T24" fmla="*/ 10 w 72"/>
                <a:gd name="T25" fmla="*/ 9 h 62"/>
                <a:gd name="T26" fmla="*/ 14 w 72"/>
                <a:gd name="T27" fmla="*/ 11 h 62"/>
                <a:gd name="T28" fmla="*/ 16 w 72"/>
                <a:gd name="T29" fmla="*/ 13 h 62"/>
                <a:gd name="T30" fmla="*/ 17 w 72"/>
                <a:gd name="T31" fmla="*/ 15 h 62"/>
                <a:gd name="T32" fmla="*/ 17 w 72"/>
                <a:gd name="T33" fmla="*/ 16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2" h="62">
                  <a:moveTo>
                    <a:pt x="72" y="62"/>
                  </a:moveTo>
                  <a:lnTo>
                    <a:pt x="67" y="62"/>
                  </a:lnTo>
                  <a:lnTo>
                    <a:pt x="60" y="60"/>
                  </a:lnTo>
                  <a:lnTo>
                    <a:pt x="49" y="54"/>
                  </a:lnTo>
                  <a:lnTo>
                    <a:pt x="37" y="46"/>
                  </a:lnTo>
                  <a:lnTo>
                    <a:pt x="25" y="36"/>
                  </a:lnTo>
                  <a:lnTo>
                    <a:pt x="14" y="25"/>
                  </a:lnTo>
                  <a:lnTo>
                    <a:pt x="5" y="13"/>
                  </a:lnTo>
                  <a:lnTo>
                    <a:pt x="0" y="0"/>
                  </a:lnTo>
                  <a:lnTo>
                    <a:pt x="8" y="7"/>
                  </a:lnTo>
                  <a:lnTo>
                    <a:pt x="18" y="16"/>
                  </a:lnTo>
                  <a:lnTo>
                    <a:pt x="31" y="25"/>
                  </a:lnTo>
                  <a:lnTo>
                    <a:pt x="44" y="34"/>
                  </a:lnTo>
                  <a:lnTo>
                    <a:pt x="57" y="43"/>
                  </a:lnTo>
                  <a:lnTo>
                    <a:pt x="66" y="51"/>
                  </a:lnTo>
                  <a:lnTo>
                    <a:pt x="72" y="57"/>
                  </a:lnTo>
                  <a:lnTo>
                    <a:pt x="7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17"/>
            <p:cNvSpPr>
              <a:spLocks/>
            </p:cNvSpPr>
            <p:nvPr/>
          </p:nvSpPr>
          <p:spPr bwMode="auto">
            <a:xfrm>
              <a:off x="496" y="1162"/>
              <a:ext cx="25" cy="26"/>
            </a:xfrm>
            <a:custGeom>
              <a:avLst/>
              <a:gdLst>
                <a:gd name="T0" fmla="*/ 12 w 51"/>
                <a:gd name="T1" fmla="*/ 13 h 54"/>
                <a:gd name="T2" fmla="*/ 11 w 51"/>
                <a:gd name="T3" fmla="*/ 13 h 54"/>
                <a:gd name="T4" fmla="*/ 10 w 51"/>
                <a:gd name="T5" fmla="*/ 12 h 54"/>
                <a:gd name="T6" fmla="*/ 7 w 51"/>
                <a:gd name="T7" fmla="*/ 10 h 54"/>
                <a:gd name="T8" fmla="*/ 5 w 51"/>
                <a:gd name="T9" fmla="*/ 8 h 54"/>
                <a:gd name="T10" fmla="*/ 3 w 51"/>
                <a:gd name="T11" fmla="*/ 6 h 54"/>
                <a:gd name="T12" fmla="*/ 1 w 51"/>
                <a:gd name="T13" fmla="*/ 3 h 54"/>
                <a:gd name="T14" fmla="*/ 0 w 51"/>
                <a:gd name="T15" fmla="*/ 1 h 54"/>
                <a:gd name="T16" fmla="*/ 0 w 51"/>
                <a:gd name="T17" fmla="*/ 0 h 54"/>
                <a:gd name="T18" fmla="*/ 1 w 51"/>
                <a:gd name="T19" fmla="*/ 1 h 54"/>
                <a:gd name="T20" fmla="*/ 3 w 51"/>
                <a:gd name="T21" fmla="*/ 3 h 54"/>
                <a:gd name="T22" fmla="*/ 5 w 51"/>
                <a:gd name="T23" fmla="*/ 5 h 54"/>
                <a:gd name="T24" fmla="*/ 7 w 51"/>
                <a:gd name="T25" fmla="*/ 6 h 54"/>
                <a:gd name="T26" fmla="*/ 9 w 51"/>
                <a:gd name="T27" fmla="*/ 8 h 54"/>
                <a:gd name="T28" fmla="*/ 11 w 51"/>
                <a:gd name="T29" fmla="*/ 10 h 54"/>
                <a:gd name="T30" fmla="*/ 12 w 51"/>
                <a:gd name="T31" fmla="*/ 12 h 54"/>
                <a:gd name="T32" fmla="*/ 12 w 51"/>
                <a:gd name="T33" fmla="*/ 13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1" h="54">
                  <a:moveTo>
                    <a:pt x="51" y="54"/>
                  </a:moveTo>
                  <a:lnTo>
                    <a:pt x="46" y="54"/>
                  </a:lnTo>
                  <a:lnTo>
                    <a:pt x="40" y="49"/>
                  </a:lnTo>
                  <a:lnTo>
                    <a:pt x="31" y="43"/>
                  </a:lnTo>
                  <a:lnTo>
                    <a:pt x="22" y="34"/>
                  </a:lnTo>
                  <a:lnTo>
                    <a:pt x="14" y="25"/>
                  </a:lnTo>
                  <a:lnTo>
                    <a:pt x="7" y="14"/>
                  </a:lnTo>
                  <a:lnTo>
                    <a:pt x="2" y="7"/>
                  </a:lnTo>
                  <a:lnTo>
                    <a:pt x="0" y="0"/>
                  </a:lnTo>
                  <a:lnTo>
                    <a:pt x="5" y="7"/>
                  </a:lnTo>
                  <a:lnTo>
                    <a:pt x="13" y="13"/>
                  </a:lnTo>
                  <a:lnTo>
                    <a:pt x="22" y="20"/>
                  </a:lnTo>
                  <a:lnTo>
                    <a:pt x="29" y="28"/>
                  </a:lnTo>
                  <a:lnTo>
                    <a:pt x="37" y="36"/>
                  </a:lnTo>
                  <a:lnTo>
                    <a:pt x="45" y="43"/>
                  </a:lnTo>
                  <a:lnTo>
                    <a:pt x="49" y="49"/>
                  </a:lnTo>
                  <a:lnTo>
                    <a:pt x="51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8"/>
            <p:cNvSpPr>
              <a:spLocks/>
            </p:cNvSpPr>
            <p:nvPr/>
          </p:nvSpPr>
          <p:spPr bwMode="auto">
            <a:xfrm>
              <a:off x="502" y="1153"/>
              <a:ext cx="16" cy="18"/>
            </a:xfrm>
            <a:custGeom>
              <a:avLst/>
              <a:gdLst>
                <a:gd name="T0" fmla="*/ 9 w 30"/>
                <a:gd name="T1" fmla="*/ 9 h 35"/>
                <a:gd name="T2" fmla="*/ 6 w 30"/>
                <a:gd name="T3" fmla="*/ 9 h 35"/>
                <a:gd name="T4" fmla="*/ 3 w 30"/>
                <a:gd name="T5" fmla="*/ 6 h 35"/>
                <a:gd name="T6" fmla="*/ 0 w 30"/>
                <a:gd name="T7" fmla="*/ 3 h 35"/>
                <a:gd name="T8" fmla="*/ 0 w 30"/>
                <a:gd name="T9" fmla="*/ 0 h 35"/>
                <a:gd name="T10" fmla="*/ 2 w 30"/>
                <a:gd name="T11" fmla="*/ 3 h 35"/>
                <a:gd name="T12" fmla="*/ 6 w 30"/>
                <a:gd name="T13" fmla="*/ 6 h 35"/>
                <a:gd name="T14" fmla="*/ 9 w 30"/>
                <a:gd name="T15" fmla="*/ 8 h 35"/>
                <a:gd name="T16" fmla="*/ 9 w 30"/>
                <a:gd name="T17" fmla="*/ 9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35">
                  <a:moveTo>
                    <a:pt x="30" y="35"/>
                  </a:moveTo>
                  <a:lnTo>
                    <a:pt x="23" y="33"/>
                  </a:lnTo>
                  <a:lnTo>
                    <a:pt x="10" y="24"/>
                  </a:lnTo>
                  <a:lnTo>
                    <a:pt x="0" y="12"/>
                  </a:lnTo>
                  <a:lnTo>
                    <a:pt x="0" y="0"/>
                  </a:lnTo>
                  <a:lnTo>
                    <a:pt x="7" y="12"/>
                  </a:lnTo>
                  <a:lnTo>
                    <a:pt x="20" y="21"/>
                  </a:lnTo>
                  <a:lnTo>
                    <a:pt x="30" y="29"/>
                  </a:lnTo>
                  <a:lnTo>
                    <a:pt x="30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19"/>
            <p:cNvSpPr>
              <a:spLocks/>
            </p:cNvSpPr>
            <p:nvPr/>
          </p:nvSpPr>
          <p:spPr bwMode="auto">
            <a:xfrm>
              <a:off x="486" y="1296"/>
              <a:ext cx="22" cy="19"/>
            </a:xfrm>
            <a:custGeom>
              <a:avLst/>
              <a:gdLst>
                <a:gd name="T0" fmla="*/ 0 w 44"/>
                <a:gd name="T1" fmla="*/ 0 h 38"/>
                <a:gd name="T2" fmla="*/ 1 w 44"/>
                <a:gd name="T3" fmla="*/ 1 h 38"/>
                <a:gd name="T4" fmla="*/ 3 w 44"/>
                <a:gd name="T5" fmla="*/ 2 h 38"/>
                <a:gd name="T6" fmla="*/ 5 w 44"/>
                <a:gd name="T7" fmla="*/ 3 h 38"/>
                <a:gd name="T8" fmla="*/ 7 w 44"/>
                <a:gd name="T9" fmla="*/ 5 h 38"/>
                <a:gd name="T10" fmla="*/ 9 w 44"/>
                <a:gd name="T11" fmla="*/ 6 h 38"/>
                <a:gd name="T12" fmla="*/ 11 w 44"/>
                <a:gd name="T13" fmla="*/ 8 h 38"/>
                <a:gd name="T14" fmla="*/ 11 w 44"/>
                <a:gd name="T15" fmla="*/ 9 h 38"/>
                <a:gd name="T16" fmla="*/ 11 w 44"/>
                <a:gd name="T17" fmla="*/ 10 h 38"/>
                <a:gd name="T18" fmla="*/ 9 w 44"/>
                <a:gd name="T19" fmla="*/ 10 h 38"/>
                <a:gd name="T20" fmla="*/ 6 w 44"/>
                <a:gd name="T21" fmla="*/ 7 h 38"/>
                <a:gd name="T22" fmla="*/ 3 w 44"/>
                <a:gd name="T23" fmla="*/ 3 h 38"/>
                <a:gd name="T24" fmla="*/ 0 w 44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4" h="38">
                  <a:moveTo>
                    <a:pt x="0" y="0"/>
                  </a:moveTo>
                  <a:lnTo>
                    <a:pt x="3" y="3"/>
                  </a:lnTo>
                  <a:lnTo>
                    <a:pt x="9" y="6"/>
                  </a:lnTo>
                  <a:lnTo>
                    <a:pt x="18" y="12"/>
                  </a:lnTo>
                  <a:lnTo>
                    <a:pt x="26" y="17"/>
                  </a:lnTo>
                  <a:lnTo>
                    <a:pt x="35" y="23"/>
                  </a:lnTo>
                  <a:lnTo>
                    <a:pt x="41" y="29"/>
                  </a:lnTo>
                  <a:lnTo>
                    <a:pt x="44" y="34"/>
                  </a:lnTo>
                  <a:lnTo>
                    <a:pt x="43" y="38"/>
                  </a:lnTo>
                  <a:lnTo>
                    <a:pt x="34" y="38"/>
                  </a:lnTo>
                  <a:lnTo>
                    <a:pt x="21" y="26"/>
                  </a:lnTo>
                  <a:lnTo>
                    <a:pt x="9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20"/>
            <p:cNvSpPr>
              <a:spLocks/>
            </p:cNvSpPr>
            <p:nvPr/>
          </p:nvSpPr>
          <p:spPr bwMode="auto">
            <a:xfrm>
              <a:off x="474" y="1295"/>
              <a:ext cx="11" cy="24"/>
            </a:xfrm>
            <a:custGeom>
              <a:avLst/>
              <a:gdLst>
                <a:gd name="T0" fmla="*/ 6 w 22"/>
                <a:gd name="T1" fmla="*/ 0 h 47"/>
                <a:gd name="T2" fmla="*/ 5 w 22"/>
                <a:gd name="T3" fmla="*/ 2 h 47"/>
                <a:gd name="T4" fmla="*/ 2 w 22"/>
                <a:gd name="T5" fmla="*/ 6 h 47"/>
                <a:gd name="T6" fmla="*/ 0 w 22"/>
                <a:gd name="T7" fmla="*/ 9 h 47"/>
                <a:gd name="T8" fmla="*/ 1 w 22"/>
                <a:gd name="T9" fmla="*/ 12 h 47"/>
                <a:gd name="T10" fmla="*/ 2 w 22"/>
                <a:gd name="T11" fmla="*/ 11 h 47"/>
                <a:gd name="T12" fmla="*/ 4 w 22"/>
                <a:gd name="T13" fmla="*/ 8 h 47"/>
                <a:gd name="T14" fmla="*/ 5 w 22"/>
                <a:gd name="T15" fmla="*/ 3 h 47"/>
                <a:gd name="T16" fmla="*/ 6 w 22"/>
                <a:gd name="T17" fmla="*/ 0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" h="47">
                  <a:moveTo>
                    <a:pt x="22" y="0"/>
                  </a:moveTo>
                  <a:lnTo>
                    <a:pt x="17" y="7"/>
                  </a:lnTo>
                  <a:lnTo>
                    <a:pt x="8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8" y="44"/>
                  </a:lnTo>
                  <a:lnTo>
                    <a:pt x="14" y="30"/>
                  </a:lnTo>
                  <a:lnTo>
                    <a:pt x="19" y="1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21"/>
            <p:cNvSpPr>
              <a:spLocks/>
            </p:cNvSpPr>
            <p:nvPr/>
          </p:nvSpPr>
          <p:spPr bwMode="auto">
            <a:xfrm>
              <a:off x="486" y="1300"/>
              <a:ext cx="7" cy="27"/>
            </a:xfrm>
            <a:custGeom>
              <a:avLst/>
              <a:gdLst>
                <a:gd name="T0" fmla="*/ 0 w 13"/>
                <a:gd name="T1" fmla="*/ 0 h 53"/>
                <a:gd name="T2" fmla="*/ 1 w 13"/>
                <a:gd name="T3" fmla="*/ 3 h 53"/>
                <a:gd name="T4" fmla="*/ 1 w 13"/>
                <a:gd name="T5" fmla="*/ 8 h 53"/>
                <a:gd name="T6" fmla="*/ 1 w 13"/>
                <a:gd name="T7" fmla="*/ 12 h 53"/>
                <a:gd name="T8" fmla="*/ 3 w 13"/>
                <a:gd name="T9" fmla="*/ 14 h 53"/>
                <a:gd name="T10" fmla="*/ 4 w 13"/>
                <a:gd name="T11" fmla="*/ 12 h 53"/>
                <a:gd name="T12" fmla="*/ 3 w 13"/>
                <a:gd name="T13" fmla="*/ 8 h 53"/>
                <a:gd name="T14" fmla="*/ 1 w 13"/>
                <a:gd name="T15" fmla="*/ 3 h 53"/>
                <a:gd name="T16" fmla="*/ 0 w 13"/>
                <a:gd name="T17" fmla="*/ 0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53">
                  <a:moveTo>
                    <a:pt x="0" y="0"/>
                  </a:moveTo>
                  <a:lnTo>
                    <a:pt x="1" y="11"/>
                  </a:lnTo>
                  <a:lnTo>
                    <a:pt x="1" y="29"/>
                  </a:lnTo>
                  <a:lnTo>
                    <a:pt x="3" y="46"/>
                  </a:lnTo>
                  <a:lnTo>
                    <a:pt x="9" y="53"/>
                  </a:lnTo>
                  <a:lnTo>
                    <a:pt x="13" y="47"/>
                  </a:lnTo>
                  <a:lnTo>
                    <a:pt x="10" y="30"/>
                  </a:lnTo>
                  <a:lnTo>
                    <a:pt x="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22"/>
            <p:cNvSpPr>
              <a:spLocks/>
            </p:cNvSpPr>
            <p:nvPr/>
          </p:nvSpPr>
          <p:spPr bwMode="auto">
            <a:xfrm>
              <a:off x="461" y="1287"/>
              <a:ext cx="20" cy="24"/>
            </a:xfrm>
            <a:custGeom>
              <a:avLst/>
              <a:gdLst>
                <a:gd name="T0" fmla="*/ 10 w 40"/>
                <a:gd name="T1" fmla="*/ 0 h 47"/>
                <a:gd name="T2" fmla="*/ 8 w 40"/>
                <a:gd name="T3" fmla="*/ 4 h 47"/>
                <a:gd name="T4" fmla="*/ 5 w 40"/>
                <a:gd name="T5" fmla="*/ 8 h 47"/>
                <a:gd name="T6" fmla="*/ 2 w 40"/>
                <a:gd name="T7" fmla="*/ 12 h 47"/>
                <a:gd name="T8" fmla="*/ 0 w 40"/>
                <a:gd name="T9" fmla="*/ 12 h 47"/>
                <a:gd name="T10" fmla="*/ 0 w 40"/>
                <a:gd name="T11" fmla="*/ 11 h 47"/>
                <a:gd name="T12" fmla="*/ 1 w 40"/>
                <a:gd name="T13" fmla="*/ 10 h 47"/>
                <a:gd name="T14" fmla="*/ 2 w 40"/>
                <a:gd name="T15" fmla="*/ 8 h 47"/>
                <a:gd name="T16" fmla="*/ 4 w 40"/>
                <a:gd name="T17" fmla="*/ 6 h 47"/>
                <a:gd name="T18" fmla="*/ 6 w 40"/>
                <a:gd name="T19" fmla="*/ 5 h 47"/>
                <a:gd name="T20" fmla="*/ 8 w 40"/>
                <a:gd name="T21" fmla="*/ 3 h 47"/>
                <a:gd name="T22" fmla="*/ 10 w 40"/>
                <a:gd name="T23" fmla="*/ 2 h 47"/>
                <a:gd name="T24" fmla="*/ 10 w 40"/>
                <a:gd name="T25" fmla="*/ 0 h 4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0" h="47">
                  <a:moveTo>
                    <a:pt x="40" y="0"/>
                  </a:moveTo>
                  <a:lnTo>
                    <a:pt x="31" y="15"/>
                  </a:lnTo>
                  <a:lnTo>
                    <a:pt x="20" y="32"/>
                  </a:lnTo>
                  <a:lnTo>
                    <a:pt x="8" y="46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3" y="38"/>
                  </a:lnTo>
                  <a:lnTo>
                    <a:pt x="8" y="30"/>
                  </a:lnTo>
                  <a:lnTo>
                    <a:pt x="16" y="23"/>
                  </a:lnTo>
                  <a:lnTo>
                    <a:pt x="23" y="17"/>
                  </a:lnTo>
                  <a:lnTo>
                    <a:pt x="31" y="9"/>
                  </a:lnTo>
                  <a:lnTo>
                    <a:pt x="37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223"/>
            <p:cNvSpPr>
              <a:spLocks/>
            </p:cNvSpPr>
            <p:nvPr/>
          </p:nvSpPr>
          <p:spPr bwMode="auto">
            <a:xfrm>
              <a:off x="463" y="1158"/>
              <a:ext cx="35" cy="7"/>
            </a:xfrm>
            <a:custGeom>
              <a:avLst/>
              <a:gdLst>
                <a:gd name="T0" fmla="*/ 18 w 69"/>
                <a:gd name="T1" fmla="*/ 3 h 14"/>
                <a:gd name="T2" fmla="*/ 16 w 69"/>
                <a:gd name="T3" fmla="*/ 3 h 14"/>
                <a:gd name="T4" fmla="*/ 13 w 69"/>
                <a:gd name="T5" fmla="*/ 4 h 14"/>
                <a:gd name="T6" fmla="*/ 10 w 69"/>
                <a:gd name="T7" fmla="*/ 4 h 14"/>
                <a:gd name="T8" fmla="*/ 8 w 69"/>
                <a:gd name="T9" fmla="*/ 4 h 14"/>
                <a:gd name="T10" fmla="*/ 5 w 69"/>
                <a:gd name="T11" fmla="*/ 4 h 14"/>
                <a:gd name="T12" fmla="*/ 3 w 69"/>
                <a:gd name="T13" fmla="*/ 3 h 14"/>
                <a:gd name="T14" fmla="*/ 1 w 69"/>
                <a:gd name="T15" fmla="*/ 3 h 14"/>
                <a:gd name="T16" fmla="*/ 0 w 69"/>
                <a:gd name="T17" fmla="*/ 1 h 14"/>
                <a:gd name="T18" fmla="*/ 1 w 69"/>
                <a:gd name="T19" fmla="*/ 1 h 14"/>
                <a:gd name="T20" fmla="*/ 2 w 69"/>
                <a:gd name="T21" fmla="*/ 0 h 14"/>
                <a:gd name="T22" fmla="*/ 5 w 69"/>
                <a:gd name="T23" fmla="*/ 0 h 14"/>
                <a:gd name="T24" fmla="*/ 7 w 69"/>
                <a:gd name="T25" fmla="*/ 1 h 14"/>
                <a:gd name="T26" fmla="*/ 10 w 69"/>
                <a:gd name="T27" fmla="*/ 2 h 14"/>
                <a:gd name="T28" fmla="*/ 13 w 69"/>
                <a:gd name="T29" fmla="*/ 3 h 14"/>
                <a:gd name="T30" fmla="*/ 16 w 69"/>
                <a:gd name="T31" fmla="*/ 3 h 14"/>
                <a:gd name="T32" fmla="*/ 18 w 69"/>
                <a:gd name="T33" fmla="*/ 3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14">
                  <a:moveTo>
                    <a:pt x="69" y="12"/>
                  </a:moveTo>
                  <a:lnTo>
                    <a:pt x="61" y="12"/>
                  </a:lnTo>
                  <a:lnTo>
                    <a:pt x="50" y="14"/>
                  </a:lnTo>
                  <a:lnTo>
                    <a:pt x="40" y="14"/>
                  </a:lnTo>
                  <a:lnTo>
                    <a:pt x="29" y="14"/>
                  </a:lnTo>
                  <a:lnTo>
                    <a:pt x="18" y="14"/>
                  </a:lnTo>
                  <a:lnTo>
                    <a:pt x="9" y="12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1"/>
                  </a:lnTo>
                  <a:lnTo>
                    <a:pt x="7" y="0"/>
                  </a:lnTo>
                  <a:lnTo>
                    <a:pt x="17" y="0"/>
                  </a:lnTo>
                  <a:lnTo>
                    <a:pt x="27" y="3"/>
                  </a:lnTo>
                  <a:lnTo>
                    <a:pt x="38" y="6"/>
                  </a:lnTo>
                  <a:lnTo>
                    <a:pt x="50" y="9"/>
                  </a:lnTo>
                  <a:lnTo>
                    <a:pt x="61" y="10"/>
                  </a:lnTo>
                  <a:lnTo>
                    <a:pt x="69" y="1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24"/>
            <p:cNvSpPr>
              <a:spLocks/>
            </p:cNvSpPr>
            <p:nvPr/>
          </p:nvSpPr>
          <p:spPr bwMode="auto">
            <a:xfrm>
              <a:off x="470" y="1144"/>
              <a:ext cx="32" cy="12"/>
            </a:xfrm>
            <a:custGeom>
              <a:avLst/>
              <a:gdLst>
                <a:gd name="T0" fmla="*/ 16 w 66"/>
                <a:gd name="T1" fmla="*/ 6 h 23"/>
                <a:gd name="T2" fmla="*/ 14 w 66"/>
                <a:gd name="T3" fmla="*/ 6 h 23"/>
                <a:gd name="T4" fmla="*/ 12 w 66"/>
                <a:gd name="T5" fmla="*/ 6 h 23"/>
                <a:gd name="T6" fmla="*/ 9 w 66"/>
                <a:gd name="T7" fmla="*/ 5 h 23"/>
                <a:gd name="T8" fmla="*/ 7 w 66"/>
                <a:gd name="T9" fmla="*/ 5 h 23"/>
                <a:gd name="T10" fmla="*/ 4 w 66"/>
                <a:gd name="T11" fmla="*/ 4 h 23"/>
                <a:gd name="T12" fmla="*/ 2 w 66"/>
                <a:gd name="T13" fmla="*/ 3 h 23"/>
                <a:gd name="T14" fmla="*/ 0 w 66"/>
                <a:gd name="T15" fmla="*/ 2 h 23"/>
                <a:gd name="T16" fmla="*/ 0 w 66"/>
                <a:gd name="T17" fmla="*/ 1 h 23"/>
                <a:gd name="T18" fmla="*/ 0 w 66"/>
                <a:gd name="T19" fmla="*/ 0 h 23"/>
                <a:gd name="T20" fmla="*/ 2 w 66"/>
                <a:gd name="T21" fmla="*/ 0 h 23"/>
                <a:gd name="T22" fmla="*/ 4 w 66"/>
                <a:gd name="T23" fmla="*/ 1 h 23"/>
                <a:gd name="T24" fmla="*/ 7 w 66"/>
                <a:gd name="T25" fmla="*/ 2 h 23"/>
                <a:gd name="T26" fmla="*/ 10 w 66"/>
                <a:gd name="T27" fmla="*/ 3 h 23"/>
                <a:gd name="T28" fmla="*/ 12 w 66"/>
                <a:gd name="T29" fmla="*/ 5 h 23"/>
                <a:gd name="T30" fmla="*/ 15 w 66"/>
                <a:gd name="T31" fmla="*/ 6 h 23"/>
                <a:gd name="T32" fmla="*/ 16 w 66"/>
                <a:gd name="T33" fmla="*/ 6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23">
                  <a:moveTo>
                    <a:pt x="66" y="23"/>
                  </a:moveTo>
                  <a:lnTo>
                    <a:pt x="60" y="23"/>
                  </a:lnTo>
                  <a:lnTo>
                    <a:pt x="50" y="22"/>
                  </a:lnTo>
                  <a:lnTo>
                    <a:pt x="40" y="20"/>
                  </a:lnTo>
                  <a:lnTo>
                    <a:pt x="29" y="19"/>
                  </a:lnTo>
                  <a:lnTo>
                    <a:pt x="18" y="16"/>
                  </a:lnTo>
                  <a:lnTo>
                    <a:pt x="9" y="12"/>
                  </a:lnTo>
                  <a:lnTo>
                    <a:pt x="3" y="8"/>
                  </a:lnTo>
                  <a:lnTo>
                    <a:pt x="0" y="3"/>
                  </a:lnTo>
                  <a:lnTo>
                    <a:pt x="2" y="0"/>
                  </a:lnTo>
                  <a:lnTo>
                    <a:pt x="9" y="0"/>
                  </a:lnTo>
                  <a:lnTo>
                    <a:pt x="18" y="3"/>
                  </a:lnTo>
                  <a:lnTo>
                    <a:pt x="29" y="8"/>
                  </a:lnTo>
                  <a:lnTo>
                    <a:pt x="41" y="12"/>
                  </a:lnTo>
                  <a:lnTo>
                    <a:pt x="52" y="17"/>
                  </a:lnTo>
                  <a:lnTo>
                    <a:pt x="61" y="22"/>
                  </a:lnTo>
                  <a:lnTo>
                    <a:pt x="66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25"/>
            <p:cNvSpPr>
              <a:spLocks/>
            </p:cNvSpPr>
            <p:nvPr/>
          </p:nvSpPr>
          <p:spPr bwMode="auto">
            <a:xfrm>
              <a:off x="454" y="1175"/>
              <a:ext cx="32" cy="7"/>
            </a:xfrm>
            <a:custGeom>
              <a:avLst/>
              <a:gdLst>
                <a:gd name="T0" fmla="*/ 16 w 64"/>
                <a:gd name="T1" fmla="*/ 2 h 14"/>
                <a:gd name="T2" fmla="*/ 16 w 64"/>
                <a:gd name="T3" fmla="*/ 3 h 14"/>
                <a:gd name="T4" fmla="*/ 14 w 64"/>
                <a:gd name="T5" fmla="*/ 3 h 14"/>
                <a:gd name="T6" fmla="*/ 12 w 64"/>
                <a:gd name="T7" fmla="*/ 4 h 14"/>
                <a:gd name="T8" fmla="*/ 9 w 64"/>
                <a:gd name="T9" fmla="*/ 4 h 14"/>
                <a:gd name="T10" fmla="*/ 6 w 64"/>
                <a:gd name="T11" fmla="*/ 4 h 14"/>
                <a:gd name="T12" fmla="*/ 4 w 64"/>
                <a:gd name="T13" fmla="*/ 4 h 14"/>
                <a:gd name="T14" fmla="*/ 1 w 64"/>
                <a:gd name="T15" fmla="*/ 3 h 14"/>
                <a:gd name="T16" fmla="*/ 0 w 64"/>
                <a:gd name="T17" fmla="*/ 2 h 14"/>
                <a:gd name="T18" fmla="*/ 0 w 64"/>
                <a:gd name="T19" fmla="*/ 1 h 14"/>
                <a:gd name="T20" fmla="*/ 1 w 64"/>
                <a:gd name="T21" fmla="*/ 0 h 14"/>
                <a:gd name="T22" fmla="*/ 4 w 64"/>
                <a:gd name="T23" fmla="*/ 0 h 14"/>
                <a:gd name="T24" fmla="*/ 6 w 64"/>
                <a:gd name="T25" fmla="*/ 1 h 14"/>
                <a:gd name="T26" fmla="*/ 9 w 64"/>
                <a:gd name="T27" fmla="*/ 1 h 14"/>
                <a:gd name="T28" fmla="*/ 12 w 64"/>
                <a:gd name="T29" fmla="*/ 2 h 14"/>
                <a:gd name="T30" fmla="*/ 14 w 64"/>
                <a:gd name="T31" fmla="*/ 2 h 14"/>
                <a:gd name="T32" fmla="*/ 16 w 64"/>
                <a:gd name="T33" fmla="*/ 2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14">
                  <a:moveTo>
                    <a:pt x="64" y="6"/>
                  </a:moveTo>
                  <a:lnTo>
                    <a:pt x="61" y="10"/>
                  </a:lnTo>
                  <a:lnTo>
                    <a:pt x="54" y="11"/>
                  </a:lnTo>
                  <a:lnTo>
                    <a:pt x="45" y="14"/>
                  </a:lnTo>
                  <a:lnTo>
                    <a:pt x="35" y="14"/>
                  </a:lnTo>
                  <a:lnTo>
                    <a:pt x="22" y="14"/>
                  </a:lnTo>
                  <a:lnTo>
                    <a:pt x="13" y="13"/>
                  </a:lnTo>
                  <a:lnTo>
                    <a:pt x="4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4" y="0"/>
                  </a:lnTo>
                  <a:lnTo>
                    <a:pt x="13" y="0"/>
                  </a:lnTo>
                  <a:lnTo>
                    <a:pt x="22" y="2"/>
                  </a:lnTo>
                  <a:lnTo>
                    <a:pt x="35" y="3"/>
                  </a:lnTo>
                  <a:lnTo>
                    <a:pt x="45" y="5"/>
                  </a:lnTo>
                  <a:lnTo>
                    <a:pt x="56" y="6"/>
                  </a:lnTo>
                  <a:lnTo>
                    <a:pt x="64" y="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26"/>
            <p:cNvSpPr>
              <a:spLocks/>
            </p:cNvSpPr>
            <p:nvPr/>
          </p:nvSpPr>
          <p:spPr bwMode="auto">
            <a:xfrm>
              <a:off x="445" y="1191"/>
              <a:ext cx="38" cy="10"/>
            </a:xfrm>
            <a:custGeom>
              <a:avLst/>
              <a:gdLst>
                <a:gd name="T0" fmla="*/ 19 w 75"/>
                <a:gd name="T1" fmla="*/ 0 h 22"/>
                <a:gd name="T2" fmla="*/ 17 w 75"/>
                <a:gd name="T3" fmla="*/ 1 h 22"/>
                <a:gd name="T4" fmla="*/ 15 w 75"/>
                <a:gd name="T5" fmla="*/ 2 h 22"/>
                <a:gd name="T6" fmla="*/ 11 w 75"/>
                <a:gd name="T7" fmla="*/ 3 h 22"/>
                <a:gd name="T8" fmla="*/ 9 w 75"/>
                <a:gd name="T9" fmla="*/ 4 h 22"/>
                <a:gd name="T10" fmla="*/ 6 w 75"/>
                <a:gd name="T11" fmla="*/ 5 h 22"/>
                <a:gd name="T12" fmla="*/ 3 w 75"/>
                <a:gd name="T13" fmla="*/ 5 h 22"/>
                <a:gd name="T14" fmla="*/ 2 w 75"/>
                <a:gd name="T15" fmla="*/ 5 h 22"/>
                <a:gd name="T16" fmla="*/ 0 w 75"/>
                <a:gd name="T17" fmla="*/ 4 h 22"/>
                <a:gd name="T18" fmla="*/ 1 w 75"/>
                <a:gd name="T19" fmla="*/ 3 h 22"/>
                <a:gd name="T20" fmla="*/ 3 w 75"/>
                <a:gd name="T21" fmla="*/ 2 h 22"/>
                <a:gd name="T22" fmla="*/ 5 w 75"/>
                <a:gd name="T23" fmla="*/ 1 h 22"/>
                <a:gd name="T24" fmla="*/ 8 w 75"/>
                <a:gd name="T25" fmla="*/ 1 h 22"/>
                <a:gd name="T26" fmla="*/ 11 w 75"/>
                <a:gd name="T27" fmla="*/ 1 h 22"/>
                <a:gd name="T28" fmla="*/ 15 w 75"/>
                <a:gd name="T29" fmla="*/ 1 h 22"/>
                <a:gd name="T30" fmla="*/ 17 w 75"/>
                <a:gd name="T31" fmla="*/ 0 h 22"/>
                <a:gd name="T32" fmla="*/ 19 w 75"/>
                <a:gd name="T33" fmla="*/ 0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5" h="22">
                  <a:moveTo>
                    <a:pt x="75" y="0"/>
                  </a:moveTo>
                  <a:lnTo>
                    <a:pt x="67" y="5"/>
                  </a:lnTo>
                  <a:lnTo>
                    <a:pt x="57" y="10"/>
                  </a:lnTo>
                  <a:lnTo>
                    <a:pt x="44" y="14"/>
                  </a:lnTo>
                  <a:lnTo>
                    <a:pt x="34" y="19"/>
                  </a:lnTo>
                  <a:lnTo>
                    <a:pt x="22" y="22"/>
                  </a:lnTo>
                  <a:lnTo>
                    <a:pt x="11" y="22"/>
                  </a:lnTo>
                  <a:lnTo>
                    <a:pt x="5" y="22"/>
                  </a:lnTo>
                  <a:lnTo>
                    <a:pt x="0" y="17"/>
                  </a:lnTo>
                  <a:lnTo>
                    <a:pt x="2" y="13"/>
                  </a:lnTo>
                  <a:lnTo>
                    <a:pt x="9" y="10"/>
                  </a:lnTo>
                  <a:lnTo>
                    <a:pt x="19" y="7"/>
                  </a:lnTo>
                  <a:lnTo>
                    <a:pt x="31" y="5"/>
                  </a:lnTo>
                  <a:lnTo>
                    <a:pt x="44" y="5"/>
                  </a:lnTo>
                  <a:lnTo>
                    <a:pt x="57" y="4"/>
                  </a:lnTo>
                  <a:lnTo>
                    <a:pt x="67" y="2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227"/>
            <p:cNvSpPr>
              <a:spLocks/>
            </p:cNvSpPr>
            <p:nvPr/>
          </p:nvSpPr>
          <p:spPr bwMode="auto">
            <a:xfrm>
              <a:off x="436" y="1208"/>
              <a:ext cx="40" cy="13"/>
            </a:xfrm>
            <a:custGeom>
              <a:avLst/>
              <a:gdLst>
                <a:gd name="T0" fmla="*/ 20 w 81"/>
                <a:gd name="T1" fmla="*/ 0 h 26"/>
                <a:gd name="T2" fmla="*/ 18 w 81"/>
                <a:gd name="T3" fmla="*/ 1 h 26"/>
                <a:gd name="T4" fmla="*/ 15 w 81"/>
                <a:gd name="T5" fmla="*/ 3 h 26"/>
                <a:gd name="T6" fmla="*/ 12 w 81"/>
                <a:gd name="T7" fmla="*/ 4 h 26"/>
                <a:gd name="T8" fmla="*/ 8 w 81"/>
                <a:gd name="T9" fmla="*/ 5 h 26"/>
                <a:gd name="T10" fmla="*/ 5 w 81"/>
                <a:gd name="T11" fmla="*/ 6 h 26"/>
                <a:gd name="T12" fmla="*/ 2 w 81"/>
                <a:gd name="T13" fmla="*/ 7 h 26"/>
                <a:gd name="T14" fmla="*/ 0 w 81"/>
                <a:gd name="T15" fmla="*/ 6 h 26"/>
                <a:gd name="T16" fmla="*/ 0 w 81"/>
                <a:gd name="T17" fmla="*/ 6 h 26"/>
                <a:gd name="T18" fmla="*/ 0 w 81"/>
                <a:gd name="T19" fmla="*/ 4 h 26"/>
                <a:gd name="T20" fmla="*/ 3 w 81"/>
                <a:gd name="T21" fmla="*/ 3 h 26"/>
                <a:gd name="T22" fmla="*/ 6 w 81"/>
                <a:gd name="T23" fmla="*/ 3 h 26"/>
                <a:gd name="T24" fmla="*/ 9 w 81"/>
                <a:gd name="T25" fmla="*/ 2 h 26"/>
                <a:gd name="T26" fmla="*/ 13 w 81"/>
                <a:gd name="T27" fmla="*/ 2 h 26"/>
                <a:gd name="T28" fmla="*/ 16 w 81"/>
                <a:gd name="T29" fmla="*/ 1 h 26"/>
                <a:gd name="T30" fmla="*/ 18 w 81"/>
                <a:gd name="T31" fmla="*/ 1 h 26"/>
                <a:gd name="T32" fmla="*/ 20 w 81"/>
                <a:gd name="T33" fmla="*/ 0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1" h="26">
                  <a:moveTo>
                    <a:pt x="81" y="0"/>
                  </a:moveTo>
                  <a:lnTo>
                    <a:pt x="73" y="3"/>
                  </a:lnTo>
                  <a:lnTo>
                    <a:pt x="62" y="9"/>
                  </a:lnTo>
                  <a:lnTo>
                    <a:pt x="49" y="14"/>
                  </a:lnTo>
                  <a:lnTo>
                    <a:pt x="35" y="20"/>
                  </a:lnTo>
                  <a:lnTo>
                    <a:pt x="21" y="23"/>
                  </a:lnTo>
                  <a:lnTo>
                    <a:pt x="11" y="26"/>
                  </a:lnTo>
                  <a:lnTo>
                    <a:pt x="3" y="24"/>
                  </a:lnTo>
                  <a:lnTo>
                    <a:pt x="0" y="21"/>
                  </a:lnTo>
                  <a:lnTo>
                    <a:pt x="3" y="15"/>
                  </a:lnTo>
                  <a:lnTo>
                    <a:pt x="12" y="12"/>
                  </a:lnTo>
                  <a:lnTo>
                    <a:pt x="24" y="9"/>
                  </a:lnTo>
                  <a:lnTo>
                    <a:pt x="38" y="6"/>
                  </a:lnTo>
                  <a:lnTo>
                    <a:pt x="52" y="5"/>
                  </a:lnTo>
                  <a:lnTo>
                    <a:pt x="64" y="3"/>
                  </a:lnTo>
                  <a:lnTo>
                    <a:pt x="75" y="2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228"/>
            <p:cNvSpPr>
              <a:spLocks/>
            </p:cNvSpPr>
            <p:nvPr/>
          </p:nvSpPr>
          <p:spPr bwMode="auto">
            <a:xfrm>
              <a:off x="433" y="1238"/>
              <a:ext cx="43" cy="23"/>
            </a:xfrm>
            <a:custGeom>
              <a:avLst/>
              <a:gdLst>
                <a:gd name="T0" fmla="*/ 21 w 87"/>
                <a:gd name="T1" fmla="*/ 0 h 46"/>
                <a:gd name="T2" fmla="*/ 19 w 87"/>
                <a:gd name="T3" fmla="*/ 2 h 46"/>
                <a:gd name="T4" fmla="*/ 16 w 87"/>
                <a:gd name="T5" fmla="*/ 5 h 46"/>
                <a:gd name="T6" fmla="*/ 13 w 87"/>
                <a:gd name="T7" fmla="*/ 7 h 46"/>
                <a:gd name="T8" fmla="*/ 9 w 87"/>
                <a:gd name="T9" fmla="*/ 8 h 46"/>
                <a:gd name="T10" fmla="*/ 6 w 87"/>
                <a:gd name="T11" fmla="*/ 10 h 46"/>
                <a:gd name="T12" fmla="*/ 3 w 87"/>
                <a:gd name="T13" fmla="*/ 11 h 46"/>
                <a:gd name="T14" fmla="*/ 1 w 87"/>
                <a:gd name="T15" fmla="*/ 12 h 46"/>
                <a:gd name="T16" fmla="*/ 0 w 87"/>
                <a:gd name="T17" fmla="*/ 11 h 46"/>
                <a:gd name="T18" fmla="*/ 0 w 87"/>
                <a:gd name="T19" fmla="*/ 10 h 46"/>
                <a:gd name="T20" fmla="*/ 2 w 87"/>
                <a:gd name="T21" fmla="*/ 9 h 46"/>
                <a:gd name="T22" fmla="*/ 5 w 87"/>
                <a:gd name="T23" fmla="*/ 7 h 46"/>
                <a:gd name="T24" fmla="*/ 9 w 87"/>
                <a:gd name="T25" fmla="*/ 6 h 46"/>
                <a:gd name="T26" fmla="*/ 13 w 87"/>
                <a:gd name="T27" fmla="*/ 5 h 46"/>
                <a:gd name="T28" fmla="*/ 17 w 87"/>
                <a:gd name="T29" fmla="*/ 3 h 46"/>
                <a:gd name="T30" fmla="*/ 20 w 87"/>
                <a:gd name="T31" fmla="*/ 2 h 46"/>
                <a:gd name="T32" fmla="*/ 21 w 87"/>
                <a:gd name="T33" fmla="*/ 0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7" h="46">
                  <a:moveTo>
                    <a:pt x="87" y="0"/>
                  </a:moveTo>
                  <a:lnTo>
                    <a:pt x="79" y="8"/>
                  </a:lnTo>
                  <a:lnTo>
                    <a:pt x="67" y="17"/>
                  </a:lnTo>
                  <a:lnTo>
                    <a:pt x="55" y="25"/>
                  </a:lnTo>
                  <a:lnTo>
                    <a:pt x="39" y="32"/>
                  </a:lnTo>
                  <a:lnTo>
                    <a:pt x="26" y="40"/>
                  </a:lnTo>
                  <a:lnTo>
                    <a:pt x="14" y="44"/>
                  </a:lnTo>
                  <a:lnTo>
                    <a:pt x="4" y="46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10" y="34"/>
                  </a:lnTo>
                  <a:lnTo>
                    <a:pt x="23" y="28"/>
                  </a:lnTo>
                  <a:lnTo>
                    <a:pt x="38" y="22"/>
                  </a:lnTo>
                  <a:lnTo>
                    <a:pt x="55" y="17"/>
                  </a:lnTo>
                  <a:lnTo>
                    <a:pt x="68" y="11"/>
                  </a:lnTo>
                  <a:lnTo>
                    <a:pt x="81" y="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229"/>
            <p:cNvSpPr>
              <a:spLocks/>
            </p:cNvSpPr>
            <p:nvPr/>
          </p:nvSpPr>
          <p:spPr bwMode="auto">
            <a:xfrm>
              <a:off x="440" y="1273"/>
              <a:ext cx="40" cy="26"/>
            </a:xfrm>
            <a:custGeom>
              <a:avLst/>
              <a:gdLst>
                <a:gd name="T0" fmla="*/ 20 w 80"/>
                <a:gd name="T1" fmla="*/ 0 h 52"/>
                <a:gd name="T2" fmla="*/ 19 w 80"/>
                <a:gd name="T3" fmla="*/ 2 h 52"/>
                <a:gd name="T4" fmla="*/ 16 w 80"/>
                <a:gd name="T5" fmla="*/ 4 h 52"/>
                <a:gd name="T6" fmla="*/ 13 w 80"/>
                <a:gd name="T7" fmla="*/ 7 h 52"/>
                <a:gd name="T8" fmla="*/ 10 w 80"/>
                <a:gd name="T9" fmla="*/ 9 h 52"/>
                <a:gd name="T10" fmla="*/ 6 w 80"/>
                <a:gd name="T11" fmla="*/ 11 h 52"/>
                <a:gd name="T12" fmla="*/ 4 w 80"/>
                <a:gd name="T13" fmla="*/ 13 h 52"/>
                <a:gd name="T14" fmla="*/ 1 w 80"/>
                <a:gd name="T15" fmla="*/ 13 h 52"/>
                <a:gd name="T16" fmla="*/ 0 w 80"/>
                <a:gd name="T17" fmla="*/ 13 h 52"/>
                <a:gd name="T18" fmla="*/ 1 w 80"/>
                <a:gd name="T19" fmla="*/ 11 h 52"/>
                <a:gd name="T20" fmla="*/ 3 w 80"/>
                <a:gd name="T21" fmla="*/ 10 h 52"/>
                <a:gd name="T22" fmla="*/ 6 w 80"/>
                <a:gd name="T23" fmla="*/ 8 h 52"/>
                <a:gd name="T24" fmla="*/ 9 w 80"/>
                <a:gd name="T25" fmla="*/ 6 h 52"/>
                <a:gd name="T26" fmla="*/ 13 w 80"/>
                <a:gd name="T27" fmla="*/ 4 h 52"/>
                <a:gd name="T28" fmla="*/ 16 w 80"/>
                <a:gd name="T29" fmla="*/ 3 h 52"/>
                <a:gd name="T30" fmla="*/ 19 w 80"/>
                <a:gd name="T31" fmla="*/ 1 h 52"/>
                <a:gd name="T32" fmla="*/ 20 w 80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0" h="52">
                  <a:moveTo>
                    <a:pt x="80" y="0"/>
                  </a:moveTo>
                  <a:lnTo>
                    <a:pt x="74" y="7"/>
                  </a:lnTo>
                  <a:lnTo>
                    <a:pt x="64" y="16"/>
                  </a:lnTo>
                  <a:lnTo>
                    <a:pt x="51" y="25"/>
                  </a:lnTo>
                  <a:lnTo>
                    <a:pt x="38" y="34"/>
                  </a:lnTo>
                  <a:lnTo>
                    <a:pt x="24" y="43"/>
                  </a:lnTo>
                  <a:lnTo>
                    <a:pt x="13" y="49"/>
                  </a:lnTo>
                  <a:lnTo>
                    <a:pt x="4" y="52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9" y="37"/>
                  </a:lnTo>
                  <a:lnTo>
                    <a:pt x="21" y="29"/>
                  </a:lnTo>
                  <a:lnTo>
                    <a:pt x="36" y="22"/>
                  </a:lnTo>
                  <a:lnTo>
                    <a:pt x="50" y="16"/>
                  </a:lnTo>
                  <a:lnTo>
                    <a:pt x="64" y="10"/>
                  </a:lnTo>
                  <a:lnTo>
                    <a:pt x="74" y="3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230"/>
            <p:cNvSpPr>
              <a:spLocks/>
            </p:cNvSpPr>
            <p:nvPr/>
          </p:nvSpPr>
          <p:spPr bwMode="auto">
            <a:xfrm>
              <a:off x="438" y="1223"/>
              <a:ext cx="37" cy="22"/>
            </a:xfrm>
            <a:custGeom>
              <a:avLst/>
              <a:gdLst>
                <a:gd name="T0" fmla="*/ 19 w 74"/>
                <a:gd name="T1" fmla="*/ 0 h 44"/>
                <a:gd name="T2" fmla="*/ 17 w 74"/>
                <a:gd name="T3" fmla="*/ 2 h 44"/>
                <a:gd name="T4" fmla="*/ 15 w 74"/>
                <a:gd name="T5" fmla="*/ 4 h 44"/>
                <a:gd name="T6" fmla="*/ 12 w 74"/>
                <a:gd name="T7" fmla="*/ 6 h 44"/>
                <a:gd name="T8" fmla="*/ 9 w 74"/>
                <a:gd name="T9" fmla="*/ 8 h 44"/>
                <a:gd name="T10" fmla="*/ 6 w 74"/>
                <a:gd name="T11" fmla="*/ 10 h 44"/>
                <a:gd name="T12" fmla="*/ 3 w 74"/>
                <a:gd name="T13" fmla="*/ 11 h 44"/>
                <a:gd name="T14" fmla="*/ 1 w 74"/>
                <a:gd name="T15" fmla="*/ 11 h 44"/>
                <a:gd name="T16" fmla="*/ 0 w 74"/>
                <a:gd name="T17" fmla="*/ 11 h 44"/>
                <a:gd name="T18" fmla="*/ 1 w 74"/>
                <a:gd name="T19" fmla="*/ 9 h 44"/>
                <a:gd name="T20" fmla="*/ 3 w 74"/>
                <a:gd name="T21" fmla="*/ 8 h 44"/>
                <a:gd name="T22" fmla="*/ 5 w 74"/>
                <a:gd name="T23" fmla="*/ 6 h 44"/>
                <a:gd name="T24" fmla="*/ 9 w 74"/>
                <a:gd name="T25" fmla="*/ 4 h 44"/>
                <a:gd name="T26" fmla="*/ 12 w 74"/>
                <a:gd name="T27" fmla="*/ 3 h 44"/>
                <a:gd name="T28" fmla="*/ 15 w 74"/>
                <a:gd name="T29" fmla="*/ 2 h 44"/>
                <a:gd name="T30" fmla="*/ 17 w 74"/>
                <a:gd name="T31" fmla="*/ 1 h 44"/>
                <a:gd name="T32" fmla="*/ 19 w 74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4" h="44">
                  <a:moveTo>
                    <a:pt x="74" y="0"/>
                  </a:moveTo>
                  <a:lnTo>
                    <a:pt x="68" y="6"/>
                  </a:lnTo>
                  <a:lnTo>
                    <a:pt x="57" y="13"/>
                  </a:lnTo>
                  <a:lnTo>
                    <a:pt x="46" y="21"/>
                  </a:lnTo>
                  <a:lnTo>
                    <a:pt x="33" y="30"/>
                  </a:lnTo>
                  <a:lnTo>
                    <a:pt x="22" y="38"/>
                  </a:lnTo>
                  <a:lnTo>
                    <a:pt x="11" y="42"/>
                  </a:lnTo>
                  <a:lnTo>
                    <a:pt x="4" y="44"/>
                  </a:lnTo>
                  <a:lnTo>
                    <a:pt x="0" y="41"/>
                  </a:lnTo>
                  <a:lnTo>
                    <a:pt x="4" y="35"/>
                  </a:lnTo>
                  <a:lnTo>
                    <a:pt x="10" y="29"/>
                  </a:lnTo>
                  <a:lnTo>
                    <a:pt x="20" y="23"/>
                  </a:lnTo>
                  <a:lnTo>
                    <a:pt x="34" y="16"/>
                  </a:lnTo>
                  <a:lnTo>
                    <a:pt x="46" y="10"/>
                  </a:lnTo>
                  <a:lnTo>
                    <a:pt x="58" y="6"/>
                  </a:lnTo>
                  <a:lnTo>
                    <a:pt x="68" y="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231"/>
            <p:cNvSpPr>
              <a:spLocks/>
            </p:cNvSpPr>
            <p:nvPr/>
          </p:nvSpPr>
          <p:spPr bwMode="auto">
            <a:xfrm>
              <a:off x="472" y="1224"/>
              <a:ext cx="53" cy="34"/>
            </a:xfrm>
            <a:custGeom>
              <a:avLst/>
              <a:gdLst>
                <a:gd name="T0" fmla="*/ 27 w 106"/>
                <a:gd name="T1" fmla="*/ 17 h 67"/>
                <a:gd name="T2" fmla="*/ 25 w 106"/>
                <a:gd name="T3" fmla="*/ 17 h 67"/>
                <a:gd name="T4" fmla="*/ 22 w 106"/>
                <a:gd name="T5" fmla="*/ 16 h 67"/>
                <a:gd name="T6" fmla="*/ 19 w 106"/>
                <a:gd name="T7" fmla="*/ 14 h 67"/>
                <a:gd name="T8" fmla="*/ 14 w 106"/>
                <a:gd name="T9" fmla="*/ 12 h 67"/>
                <a:gd name="T10" fmla="*/ 9 w 106"/>
                <a:gd name="T11" fmla="*/ 9 h 67"/>
                <a:gd name="T12" fmla="*/ 5 w 106"/>
                <a:gd name="T13" fmla="*/ 6 h 67"/>
                <a:gd name="T14" fmla="*/ 2 w 106"/>
                <a:gd name="T15" fmla="*/ 3 h 67"/>
                <a:gd name="T16" fmla="*/ 0 w 106"/>
                <a:gd name="T17" fmla="*/ 0 h 67"/>
                <a:gd name="T18" fmla="*/ 2 w 106"/>
                <a:gd name="T19" fmla="*/ 1 h 67"/>
                <a:gd name="T20" fmla="*/ 6 w 106"/>
                <a:gd name="T21" fmla="*/ 3 h 67"/>
                <a:gd name="T22" fmla="*/ 10 w 106"/>
                <a:gd name="T23" fmla="*/ 6 h 67"/>
                <a:gd name="T24" fmla="*/ 15 w 106"/>
                <a:gd name="T25" fmla="*/ 8 h 67"/>
                <a:gd name="T26" fmla="*/ 20 w 106"/>
                <a:gd name="T27" fmla="*/ 11 h 67"/>
                <a:gd name="T28" fmla="*/ 24 w 106"/>
                <a:gd name="T29" fmla="*/ 14 h 67"/>
                <a:gd name="T30" fmla="*/ 26 w 106"/>
                <a:gd name="T31" fmla="*/ 16 h 67"/>
                <a:gd name="T32" fmla="*/ 27 w 106"/>
                <a:gd name="T33" fmla="*/ 17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6" h="67">
                  <a:moveTo>
                    <a:pt x="106" y="65"/>
                  </a:moveTo>
                  <a:lnTo>
                    <a:pt x="100" y="67"/>
                  </a:lnTo>
                  <a:lnTo>
                    <a:pt x="88" y="64"/>
                  </a:lnTo>
                  <a:lnTo>
                    <a:pt x="73" y="56"/>
                  </a:lnTo>
                  <a:lnTo>
                    <a:pt x="55" y="47"/>
                  </a:lnTo>
                  <a:lnTo>
                    <a:pt x="36" y="36"/>
                  </a:lnTo>
                  <a:lnTo>
                    <a:pt x="19" y="24"/>
                  </a:lnTo>
                  <a:lnTo>
                    <a:pt x="7" y="12"/>
                  </a:lnTo>
                  <a:lnTo>
                    <a:pt x="0" y="0"/>
                  </a:lnTo>
                  <a:lnTo>
                    <a:pt x="7" y="4"/>
                  </a:lnTo>
                  <a:lnTo>
                    <a:pt x="23" y="12"/>
                  </a:lnTo>
                  <a:lnTo>
                    <a:pt x="39" y="21"/>
                  </a:lnTo>
                  <a:lnTo>
                    <a:pt x="59" y="32"/>
                  </a:lnTo>
                  <a:lnTo>
                    <a:pt x="77" y="44"/>
                  </a:lnTo>
                  <a:lnTo>
                    <a:pt x="93" y="53"/>
                  </a:lnTo>
                  <a:lnTo>
                    <a:pt x="103" y="61"/>
                  </a:lnTo>
                  <a:lnTo>
                    <a:pt x="106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232"/>
            <p:cNvSpPr>
              <a:spLocks/>
            </p:cNvSpPr>
            <p:nvPr/>
          </p:nvSpPr>
          <p:spPr bwMode="auto">
            <a:xfrm>
              <a:off x="474" y="1252"/>
              <a:ext cx="42" cy="29"/>
            </a:xfrm>
            <a:custGeom>
              <a:avLst/>
              <a:gdLst>
                <a:gd name="T0" fmla="*/ 21 w 84"/>
                <a:gd name="T1" fmla="*/ 15 h 58"/>
                <a:gd name="T2" fmla="*/ 20 w 84"/>
                <a:gd name="T3" fmla="*/ 15 h 58"/>
                <a:gd name="T4" fmla="*/ 18 w 84"/>
                <a:gd name="T5" fmla="*/ 14 h 58"/>
                <a:gd name="T6" fmla="*/ 15 w 84"/>
                <a:gd name="T7" fmla="*/ 13 h 58"/>
                <a:gd name="T8" fmla="*/ 12 w 84"/>
                <a:gd name="T9" fmla="*/ 11 h 58"/>
                <a:gd name="T10" fmla="*/ 8 w 84"/>
                <a:gd name="T11" fmla="*/ 9 h 58"/>
                <a:gd name="T12" fmla="*/ 5 w 84"/>
                <a:gd name="T13" fmla="*/ 6 h 58"/>
                <a:gd name="T14" fmla="*/ 2 w 84"/>
                <a:gd name="T15" fmla="*/ 3 h 58"/>
                <a:gd name="T16" fmla="*/ 0 w 84"/>
                <a:gd name="T17" fmla="*/ 0 h 58"/>
                <a:gd name="T18" fmla="*/ 3 w 84"/>
                <a:gd name="T19" fmla="*/ 2 h 58"/>
                <a:gd name="T20" fmla="*/ 6 w 84"/>
                <a:gd name="T21" fmla="*/ 4 h 58"/>
                <a:gd name="T22" fmla="*/ 10 w 84"/>
                <a:gd name="T23" fmla="*/ 6 h 58"/>
                <a:gd name="T24" fmla="*/ 13 w 84"/>
                <a:gd name="T25" fmla="*/ 9 h 58"/>
                <a:gd name="T26" fmla="*/ 16 w 84"/>
                <a:gd name="T27" fmla="*/ 11 h 58"/>
                <a:gd name="T28" fmla="*/ 19 w 84"/>
                <a:gd name="T29" fmla="*/ 13 h 58"/>
                <a:gd name="T30" fmla="*/ 21 w 84"/>
                <a:gd name="T31" fmla="*/ 14 h 58"/>
                <a:gd name="T32" fmla="*/ 21 w 84"/>
                <a:gd name="T33" fmla="*/ 15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4" h="58">
                  <a:moveTo>
                    <a:pt x="84" y="58"/>
                  </a:moveTo>
                  <a:lnTo>
                    <a:pt x="80" y="58"/>
                  </a:lnTo>
                  <a:lnTo>
                    <a:pt x="72" y="56"/>
                  </a:lnTo>
                  <a:lnTo>
                    <a:pt x="60" y="52"/>
                  </a:lnTo>
                  <a:lnTo>
                    <a:pt x="46" y="44"/>
                  </a:lnTo>
                  <a:lnTo>
                    <a:pt x="32" y="35"/>
                  </a:lnTo>
                  <a:lnTo>
                    <a:pt x="19" y="24"/>
                  </a:lnTo>
                  <a:lnTo>
                    <a:pt x="8" y="12"/>
                  </a:lnTo>
                  <a:lnTo>
                    <a:pt x="0" y="0"/>
                  </a:lnTo>
                  <a:lnTo>
                    <a:pt x="9" y="7"/>
                  </a:lnTo>
                  <a:lnTo>
                    <a:pt x="22" y="15"/>
                  </a:lnTo>
                  <a:lnTo>
                    <a:pt x="37" y="24"/>
                  </a:lnTo>
                  <a:lnTo>
                    <a:pt x="51" y="33"/>
                  </a:lnTo>
                  <a:lnTo>
                    <a:pt x="64" y="41"/>
                  </a:lnTo>
                  <a:lnTo>
                    <a:pt x="75" y="49"/>
                  </a:lnTo>
                  <a:lnTo>
                    <a:pt x="83" y="55"/>
                  </a:lnTo>
                  <a:lnTo>
                    <a:pt x="84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233"/>
            <p:cNvSpPr>
              <a:spLocks/>
            </p:cNvSpPr>
            <p:nvPr/>
          </p:nvSpPr>
          <p:spPr bwMode="auto">
            <a:xfrm>
              <a:off x="437" y="1256"/>
              <a:ext cx="40" cy="26"/>
            </a:xfrm>
            <a:custGeom>
              <a:avLst/>
              <a:gdLst>
                <a:gd name="T0" fmla="*/ 20 w 79"/>
                <a:gd name="T1" fmla="*/ 0 h 52"/>
                <a:gd name="T2" fmla="*/ 19 w 79"/>
                <a:gd name="T3" fmla="*/ 2 h 52"/>
                <a:gd name="T4" fmla="*/ 16 w 79"/>
                <a:gd name="T5" fmla="*/ 4 h 52"/>
                <a:gd name="T6" fmla="*/ 13 w 79"/>
                <a:gd name="T7" fmla="*/ 7 h 52"/>
                <a:gd name="T8" fmla="*/ 10 w 79"/>
                <a:gd name="T9" fmla="*/ 9 h 52"/>
                <a:gd name="T10" fmla="*/ 6 w 79"/>
                <a:gd name="T11" fmla="*/ 11 h 52"/>
                <a:gd name="T12" fmla="*/ 4 w 79"/>
                <a:gd name="T13" fmla="*/ 13 h 52"/>
                <a:gd name="T14" fmla="*/ 2 w 79"/>
                <a:gd name="T15" fmla="*/ 13 h 52"/>
                <a:gd name="T16" fmla="*/ 0 w 79"/>
                <a:gd name="T17" fmla="*/ 13 h 52"/>
                <a:gd name="T18" fmla="*/ 1 w 79"/>
                <a:gd name="T19" fmla="*/ 11 h 52"/>
                <a:gd name="T20" fmla="*/ 2 w 79"/>
                <a:gd name="T21" fmla="*/ 10 h 52"/>
                <a:gd name="T22" fmla="*/ 5 w 79"/>
                <a:gd name="T23" fmla="*/ 8 h 52"/>
                <a:gd name="T24" fmla="*/ 9 w 79"/>
                <a:gd name="T25" fmla="*/ 6 h 52"/>
                <a:gd name="T26" fmla="*/ 13 w 79"/>
                <a:gd name="T27" fmla="*/ 4 h 52"/>
                <a:gd name="T28" fmla="*/ 16 w 79"/>
                <a:gd name="T29" fmla="*/ 3 h 52"/>
                <a:gd name="T30" fmla="*/ 19 w 79"/>
                <a:gd name="T31" fmla="*/ 2 h 52"/>
                <a:gd name="T32" fmla="*/ 20 w 79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9" h="52">
                  <a:moveTo>
                    <a:pt x="79" y="0"/>
                  </a:moveTo>
                  <a:lnTo>
                    <a:pt x="73" y="6"/>
                  </a:lnTo>
                  <a:lnTo>
                    <a:pt x="63" y="16"/>
                  </a:lnTo>
                  <a:lnTo>
                    <a:pt x="50" y="25"/>
                  </a:lnTo>
                  <a:lnTo>
                    <a:pt x="38" y="35"/>
                  </a:lnTo>
                  <a:lnTo>
                    <a:pt x="24" y="43"/>
                  </a:lnTo>
                  <a:lnTo>
                    <a:pt x="14" y="49"/>
                  </a:lnTo>
                  <a:lnTo>
                    <a:pt x="5" y="52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8" y="37"/>
                  </a:lnTo>
                  <a:lnTo>
                    <a:pt x="20" y="31"/>
                  </a:lnTo>
                  <a:lnTo>
                    <a:pt x="35" y="23"/>
                  </a:lnTo>
                  <a:lnTo>
                    <a:pt x="49" y="16"/>
                  </a:lnTo>
                  <a:lnTo>
                    <a:pt x="63" y="9"/>
                  </a:lnTo>
                  <a:lnTo>
                    <a:pt x="73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234"/>
            <p:cNvSpPr>
              <a:spLocks/>
            </p:cNvSpPr>
            <p:nvPr/>
          </p:nvSpPr>
          <p:spPr bwMode="auto">
            <a:xfrm>
              <a:off x="529" y="1286"/>
              <a:ext cx="32" cy="133"/>
            </a:xfrm>
            <a:custGeom>
              <a:avLst/>
              <a:gdLst>
                <a:gd name="T0" fmla="*/ 15 w 64"/>
                <a:gd name="T1" fmla="*/ 0 h 266"/>
                <a:gd name="T2" fmla="*/ 15 w 64"/>
                <a:gd name="T3" fmla="*/ 0 h 266"/>
                <a:gd name="T4" fmla="*/ 16 w 64"/>
                <a:gd name="T5" fmla="*/ 1 h 266"/>
                <a:gd name="T6" fmla="*/ 16 w 64"/>
                <a:gd name="T7" fmla="*/ 2 h 266"/>
                <a:gd name="T8" fmla="*/ 16 w 64"/>
                <a:gd name="T9" fmla="*/ 2 h 266"/>
                <a:gd name="T10" fmla="*/ 10 w 64"/>
                <a:gd name="T11" fmla="*/ 10 h 266"/>
                <a:gd name="T12" fmla="*/ 6 w 64"/>
                <a:gd name="T13" fmla="*/ 19 h 266"/>
                <a:gd name="T14" fmla="*/ 4 w 64"/>
                <a:gd name="T15" fmla="*/ 28 h 266"/>
                <a:gd name="T16" fmla="*/ 3 w 64"/>
                <a:gd name="T17" fmla="*/ 37 h 266"/>
                <a:gd name="T18" fmla="*/ 4 w 64"/>
                <a:gd name="T19" fmla="*/ 46 h 266"/>
                <a:gd name="T20" fmla="*/ 5 w 64"/>
                <a:gd name="T21" fmla="*/ 54 h 266"/>
                <a:gd name="T22" fmla="*/ 7 w 64"/>
                <a:gd name="T23" fmla="*/ 61 h 266"/>
                <a:gd name="T24" fmla="*/ 8 w 64"/>
                <a:gd name="T25" fmla="*/ 67 h 266"/>
                <a:gd name="T26" fmla="*/ 5 w 64"/>
                <a:gd name="T27" fmla="*/ 63 h 266"/>
                <a:gd name="T28" fmla="*/ 2 w 64"/>
                <a:gd name="T29" fmla="*/ 56 h 266"/>
                <a:gd name="T30" fmla="*/ 1 w 64"/>
                <a:gd name="T31" fmla="*/ 46 h 266"/>
                <a:gd name="T32" fmla="*/ 0 w 64"/>
                <a:gd name="T33" fmla="*/ 36 h 266"/>
                <a:gd name="T34" fmla="*/ 2 w 64"/>
                <a:gd name="T35" fmla="*/ 25 h 266"/>
                <a:gd name="T36" fmla="*/ 4 w 64"/>
                <a:gd name="T37" fmla="*/ 15 h 266"/>
                <a:gd name="T38" fmla="*/ 8 w 64"/>
                <a:gd name="T39" fmla="*/ 7 h 266"/>
                <a:gd name="T40" fmla="*/ 15 w 64"/>
                <a:gd name="T41" fmla="*/ 0 h 2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4" h="266">
                  <a:moveTo>
                    <a:pt x="58" y="0"/>
                  </a:moveTo>
                  <a:lnTo>
                    <a:pt x="60" y="0"/>
                  </a:lnTo>
                  <a:lnTo>
                    <a:pt x="63" y="2"/>
                  </a:lnTo>
                  <a:lnTo>
                    <a:pt x="64" y="5"/>
                  </a:lnTo>
                  <a:lnTo>
                    <a:pt x="64" y="7"/>
                  </a:lnTo>
                  <a:lnTo>
                    <a:pt x="38" y="39"/>
                  </a:lnTo>
                  <a:lnTo>
                    <a:pt x="21" y="74"/>
                  </a:lnTo>
                  <a:lnTo>
                    <a:pt x="14" y="110"/>
                  </a:lnTo>
                  <a:lnTo>
                    <a:pt x="11" y="146"/>
                  </a:lnTo>
                  <a:lnTo>
                    <a:pt x="14" y="181"/>
                  </a:lnTo>
                  <a:lnTo>
                    <a:pt x="18" y="213"/>
                  </a:lnTo>
                  <a:lnTo>
                    <a:pt x="26" y="242"/>
                  </a:lnTo>
                  <a:lnTo>
                    <a:pt x="32" y="266"/>
                  </a:lnTo>
                  <a:lnTo>
                    <a:pt x="18" y="249"/>
                  </a:lnTo>
                  <a:lnTo>
                    <a:pt x="8" y="222"/>
                  </a:lnTo>
                  <a:lnTo>
                    <a:pt x="2" y="184"/>
                  </a:lnTo>
                  <a:lnTo>
                    <a:pt x="0" y="142"/>
                  </a:lnTo>
                  <a:lnTo>
                    <a:pt x="5" y="100"/>
                  </a:lnTo>
                  <a:lnTo>
                    <a:pt x="15" y="58"/>
                  </a:lnTo>
                  <a:lnTo>
                    <a:pt x="32" y="2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235"/>
            <p:cNvSpPr>
              <a:spLocks/>
            </p:cNvSpPr>
            <p:nvPr/>
          </p:nvSpPr>
          <p:spPr bwMode="auto">
            <a:xfrm>
              <a:off x="536" y="1401"/>
              <a:ext cx="29" cy="17"/>
            </a:xfrm>
            <a:custGeom>
              <a:avLst/>
              <a:gdLst>
                <a:gd name="T0" fmla="*/ 0 w 58"/>
                <a:gd name="T1" fmla="*/ 0 h 33"/>
                <a:gd name="T2" fmla="*/ 2 w 58"/>
                <a:gd name="T3" fmla="*/ 2 h 33"/>
                <a:gd name="T4" fmla="*/ 4 w 58"/>
                <a:gd name="T5" fmla="*/ 4 h 33"/>
                <a:gd name="T6" fmla="*/ 6 w 58"/>
                <a:gd name="T7" fmla="*/ 5 h 33"/>
                <a:gd name="T8" fmla="*/ 9 w 58"/>
                <a:gd name="T9" fmla="*/ 6 h 33"/>
                <a:gd name="T10" fmla="*/ 11 w 58"/>
                <a:gd name="T11" fmla="*/ 8 h 33"/>
                <a:gd name="T12" fmla="*/ 13 w 58"/>
                <a:gd name="T13" fmla="*/ 8 h 33"/>
                <a:gd name="T14" fmla="*/ 14 w 58"/>
                <a:gd name="T15" fmla="*/ 9 h 33"/>
                <a:gd name="T16" fmla="*/ 15 w 58"/>
                <a:gd name="T17" fmla="*/ 8 h 33"/>
                <a:gd name="T18" fmla="*/ 15 w 58"/>
                <a:gd name="T19" fmla="*/ 8 h 33"/>
                <a:gd name="T20" fmla="*/ 14 w 58"/>
                <a:gd name="T21" fmla="*/ 7 h 33"/>
                <a:gd name="T22" fmla="*/ 12 w 58"/>
                <a:gd name="T23" fmla="*/ 6 h 33"/>
                <a:gd name="T24" fmla="*/ 10 w 58"/>
                <a:gd name="T25" fmla="*/ 5 h 33"/>
                <a:gd name="T26" fmla="*/ 8 w 58"/>
                <a:gd name="T27" fmla="*/ 4 h 33"/>
                <a:gd name="T28" fmla="*/ 5 w 58"/>
                <a:gd name="T29" fmla="*/ 3 h 33"/>
                <a:gd name="T30" fmla="*/ 2 w 58"/>
                <a:gd name="T31" fmla="*/ 2 h 33"/>
                <a:gd name="T32" fmla="*/ 0 w 58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33">
                  <a:moveTo>
                    <a:pt x="0" y="0"/>
                  </a:moveTo>
                  <a:lnTo>
                    <a:pt x="6" y="6"/>
                  </a:lnTo>
                  <a:lnTo>
                    <a:pt x="14" y="13"/>
                  </a:lnTo>
                  <a:lnTo>
                    <a:pt x="23" y="19"/>
                  </a:lnTo>
                  <a:lnTo>
                    <a:pt x="33" y="24"/>
                  </a:lnTo>
                  <a:lnTo>
                    <a:pt x="41" y="29"/>
                  </a:lnTo>
                  <a:lnTo>
                    <a:pt x="49" y="32"/>
                  </a:lnTo>
                  <a:lnTo>
                    <a:pt x="55" y="33"/>
                  </a:lnTo>
                  <a:lnTo>
                    <a:pt x="58" y="32"/>
                  </a:lnTo>
                  <a:lnTo>
                    <a:pt x="58" y="29"/>
                  </a:lnTo>
                  <a:lnTo>
                    <a:pt x="53" y="26"/>
                  </a:lnTo>
                  <a:lnTo>
                    <a:pt x="47" y="22"/>
                  </a:lnTo>
                  <a:lnTo>
                    <a:pt x="38" y="18"/>
                  </a:lnTo>
                  <a:lnTo>
                    <a:pt x="29" y="15"/>
                  </a:lnTo>
                  <a:lnTo>
                    <a:pt x="18" y="10"/>
                  </a:lnTo>
                  <a:lnTo>
                    <a:pt x="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236"/>
            <p:cNvSpPr>
              <a:spLocks/>
            </p:cNvSpPr>
            <p:nvPr/>
          </p:nvSpPr>
          <p:spPr bwMode="auto">
            <a:xfrm>
              <a:off x="534" y="1389"/>
              <a:ext cx="31" cy="19"/>
            </a:xfrm>
            <a:custGeom>
              <a:avLst/>
              <a:gdLst>
                <a:gd name="T0" fmla="*/ 15 w 63"/>
                <a:gd name="T1" fmla="*/ 9 h 38"/>
                <a:gd name="T2" fmla="*/ 15 w 63"/>
                <a:gd name="T3" fmla="*/ 10 h 38"/>
                <a:gd name="T4" fmla="*/ 13 w 63"/>
                <a:gd name="T5" fmla="*/ 9 h 38"/>
                <a:gd name="T6" fmla="*/ 11 w 63"/>
                <a:gd name="T7" fmla="*/ 9 h 38"/>
                <a:gd name="T8" fmla="*/ 9 w 63"/>
                <a:gd name="T9" fmla="*/ 8 h 38"/>
                <a:gd name="T10" fmla="*/ 6 w 63"/>
                <a:gd name="T11" fmla="*/ 6 h 38"/>
                <a:gd name="T12" fmla="*/ 4 w 63"/>
                <a:gd name="T13" fmla="*/ 4 h 38"/>
                <a:gd name="T14" fmla="*/ 2 w 63"/>
                <a:gd name="T15" fmla="*/ 3 h 38"/>
                <a:gd name="T16" fmla="*/ 0 w 63"/>
                <a:gd name="T17" fmla="*/ 0 h 38"/>
                <a:gd name="T18" fmla="*/ 2 w 63"/>
                <a:gd name="T19" fmla="*/ 1 h 38"/>
                <a:gd name="T20" fmla="*/ 4 w 63"/>
                <a:gd name="T21" fmla="*/ 3 h 38"/>
                <a:gd name="T22" fmla="*/ 7 w 63"/>
                <a:gd name="T23" fmla="*/ 4 h 38"/>
                <a:gd name="T24" fmla="*/ 9 w 63"/>
                <a:gd name="T25" fmla="*/ 5 h 38"/>
                <a:gd name="T26" fmla="*/ 12 w 63"/>
                <a:gd name="T27" fmla="*/ 7 h 38"/>
                <a:gd name="T28" fmla="*/ 14 w 63"/>
                <a:gd name="T29" fmla="*/ 8 h 38"/>
                <a:gd name="T30" fmla="*/ 15 w 63"/>
                <a:gd name="T31" fmla="*/ 9 h 38"/>
                <a:gd name="T32" fmla="*/ 15 w 63"/>
                <a:gd name="T33" fmla="*/ 9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3" h="38">
                  <a:moveTo>
                    <a:pt x="63" y="36"/>
                  </a:moveTo>
                  <a:lnTo>
                    <a:pt x="60" y="38"/>
                  </a:lnTo>
                  <a:lnTo>
                    <a:pt x="55" y="36"/>
                  </a:lnTo>
                  <a:lnTo>
                    <a:pt x="46" y="35"/>
                  </a:lnTo>
                  <a:lnTo>
                    <a:pt x="37" y="30"/>
                  </a:lnTo>
                  <a:lnTo>
                    <a:pt x="26" y="24"/>
                  </a:lnTo>
                  <a:lnTo>
                    <a:pt x="16" y="16"/>
                  </a:lnTo>
                  <a:lnTo>
                    <a:pt x="8" y="9"/>
                  </a:lnTo>
                  <a:lnTo>
                    <a:pt x="0" y="0"/>
                  </a:lnTo>
                  <a:lnTo>
                    <a:pt x="8" y="4"/>
                  </a:lnTo>
                  <a:lnTo>
                    <a:pt x="17" y="9"/>
                  </a:lnTo>
                  <a:lnTo>
                    <a:pt x="28" y="15"/>
                  </a:lnTo>
                  <a:lnTo>
                    <a:pt x="38" y="19"/>
                  </a:lnTo>
                  <a:lnTo>
                    <a:pt x="49" y="26"/>
                  </a:lnTo>
                  <a:lnTo>
                    <a:pt x="57" y="30"/>
                  </a:lnTo>
                  <a:lnTo>
                    <a:pt x="61" y="33"/>
                  </a:lnTo>
                  <a:lnTo>
                    <a:pt x="63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237"/>
            <p:cNvSpPr>
              <a:spLocks/>
            </p:cNvSpPr>
            <p:nvPr/>
          </p:nvSpPr>
          <p:spPr bwMode="auto">
            <a:xfrm>
              <a:off x="531" y="1363"/>
              <a:ext cx="41" cy="26"/>
            </a:xfrm>
            <a:custGeom>
              <a:avLst/>
              <a:gdLst>
                <a:gd name="T0" fmla="*/ 20 w 83"/>
                <a:gd name="T1" fmla="*/ 13 h 52"/>
                <a:gd name="T2" fmla="*/ 19 w 83"/>
                <a:gd name="T3" fmla="*/ 13 h 52"/>
                <a:gd name="T4" fmla="*/ 17 w 83"/>
                <a:gd name="T5" fmla="*/ 13 h 52"/>
                <a:gd name="T6" fmla="*/ 14 w 83"/>
                <a:gd name="T7" fmla="*/ 12 h 52"/>
                <a:gd name="T8" fmla="*/ 11 w 83"/>
                <a:gd name="T9" fmla="*/ 10 h 52"/>
                <a:gd name="T10" fmla="*/ 7 w 83"/>
                <a:gd name="T11" fmla="*/ 8 h 52"/>
                <a:gd name="T12" fmla="*/ 4 w 83"/>
                <a:gd name="T13" fmla="*/ 6 h 52"/>
                <a:gd name="T14" fmla="*/ 1 w 83"/>
                <a:gd name="T15" fmla="*/ 3 h 52"/>
                <a:gd name="T16" fmla="*/ 0 w 83"/>
                <a:gd name="T17" fmla="*/ 0 h 52"/>
                <a:gd name="T18" fmla="*/ 1 w 83"/>
                <a:gd name="T19" fmla="*/ 2 h 52"/>
                <a:gd name="T20" fmla="*/ 4 w 83"/>
                <a:gd name="T21" fmla="*/ 3 h 52"/>
                <a:gd name="T22" fmla="*/ 8 w 83"/>
                <a:gd name="T23" fmla="*/ 5 h 52"/>
                <a:gd name="T24" fmla="*/ 11 w 83"/>
                <a:gd name="T25" fmla="*/ 7 h 52"/>
                <a:gd name="T26" fmla="*/ 15 w 83"/>
                <a:gd name="T27" fmla="*/ 9 h 52"/>
                <a:gd name="T28" fmla="*/ 18 w 83"/>
                <a:gd name="T29" fmla="*/ 11 h 52"/>
                <a:gd name="T30" fmla="*/ 20 w 83"/>
                <a:gd name="T31" fmla="*/ 12 h 52"/>
                <a:gd name="T32" fmla="*/ 20 w 83"/>
                <a:gd name="T33" fmla="*/ 13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3" h="52">
                  <a:moveTo>
                    <a:pt x="83" y="51"/>
                  </a:moveTo>
                  <a:lnTo>
                    <a:pt x="78" y="52"/>
                  </a:lnTo>
                  <a:lnTo>
                    <a:pt x="69" y="51"/>
                  </a:lnTo>
                  <a:lnTo>
                    <a:pt x="58" y="46"/>
                  </a:lnTo>
                  <a:lnTo>
                    <a:pt x="44" y="38"/>
                  </a:lnTo>
                  <a:lnTo>
                    <a:pt x="31" y="31"/>
                  </a:lnTo>
                  <a:lnTo>
                    <a:pt x="17" y="22"/>
                  </a:lnTo>
                  <a:lnTo>
                    <a:pt x="6" y="11"/>
                  </a:lnTo>
                  <a:lnTo>
                    <a:pt x="0" y="0"/>
                  </a:lnTo>
                  <a:lnTo>
                    <a:pt x="6" y="5"/>
                  </a:lnTo>
                  <a:lnTo>
                    <a:pt x="17" y="11"/>
                  </a:lnTo>
                  <a:lnTo>
                    <a:pt x="32" y="18"/>
                  </a:lnTo>
                  <a:lnTo>
                    <a:pt x="46" y="26"/>
                  </a:lnTo>
                  <a:lnTo>
                    <a:pt x="61" y="34"/>
                  </a:lnTo>
                  <a:lnTo>
                    <a:pt x="73" y="41"/>
                  </a:lnTo>
                  <a:lnTo>
                    <a:pt x="81" y="46"/>
                  </a:lnTo>
                  <a:lnTo>
                    <a:pt x="83" y="5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38"/>
            <p:cNvSpPr>
              <a:spLocks/>
            </p:cNvSpPr>
            <p:nvPr/>
          </p:nvSpPr>
          <p:spPr bwMode="auto">
            <a:xfrm>
              <a:off x="533" y="1338"/>
              <a:ext cx="45" cy="29"/>
            </a:xfrm>
            <a:custGeom>
              <a:avLst/>
              <a:gdLst>
                <a:gd name="T0" fmla="*/ 23 w 90"/>
                <a:gd name="T1" fmla="*/ 15 h 58"/>
                <a:gd name="T2" fmla="*/ 22 w 90"/>
                <a:gd name="T3" fmla="*/ 15 h 58"/>
                <a:gd name="T4" fmla="*/ 19 w 90"/>
                <a:gd name="T5" fmla="*/ 14 h 58"/>
                <a:gd name="T6" fmla="*/ 16 w 90"/>
                <a:gd name="T7" fmla="*/ 13 h 58"/>
                <a:gd name="T8" fmla="*/ 12 w 90"/>
                <a:gd name="T9" fmla="*/ 10 h 58"/>
                <a:gd name="T10" fmla="*/ 8 w 90"/>
                <a:gd name="T11" fmla="*/ 8 h 58"/>
                <a:gd name="T12" fmla="*/ 5 w 90"/>
                <a:gd name="T13" fmla="*/ 5 h 58"/>
                <a:gd name="T14" fmla="*/ 2 w 90"/>
                <a:gd name="T15" fmla="*/ 3 h 58"/>
                <a:gd name="T16" fmla="*/ 0 w 90"/>
                <a:gd name="T17" fmla="*/ 0 h 58"/>
                <a:gd name="T18" fmla="*/ 2 w 90"/>
                <a:gd name="T19" fmla="*/ 2 h 58"/>
                <a:gd name="T20" fmla="*/ 5 w 90"/>
                <a:gd name="T21" fmla="*/ 3 h 58"/>
                <a:gd name="T22" fmla="*/ 9 w 90"/>
                <a:gd name="T23" fmla="*/ 5 h 58"/>
                <a:gd name="T24" fmla="*/ 13 w 90"/>
                <a:gd name="T25" fmla="*/ 7 h 58"/>
                <a:gd name="T26" fmla="*/ 17 w 90"/>
                <a:gd name="T27" fmla="*/ 10 h 58"/>
                <a:gd name="T28" fmla="*/ 20 w 90"/>
                <a:gd name="T29" fmla="*/ 12 h 58"/>
                <a:gd name="T30" fmla="*/ 22 w 90"/>
                <a:gd name="T31" fmla="*/ 13 h 58"/>
                <a:gd name="T32" fmla="*/ 23 w 90"/>
                <a:gd name="T33" fmla="*/ 15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0" h="58">
                  <a:moveTo>
                    <a:pt x="90" y="57"/>
                  </a:moveTo>
                  <a:lnTo>
                    <a:pt x="85" y="58"/>
                  </a:lnTo>
                  <a:lnTo>
                    <a:pt x="75" y="55"/>
                  </a:lnTo>
                  <a:lnTo>
                    <a:pt x="61" y="49"/>
                  </a:lnTo>
                  <a:lnTo>
                    <a:pt x="46" y="40"/>
                  </a:lnTo>
                  <a:lnTo>
                    <a:pt x="30" y="31"/>
                  </a:lnTo>
                  <a:lnTo>
                    <a:pt x="17" y="20"/>
                  </a:lnTo>
                  <a:lnTo>
                    <a:pt x="6" y="9"/>
                  </a:lnTo>
                  <a:lnTo>
                    <a:pt x="0" y="0"/>
                  </a:lnTo>
                  <a:lnTo>
                    <a:pt x="6" y="5"/>
                  </a:lnTo>
                  <a:lnTo>
                    <a:pt x="18" y="11"/>
                  </a:lnTo>
                  <a:lnTo>
                    <a:pt x="33" y="19"/>
                  </a:lnTo>
                  <a:lnTo>
                    <a:pt x="50" y="28"/>
                  </a:lnTo>
                  <a:lnTo>
                    <a:pt x="65" y="38"/>
                  </a:lnTo>
                  <a:lnTo>
                    <a:pt x="78" y="46"/>
                  </a:lnTo>
                  <a:lnTo>
                    <a:pt x="87" y="52"/>
                  </a:lnTo>
                  <a:lnTo>
                    <a:pt x="90" y="5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39"/>
            <p:cNvSpPr>
              <a:spLocks/>
            </p:cNvSpPr>
            <p:nvPr/>
          </p:nvSpPr>
          <p:spPr bwMode="auto">
            <a:xfrm>
              <a:off x="537" y="1322"/>
              <a:ext cx="36" cy="31"/>
            </a:xfrm>
            <a:custGeom>
              <a:avLst/>
              <a:gdLst>
                <a:gd name="T0" fmla="*/ 18 w 74"/>
                <a:gd name="T1" fmla="*/ 16 h 61"/>
                <a:gd name="T2" fmla="*/ 17 w 74"/>
                <a:gd name="T3" fmla="*/ 16 h 61"/>
                <a:gd name="T4" fmla="*/ 15 w 74"/>
                <a:gd name="T5" fmla="*/ 15 h 61"/>
                <a:gd name="T6" fmla="*/ 12 w 74"/>
                <a:gd name="T7" fmla="*/ 13 h 61"/>
                <a:gd name="T8" fmla="*/ 9 w 74"/>
                <a:gd name="T9" fmla="*/ 10 h 61"/>
                <a:gd name="T10" fmla="*/ 5 w 74"/>
                <a:gd name="T11" fmla="*/ 8 h 61"/>
                <a:gd name="T12" fmla="*/ 3 w 74"/>
                <a:gd name="T13" fmla="*/ 5 h 61"/>
                <a:gd name="T14" fmla="*/ 0 w 74"/>
                <a:gd name="T15" fmla="*/ 2 h 61"/>
                <a:gd name="T16" fmla="*/ 0 w 74"/>
                <a:gd name="T17" fmla="*/ 0 h 61"/>
                <a:gd name="T18" fmla="*/ 2 w 74"/>
                <a:gd name="T19" fmla="*/ 2 h 61"/>
                <a:gd name="T20" fmla="*/ 4 w 74"/>
                <a:gd name="T21" fmla="*/ 3 h 61"/>
                <a:gd name="T22" fmla="*/ 7 w 74"/>
                <a:gd name="T23" fmla="*/ 6 h 61"/>
                <a:gd name="T24" fmla="*/ 11 w 74"/>
                <a:gd name="T25" fmla="*/ 8 h 61"/>
                <a:gd name="T26" fmla="*/ 14 w 74"/>
                <a:gd name="T27" fmla="*/ 11 h 61"/>
                <a:gd name="T28" fmla="*/ 16 w 74"/>
                <a:gd name="T29" fmla="*/ 13 h 61"/>
                <a:gd name="T30" fmla="*/ 18 w 74"/>
                <a:gd name="T31" fmla="*/ 15 h 61"/>
                <a:gd name="T32" fmla="*/ 18 w 74"/>
                <a:gd name="T33" fmla="*/ 16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4" h="61">
                  <a:moveTo>
                    <a:pt x="74" y="61"/>
                  </a:moveTo>
                  <a:lnTo>
                    <a:pt x="69" y="61"/>
                  </a:lnTo>
                  <a:lnTo>
                    <a:pt x="61" y="57"/>
                  </a:lnTo>
                  <a:lnTo>
                    <a:pt x="49" y="49"/>
                  </a:lnTo>
                  <a:lnTo>
                    <a:pt x="37" y="40"/>
                  </a:lnTo>
                  <a:lnTo>
                    <a:pt x="23" y="29"/>
                  </a:lnTo>
                  <a:lnTo>
                    <a:pt x="13" y="19"/>
                  </a:lnTo>
                  <a:lnTo>
                    <a:pt x="3" y="8"/>
                  </a:lnTo>
                  <a:lnTo>
                    <a:pt x="0" y="0"/>
                  </a:lnTo>
                  <a:lnTo>
                    <a:pt x="8" y="5"/>
                  </a:lnTo>
                  <a:lnTo>
                    <a:pt x="19" y="12"/>
                  </a:lnTo>
                  <a:lnTo>
                    <a:pt x="31" y="22"/>
                  </a:lnTo>
                  <a:lnTo>
                    <a:pt x="45" y="31"/>
                  </a:lnTo>
                  <a:lnTo>
                    <a:pt x="57" y="41"/>
                  </a:lnTo>
                  <a:lnTo>
                    <a:pt x="68" y="49"/>
                  </a:lnTo>
                  <a:lnTo>
                    <a:pt x="74" y="57"/>
                  </a:lnTo>
                  <a:lnTo>
                    <a:pt x="74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40"/>
            <p:cNvSpPr>
              <a:spLocks/>
            </p:cNvSpPr>
            <p:nvPr/>
          </p:nvSpPr>
          <p:spPr bwMode="auto">
            <a:xfrm>
              <a:off x="542" y="1310"/>
              <a:ext cx="30" cy="25"/>
            </a:xfrm>
            <a:custGeom>
              <a:avLst/>
              <a:gdLst>
                <a:gd name="T0" fmla="*/ 15 w 60"/>
                <a:gd name="T1" fmla="*/ 13 h 50"/>
                <a:gd name="T2" fmla="*/ 15 w 60"/>
                <a:gd name="T3" fmla="*/ 13 h 50"/>
                <a:gd name="T4" fmla="*/ 13 w 60"/>
                <a:gd name="T5" fmla="*/ 13 h 50"/>
                <a:gd name="T6" fmla="*/ 10 w 60"/>
                <a:gd name="T7" fmla="*/ 11 h 50"/>
                <a:gd name="T8" fmla="*/ 8 w 60"/>
                <a:gd name="T9" fmla="*/ 10 h 50"/>
                <a:gd name="T10" fmla="*/ 5 w 60"/>
                <a:gd name="T11" fmla="*/ 8 h 50"/>
                <a:gd name="T12" fmla="*/ 3 w 60"/>
                <a:gd name="T13" fmla="*/ 5 h 50"/>
                <a:gd name="T14" fmla="*/ 1 w 60"/>
                <a:gd name="T15" fmla="*/ 3 h 50"/>
                <a:gd name="T16" fmla="*/ 0 w 60"/>
                <a:gd name="T17" fmla="*/ 0 h 50"/>
                <a:gd name="T18" fmla="*/ 2 w 60"/>
                <a:gd name="T19" fmla="*/ 2 h 50"/>
                <a:gd name="T20" fmla="*/ 4 w 60"/>
                <a:gd name="T21" fmla="*/ 3 h 50"/>
                <a:gd name="T22" fmla="*/ 6 w 60"/>
                <a:gd name="T23" fmla="*/ 5 h 50"/>
                <a:gd name="T24" fmla="*/ 10 w 60"/>
                <a:gd name="T25" fmla="*/ 7 h 50"/>
                <a:gd name="T26" fmla="*/ 12 w 60"/>
                <a:gd name="T27" fmla="*/ 9 h 50"/>
                <a:gd name="T28" fmla="*/ 14 w 60"/>
                <a:gd name="T29" fmla="*/ 11 h 50"/>
                <a:gd name="T30" fmla="*/ 15 w 60"/>
                <a:gd name="T31" fmla="*/ 12 h 50"/>
                <a:gd name="T32" fmla="*/ 15 w 60"/>
                <a:gd name="T33" fmla="*/ 13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0" h="50">
                  <a:moveTo>
                    <a:pt x="60" y="50"/>
                  </a:moveTo>
                  <a:lnTo>
                    <a:pt x="57" y="50"/>
                  </a:lnTo>
                  <a:lnTo>
                    <a:pt x="49" y="49"/>
                  </a:lnTo>
                  <a:lnTo>
                    <a:pt x="40" y="44"/>
                  </a:lnTo>
                  <a:lnTo>
                    <a:pt x="31" y="38"/>
                  </a:lnTo>
                  <a:lnTo>
                    <a:pt x="20" y="29"/>
                  </a:lnTo>
                  <a:lnTo>
                    <a:pt x="11" y="20"/>
                  </a:lnTo>
                  <a:lnTo>
                    <a:pt x="3" y="10"/>
                  </a:lnTo>
                  <a:lnTo>
                    <a:pt x="0" y="0"/>
                  </a:lnTo>
                  <a:lnTo>
                    <a:pt x="6" y="6"/>
                  </a:lnTo>
                  <a:lnTo>
                    <a:pt x="15" y="12"/>
                  </a:lnTo>
                  <a:lnTo>
                    <a:pt x="24" y="20"/>
                  </a:lnTo>
                  <a:lnTo>
                    <a:pt x="37" y="27"/>
                  </a:lnTo>
                  <a:lnTo>
                    <a:pt x="46" y="35"/>
                  </a:lnTo>
                  <a:lnTo>
                    <a:pt x="55" y="43"/>
                  </a:lnTo>
                  <a:lnTo>
                    <a:pt x="60" y="47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41"/>
            <p:cNvSpPr>
              <a:spLocks/>
            </p:cNvSpPr>
            <p:nvPr/>
          </p:nvSpPr>
          <p:spPr bwMode="auto">
            <a:xfrm>
              <a:off x="550" y="1298"/>
              <a:ext cx="22" cy="22"/>
            </a:xfrm>
            <a:custGeom>
              <a:avLst/>
              <a:gdLst>
                <a:gd name="T0" fmla="*/ 11 w 43"/>
                <a:gd name="T1" fmla="*/ 11 h 45"/>
                <a:gd name="T2" fmla="*/ 10 w 43"/>
                <a:gd name="T3" fmla="*/ 11 h 45"/>
                <a:gd name="T4" fmla="*/ 9 w 43"/>
                <a:gd name="T5" fmla="*/ 10 h 45"/>
                <a:gd name="T6" fmla="*/ 7 w 43"/>
                <a:gd name="T7" fmla="*/ 8 h 45"/>
                <a:gd name="T8" fmla="*/ 5 w 43"/>
                <a:gd name="T9" fmla="*/ 7 h 45"/>
                <a:gd name="T10" fmla="*/ 3 w 43"/>
                <a:gd name="T11" fmla="*/ 5 h 45"/>
                <a:gd name="T12" fmla="*/ 1 w 43"/>
                <a:gd name="T13" fmla="*/ 3 h 45"/>
                <a:gd name="T14" fmla="*/ 1 w 43"/>
                <a:gd name="T15" fmla="*/ 1 h 45"/>
                <a:gd name="T16" fmla="*/ 0 w 43"/>
                <a:gd name="T17" fmla="*/ 0 h 45"/>
                <a:gd name="T18" fmla="*/ 3 w 43"/>
                <a:gd name="T19" fmla="*/ 2 h 45"/>
                <a:gd name="T20" fmla="*/ 6 w 43"/>
                <a:gd name="T21" fmla="*/ 5 h 45"/>
                <a:gd name="T22" fmla="*/ 9 w 43"/>
                <a:gd name="T23" fmla="*/ 8 h 45"/>
                <a:gd name="T24" fmla="*/ 11 w 43"/>
                <a:gd name="T25" fmla="*/ 11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3" h="45">
                  <a:moveTo>
                    <a:pt x="43" y="45"/>
                  </a:moveTo>
                  <a:lnTo>
                    <a:pt x="40" y="45"/>
                  </a:lnTo>
                  <a:lnTo>
                    <a:pt x="33" y="42"/>
                  </a:lnTo>
                  <a:lnTo>
                    <a:pt x="26" y="35"/>
                  </a:lnTo>
                  <a:lnTo>
                    <a:pt x="18" y="28"/>
                  </a:lnTo>
                  <a:lnTo>
                    <a:pt x="11" y="20"/>
                  </a:lnTo>
                  <a:lnTo>
                    <a:pt x="4" y="13"/>
                  </a:lnTo>
                  <a:lnTo>
                    <a:pt x="1" y="5"/>
                  </a:lnTo>
                  <a:lnTo>
                    <a:pt x="0" y="0"/>
                  </a:lnTo>
                  <a:lnTo>
                    <a:pt x="11" y="9"/>
                  </a:lnTo>
                  <a:lnTo>
                    <a:pt x="24" y="23"/>
                  </a:lnTo>
                  <a:lnTo>
                    <a:pt x="36" y="35"/>
                  </a:lnTo>
                  <a:lnTo>
                    <a:pt x="43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42"/>
            <p:cNvSpPr>
              <a:spLocks/>
            </p:cNvSpPr>
            <p:nvPr/>
          </p:nvSpPr>
          <p:spPr bwMode="auto">
            <a:xfrm>
              <a:off x="556" y="1290"/>
              <a:ext cx="13" cy="15"/>
            </a:xfrm>
            <a:custGeom>
              <a:avLst/>
              <a:gdLst>
                <a:gd name="T0" fmla="*/ 7 w 25"/>
                <a:gd name="T1" fmla="*/ 8 h 29"/>
                <a:gd name="T2" fmla="*/ 5 w 25"/>
                <a:gd name="T3" fmla="*/ 7 h 29"/>
                <a:gd name="T4" fmla="*/ 3 w 25"/>
                <a:gd name="T5" fmla="*/ 6 h 29"/>
                <a:gd name="T6" fmla="*/ 0 w 25"/>
                <a:gd name="T7" fmla="*/ 3 h 29"/>
                <a:gd name="T8" fmla="*/ 0 w 25"/>
                <a:gd name="T9" fmla="*/ 0 h 29"/>
                <a:gd name="T10" fmla="*/ 2 w 25"/>
                <a:gd name="T11" fmla="*/ 3 h 29"/>
                <a:gd name="T12" fmla="*/ 5 w 25"/>
                <a:gd name="T13" fmla="*/ 5 h 29"/>
                <a:gd name="T14" fmla="*/ 7 w 25"/>
                <a:gd name="T15" fmla="*/ 6 h 29"/>
                <a:gd name="T16" fmla="*/ 7 w 25"/>
                <a:gd name="T17" fmla="*/ 8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29">
                  <a:moveTo>
                    <a:pt x="25" y="29"/>
                  </a:moveTo>
                  <a:lnTo>
                    <a:pt x="18" y="28"/>
                  </a:lnTo>
                  <a:lnTo>
                    <a:pt x="9" y="2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" y="11"/>
                  </a:lnTo>
                  <a:lnTo>
                    <a:pt x="18" y="18"/>
                  </a:lnTo>
                  <a:lnTo>
                    <a:pt x="25" y="24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43"/>
            <p:cNvSpPr>
              <a:spLocks/>
            </p:cNvSpPr>
            <p:nvPr/>
          </p:nvSpPr>
          <p:spPr bwMode="auto">
            <a:xfrm>
              <a:off x="541" y="1411"/>
              <a:ext cx="19" cy="17"/>
            </a:xfrm>
            <a:custGeom>
              <a:avLst/>
              <a:gdLst>
                <a:gd name="T0" fmla="*/ 0 w 36"/>
                <a:gd name="T1" fmla="*/ 0 h 34"/>
                <a:gd name="T2" fmla="*/ 3 w 36"/>
                <a:gd name="T3" fmla="*/ 2 h 34"/>
                <a:gd name="T4" fmla="*/ 6 w 36"/>
                <a:gd name="T5" fmla="*/ 4 h 34"/>
                <a:gd name="T6" fmla="*/ 10 w 36"/>
                <a:gd name="T7" fmla="*/ 6 h 34"/>
                <a:gd name="T8" fmla="*/ 10 w 36"/>
                <a:gd name="T9" fmla="*/ 9 h 34"/>
                <a:gd name="T10" fmla="*/ 8 w 36"/>
                <a:gd name="T11" fmla="*/ 8 h 34"/>
                <a:gd name="T12" fmla="*/ 5 w 36"/>
                <a:gd name="T13" fmla="*/ 6 h 34"/>
                <a:gd name="T14" fmla="*/ 2 w 36"/>
                <a:gd name="T15" fmla="*/ 3 h 34"/>
                <a:gd name="T16" fmla="*/ 0 w 36"/>
                <a:gd name="T17" fmla="*/ 0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lnTo>
                    <a:pt x="9" y="5"/>
                  </a:lnTo>
                  <a:lnTo>
                    <a:pt x="22" y="14"/>
                  </a:lnTo>
                  <a:lnTo>
                    <a:pt x="35" y="24"/>
                  </a:lnTo>
                  <a:lnTo>
                    <a:pt x="36" y="34"/>
                  </a:lnTo>
                  <a:lnTo>
                    <a:pt x="29" y="32"/>
                  </a:lnTo>
                  <a:lnTo>
                    <a:pt x="18" y="23"/>
                  </a:lnTo>
                  <a:lnTo>
                    <a:pt x="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44"/>
            <p:cNvSpPr>
              <a:spLocks/>
            </p:cNvSpPr>
            <p:nvPr/>
          </p:nvSpPr>
          <p:spPr bwMode="auto">
            <a:xfrm>
              <a:off x="531" y="1411"/>
              <a:ext cx="10" cy="20"/>
            </a:xfrm>
            <a:custGeom>
              <a:avLst/>
              <a:gdLst>
                <a:gd name="T0" fmla="*/ 6 w 18"/>
                <a:gd name="T1" fmla="*/ 0 h 40"/>
                <a:gd name="T2" fmla="*/ 4 w 18"/>
                <a:gd name="T3" fmla="*/ 2 h 40"/>
                <a:gd name="T4" fmla="*/ 2 w 18"/>
                <a:gd name="T5" fmla="*/ 5 h 40"/>
                <a:gd name="T6" fmla="*/ 0 w 18"/>
                <a:gd name="T7" fmla="*/ 8 h 40"/>
                <a:gd name="T8" fmla="*/ 1 w 18"/>
                <a:gd name="T9" fmla="*/ 10 h 40"/>
                <a:gd name="T10" fmla="*/ 2 w 18"/>
                <a:gd name="T11" fmla="*/ 10 h 40"/>
                <a:gd name="T12" fmla="*/ 4 w 18"/>
                <a:gd name="T13" fmla="*/ 7 h 40"/>
                <a:gd name="T14" fmla="*/ 5 w 18"/>
                <a:gd name="T15" fmla="*/ 3 h 40"/>
                <a:gd name="T16" fmla="*/ 6 w 18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40">
                  <a:moveTo>
                    <a:pt x="18" y="0"/>
                  </a:moveTo>
                  <a:lnTo>
                    <a:pt x="13" y="8"/>
                  </a:lnTo>
                  <a:lnTo>
                    <a:pt x="6" y="20"/>
                  </a:lnTo>
                  <a:lnTo>
                    <a:pt x="0" y="32"/>
                  </a:lnTo>
                  <a:lnTo>
                    <a:pt x="1" y="40"/>
                  </a:lnTo>
                  <a:lnTo>
                    <a:pt x="7" y="37"/>
                  </a:lnTo>
                  <a:lnTo>
                    <a:pt x="12" y="26"/>
                  </a:lnTo>
                  <a:lnTo>
                    <a:pt x="16" y="1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45"/>
            <p:cNvSpPr>
              <a:spLocks/>
            </p:cNvSpPr>
            <p:nvPr/>
          </p:nvSpPr>
          <p:spPr bwMode="auto">
            <a:xfrm>
              <a:off x="543" y="1415"/>
              <a:ext cx="5" cy="22"/>
            </a:xfrm>
            <a:custGeom>
              <a:avLst/>
              <a:gdLst>
                <a:gd name="T0" fmla="*/ 0 w 10"/>
                <a:gd name="T1" fmla="*/ 0 h 44"/>
                <a:gd name="T2" fmla="*/ 0 w 10"/>
                <a:gd name="T3" fmla="*/ 2 h 44"/>
                <a:gd name="T4" fmla="*/ 0 w 10"/>
                <a:gd name="T5" fmla="*/ 6 h 44"/>
                <a:gd name="T6" fmla="*/ 1 w 10"/>
                <a:gd name="T7" fmla="*/ 10 h 44"/>
                <a:gd name="T8" fmla="*/ 2 w 10"/>
                <a:gd name="T9" fmla="*/ 11 h 44"/>
                <a:gd name="T10" fmla="*/ 3 w 10"/>
                <a:gd name="T11" fmla="*/ 10 h 44"/>
                <a:gd name="T12" fmla="*/ 2 w 10"/>
                <a:gd name="T13" fmla="*/ 6 h 44"/>
                <a:gd name="T14" fmla="*/ 1 w 10"/>
                <a:gd name="T15" fmla="*/ 3 h 44"/>
                <a:gd name="T16" fmla="*/ 0 w 10"/>
                <a:gd name="T17" fmla="*/ 0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" h="44">
                  <a:moveTo>
                    <a:pt x="0" y="0"/>
                  </a:moveTo>
                  <a:lnTo>
                    <a:pt x="0" y="7"/>
                  </a:lnTo>
                  <a:lnTo>
                    <a:pt x="0" y="22"/>
                  </a:lnTo>
                  <a:lnTo>
                    <a:pt x="1" y="38"/>
                  </a:lnTo>
                  <a:lnTo>
                    <a:pt x="6" y="44"/>
                  </a:lnTo>
                  <a:lnTo>
                    <a:pt x="10" y="38"/>
                  </a:lnTo>
                  <a:lnTo>
                    <a:pt x="7" y="24"/>
                  </a:lnTo>
                  <a:lnTo>
                    <a:pt x="3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46"/>
            <p:cNvSpPr>
              <a:spLocks/>
            </p:cNvSpPr>
            <p:nvPr/>
          </p:nvSpPr>
          <p:spPr bwMode="auto">
            <a:xfrm>
              <a:off x="521" y="1404"/>
              <a:ext cx="16" cy="20"/>
            </a:xfrm>
            <a:custGeom>
              <a:avLst/>
              <a:gdLst>
                <a:gd name="T0" fmla="*/ 8 w 34"/>
                <a:gd name="T1" fmla="*/ 0 h 39"/>
                <a:gd name="T2" fmla="*/ 6 w 34"/>
                <a:gd name="T3" fmla="*/ 3 h 39"/>
                <a:gd name="T4" fmla="*/ 4 w 34"/>
                <a:gd name="T5" fmla="*/ 7 h 39"/>
                <a:gd name="T6" fmla="*/ 2 w 34"/>
                <a:gd name="T7" fmla="*/ 10 h 39"/>
                <a:gd name="T8" fmla="*/ 0 w 34"/>
                <a:gd name="T9" fmla="*/ 10 h 39"/>
                <a:gd name="T10" fmla="*/ 0 w 34"/>
                <a:gd name="T11" fmla="*/ 8 h 39"/>
                <a:gd name="T12" fmla="*/ 3 w 34"/>
                <a:gd name="T13" fmla="*/ 5 h 39"/>
                <a:gd name="T14" fmla="*/ 6 w 34"/>
                <a:gd name="T15" fmla="*/ 2 h 39"/>
                <a:gd name="T16" fmla="*/ 8 w 34"/>
                <a:gd name="T17" fmla="*/ 0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" h="39">
                  <a:moveTo>
                    <a:pt x="34" y="0"/>
                  </a:moveTo>
                  <a:lnTo>
                    <a:pt x="26" y="12"/>
                  </a:lnTo>
                  <a:lnTo>
                    <a:pt x="17" y="27"/>
                  </a:lnTo>
                  <a:lnTo>
                    <a:pt x="8" y="38"/>
                  </a:lnTo>
                  <a:lnTo>
                    <a:pt x="0" y="39"/>
                  </a:lnTo>
                  <a:lnTo>
                    <a:pt x="2" y="32"/>
                  </a:lnTo>
                  <a:lnTo>
                    <a:pt x="13" y="20"/>
                  </a:lnTo>
                  <a:lnTo>
                    <a:pt x="25" y="7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47"/>
            <p:cNvSpPr>
              <a:spLocks/>
            </p:cNvSpPr>
            <p:nvPr/>
          </p:nvSpPr>
          <p:spPr bwMode="auto">
            <a:xfrm>
              <a:off x="523" y="1294"/>
              <a:ext cx="29" cy="6"/>
            </a:xfrm>
            <a:custGeom>
              <a:avLst/>
              <a:gdLst>
                <a:gd name="T0" fmla="*/ 15 w 58"/>
                <a:gd name="T1" fmla="*/ 3 h 12"/>
                <a:gd name="T2" fmla="*/ 13 w 58"/>
                <a:gd name="T3" fmla="*/ 3 h 12"/>
                <a:gd name="T4" fmla="*/ 11 w 58"/>
                <a:gd name="T5" fmla="*/ 3 h 12"/>
                <a:gd name="T6" fmla="*/ 9 w 58"/>
                <a:gd name="T7" fmla="*/ 3 h 12"/>
                <a:gd name="T8" fmla="*/ 6 w 58"/>
                <a:gd name="T9" fmla="*/ 3 h 12"/>
                <a:gd name="T10" fmla="*/ 4 w 58"/>
                <a:gd name="T11" fmla="*/ 3 h 12"/>
                <a:gd name="T12" fmla="*/ 2 w 58"/>
                <a:gd name="T13" fmla="*/ 3 h 12"/>
                <a:gd name="T14" fmla="*/ 1 w 58"/>
                <a:gd name="T15" fmla="*/ 2 h 12"/>
                <a:gd name="T16" fmla="*/ 0 w 58"/>
                <a:gd name="T17" fmla="*/ 1 h 12"/>
                <a:gd name="T18" fmla="*/ 1 w 58"/>
                <a:gd name="T19" fmla="*/ 1 h 12"/>
                <a:gd name="T20" fmla="*/ 2 w 58"/>
                <a:gd name="T21" fmla="*/ 0 h 12"/>
                <a:gd name="T22" fmla="*/ 4 w 58"/>
                <a:gd name="T23" fmla="*/ 0 h 12"/>
                <a:gd name="T24" fmla="*/ 6 w 58"/>
                <a:gd name="T25" fmla="*/ 1 h 12"/>
                <a:gd name="T26" fmla="*/ 8 w 58"/>
                <a:gd name="T27" fmla="*/ 1 h 12"/>
                <a:gd name="T28" fmla="*/ 11 w 58"/>
                <a:gd name="T29" fmla="*/ 2 h 12"/>
                <a:gd name="T30" fmla="*/ 13 w 58"/>
                <a:gd name="T31" fmla="*/ 3 h 12"/>
                <a:gd name="T32" fmla="*/ 15 w 58"/>
                <a:gd name="T33" fmla="*/ 3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12">
                  <a:moveTo>
                    <a:pt x="58" y="10"/>
                  </a:moveTo>
                  <a:lnTo>
                    <a:pt x="52" y="10"/>
                  </a:lnTo>
                  <a:lnTo>
                    <a:pt x="43" y="12"/>
                  </a:lnTo>
                  <a:lnTo>
                    <a:pt x="33" y="12"/>
                  </a:lnTo>
                  <a:lnTo>
                    <a:pt x="24" y="12"/>
                  </a:lnTo>
                  <a:lnTo>
                    <a:pt x="15" y="12"/>
                  </a:lnTo>
                  <a:lnTo>
                    <a:pt x="8" y="10"/>
                  </a:lnTo>
                  <a:lnTo>
                    <a:pt x="3" y="7"/>
                  </a:lnTo>
                  <a:lnTo>
                    <a:pt x="0" y="4"/>
                  </a:lnTo>
                  <a:lnTo>
                    <a:pt x="1" y="1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3" y="3"/>
                  </a:lnTo>
                  <a:lnTo>
                    <a:pt x="32" y="4"/>
                  </a:lnTo>
                  <a:lnTo>
                    <a:pt x="43" y="7"/>
                  </a:lnTo>
                  <a:lnTo>
                    <a:pt x="50" y="9"/>
                  </a:lnTo>
                  <a:lnTo>
                    <a:pt x="58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248"/>
            <p:cNvSpPr>
              <a:spLocks/>
            </p:cNvSpPr>
            <p:nvPr/>
          </p:nvSpPr>
          <p:spPr bwMode="auto">
            <a:xfrm>
              <a:off x="528" y="1282"/>
              <a:ext cx="28" cy="10"/>
            </a:xfrm>
            <a:custGeom>
              <a:avLst/>
              <a:gdLst>
                <a:gd name="T0" fmla="*/ 14 w 57"/>
                <a:gd name="T1" fmla="*/ 5 h 20"/>
                <a:gd name="T2" fmla="*/ 12 w 57"/>
                <a:gd name="T3" fmla="*/ 5 h 20"/>
                <a:gd name="T4" fmla="*/ 10 w 57"/>
                <a:gd name="T5" fmla="*/ 5 h 20"/>
                <a:gd name="T6" fmla="*/ 8 w 57"/>
                <a:gd name="T7" fmla="*/ 5 h 20"/>
                <a:gd name="T8" fmla="*/ 6 w 57"/>
                <a:gd name="T9" fmla="*/ 4 h 20"/>
                <a:gd name="T10" fmla="*/ 3 w 57"/>
                <a:gd name="T11" fmla="*/ 4 h 20"/>
                <a:gd name="T12" fmla="*/ 2 w 57"/>
                <a:gd name="T13" fmla="*/ 3 h 20"/>
                <a:gd name="T14" fmla="*/ 0 w 57"/>
                <a:gd name="T15" fmla="*/ 2 h 20"/>
                <a:gd name="T16" fmla="*/ 0 w 57"/>
                <a:gd name="T17" fmla="*/ 1 h 20"/>
                <a:gd name="T18" fmla="*/ 0 w 57"/>
                <a:gd name="T19" fmla="*/ 0 h 20"/>
                <a:gd name="T20" fmla="*/ 2 w 57"/>
                <a:gd name="T21" fmla="*/ 0 h 20"/>
                <a:gd name="T22" fmla="*/ 3 w 57"/>
                <a:gd name="T23" fmla="*/ 1 h 20"/>
                <a:gd name="T24" fmla="*/ 6 w 57"/>
                <a:gd name="T25" fmla="*/ 2 h 20"/>
                <a:gd name="T26" fmla="*/ 8 w 57"/>
                <a:gd name="T27" fmla="*/ 3 h 20"/>
                <a:gd name="T28" fmla="*/ 11 w 57"/>
                <a:gd name="T29" fmla="*/ 4 h 20"/>
                <a:gd name="T30" fmla="*/ 13 w 57"/>
                <a:gd name="T31" fmla="*/ 5 h 20"/>
                <a:gd name="T32" fmla="*/ 14 w 57"/>
                <a:gd name="T33" fmla="*/ 5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7" h="20">
                  <a:moveTo>
                    <a:pt x="57" y="20"/>
                  </a:moveTo>
                  <a:lnTo>
                    <a:pt x="50" y="20"/>
                  </a:lnTo>
                  <a:lnTo>
                    <a:pt x="43" y="18"/>
                  </a:lnTo>
                  <a:lnTo>
                    <a:pt x="34" y="17"/>
                  </a:lnTo>
                  <a:lnTo>
                    <a:pt x="24" y="15"/>
                  </a:lnTo>
                  <a:lnTo>
                    <a:pt x="15" y="14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3"/>
                  </a:lnTo>
                  <a:lnTo>
                    <a:pt x="2" y="0"/>
                  </a:lnTo>
                  <a:lnTo>
                    <a:pt x="8" y="0"/>
                  </a:lnTo>
                  <a:lnTo>
                    <a:pt x="15" y="1"/>
                  </a:lnTo>
                  <a:lnTo>
                    <a:pt x="24" y="6"/>
                  </a:lnTo>
                  <a:lnTo>
                    <a:pt x="35" y="10"/>
                  </a:lnTo>
                  <a:lnTo>
                    <a:pt x="44" y="14"/>
                  </a:lnTo>
                  <a:lnTo>
                    <a:pt x="52" y="18"/>
                  </a:lnTo>
                  <a:lnTo>
                    <a:pt x="57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49"/>
            <p:cNvSpPr>
              <a:spLocks/>
            </p:cNvSpPr>
            <p:nvPr/>
          </p:nvSpPr>
          <p:spPr bwMode="auto">
            <a:xfrm>
              <a:off x="515" y="1308"/>
              <a:ext cx="27" cy="6"/>
            </a:xfrm>
            <a:custGeom>
              <a:avLst/>
              <a:gdLst>
                <a:gd name="T0" fmla="*/ 14 w 53"/>
                <a:gd name="T1" fmla="*/ 1 h 12"/>
                <a:gd name="T2" fmla="*/ 13 w 53"/>
                <a:gd name="T3" fmla="*/ 2 h 12"/>
                <a:gd name="T4" fmla="*/ 12 w 53"/>
                <a:gd name="T5" fmla="*/ 3 h 12"/>
                <a:gd name="T6" fmla="*/ 10 w 53"/>
                <a:gd name="T7" fmla="*/ 3 h 12"/>
                <a:gd name="T8" fmla="*/ 8 w 53"/>
                <a:gd name="T9" fmla="*/ 3 h 12"/>
                <a:gd name="T10" fmla="*/ 5 w 53"/>
                <a:gd name="T11" fmla="*/ 3 h 12"/>
                <a:gd name="T12" fmla="*/ 3 w 53"/>
                <a:gd name="T13" fmla="*/ 3 h 12"/>
                <a:gd name="T14" fmla="*/ 1 w 53"/>
                <a:gd name="T15" fmla="*/ 3 h 12"/>
                <a:gd name="T16" fmla="*/ 0 w 53"/>
                <a:gd name="T17" fmla="*/ 1 h 12"/>
                <a:gd name="T18" fmla="*/ 0 w 53"/>
                <a:gd name="T19" fmla="*/ 1 h 12"/>
                <a:gd name="T20" fmla="*/ 1 w 53"/>
                <a:gd name="T21" fmla="*/ 0 h 12"/>
                <a:gd name="T22" fmla="*/ 3 w 53"/>
                <a:gd name="T23" fmla="*/ 0 h 12"/>
                <a:gd name="T24" fmla="*/ 5 w 53"/>
                <a:gd name="T25" fmla="*/ 1 h 12"/>
                <a:gd name="T26" fmla="*/ 7 w 53"/>
                <a:gd name="T27" fmla="*/ 1 h 12"/>
                <a:gd name="T28" fmla="*/ 10 w 53"/>
                <a:gd name="T29" fmla="*/ 1 h 12"/>
                <a:gd name="T30" fmla="*/ 12 w 53"/>
                <a:gd name="T31" fmla="*/ 1 h 12"/>
                <a:gd name="T32" fmla="*/ 14 w 53"/>
                <a:gd name="T33" fmla="*/ 1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3" h="12">
                  <a:moveTo>
                    <a:pt x="53" y="4"/>
                  </a:moveTo>
                  <a:lnTo>
                    <a:pt x="52" y="7"/>
                  </a:lnTo>
                  <a:lnTo>
                    <a:pt x="45" y="9"/>
                  </a:lnTo>
                  <a:lnTo>
                    <a:pt x="38" y="10"/>
                  </a:lnTo>
                  <a:lnTo>
                    <a:pt x="2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3" y="9"/>
                  </a:lnTo>
                  <a:lnTo>
                    <a:pt x="0" y="4"/>
                  </a:lnTo>
                  <a:lnTo>
                    <a:pt x="0" y="1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1"/>
                  </a:lnTo>
                  <a:lnTo>
                    <a:pt x="27" y="3"/>
                  </a:lnTo>
                  <a:lnTo>
                    <a:pt x="38" y="3"/>
                  </a:lnTo>
                  <a:lnTo>
                    <a:pt x="45" y="4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50"/>
            <p:cNvSpPr>
              <a:spLocks/>
            </p:cNvSpPr>
            <p:nvPr/>
          </p:nvSpPr>
          <p:spPr bwMode="auto">
            <a:xfrm>
              <a:off x="508" y="1321"/>
              <a:ext cx="31" cy="10"/>
            </a:xfrm>
            <a:custGeom>
              <a:avLst/>
              <a:gdLst>
                <a:gd name="T0" fmla="*/ 15 w 63"/>
                <a:gd name="T1" fmla="*/ 0 h 20"/>
                <a:gd name="T2" fmla="*/ 13 w 63"/>
                <a:gd name="T3" fmla="*/ 1 h 20"/>
                <a:gd name="T4" fmla="*/ 12 w 63"/>
                <a:gd name="T5" fmla="*/ 3 h 20"/>
                <a:gd name="T6" fmla="*/ 9 w 63"/>
                <a:gd name="T7" fmla="*/ 3 h 20"/>
                <a:gd name="T8" fmla="*/ 6 w 63"/>
                <a:gd name="T9" fmla="*/ 4 h 20"/>
                <a:gd name="T10" fmla="*/ 4 w 63"/>
                <a:gd name="T11" fmla="*/ 5 h 20"/>
                <a:gd name="T12" fmla="*/ 2 w 63"/>
                <a:gd name="T13" fmla="*/ 5 h 20"/>
                <a:gd name="T14" fmla="*/ 0 w 63"/>
                <a:gd name="T15" fmla="*/ 5 h 20"/>
                <a:gd name="T16" fmla="*/ 0 w 63"/>
                <a:gd name="T17" fmla="*/ 4 h 20"/>
                <a:gd name="T18" fmla="*/ 0 w 63"/>
                <a:gd name="T19" fmla="*/ 3 h 20"/>
                <a:gd name="T20" fmla="*/ 1 w 63"/>
                <a:gd name="T21" fmla="*/ 2 h 20"/>
                <a:gd name="T22" fmla="*/ 4 w 63"/>
                <a:gd name="T23" fmla="*/ 2 h 20"/>
                <a:gd name="T24" fmla="*/ 6 w 63"/>
                <a:gd name="T25" fmla="*/ 1 h 20"/>
                <a:gd name="T26" fmla="*/ 9 w 63"/>
                <a:gd name="T27" fmla="*/ 1 h 20"/>
                <a:gd name="T28" fmla="*/ 12 w 63"/>
                <a:gd name="T29" fmla="*/ 1 h 20"/>
                <a:gd name="T30" fmla="*/ 14 w 63"/>
                <a:gd name="T31" fmla="*/ 1 h 20"/>
                <a:gd name="T32" fmla="*/ 15 w 63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3" h="20">
                  <a:moveTo>
                    <a:pt x="63" y="0"/>
                  </a:moveTo>
                  <a:lnTo>
                    <a:pt x="55" y="4"/>
                  </a:lnTo>
                  <a:lnTo>
                    <a:pt x="48" y="9"/>
                  </a:lnTo>
                  <a:lnTo>
                    <a:pt x="37" y="12"/>
                  </a:lnTo>
                  <a:lnTo>
                    <a:pt x="26" y="16"/>
                  </a:lnTo>
                  <a:lnTo>
                    <a:pt x="17" y="18"/>
                  </a:lnTo>
                  <a:lnTo>
                    <a:pt x="8" y="20"/>
                  </a:lnTo>
                  <a:lnTo>
                    <a:pt x="3" y="18"/>
                  </a:lnTo>
                  <a:lnTo>
                    <a:pt x="0" y="15"/>
                  </a:lnTo>
                  <a:lnTo>
                    <a:pt x="2" y="10"/>
                  </a:lnTo>
                  <a:lnTo>
                    <a:pt x="6" y="7"/>
                  </a:lnTo>
                  <a:lnTo>
                    <a:pt x="16" y="6"/>
                  </a:lnTo>
                  <a:lnTo>
                    <a:pt x="26" y="4"/>
                  </a:lnTo>
                  <a:lnTo>
                    <a:pt x="37" y="4"/>
                  </a:lnTo>
                  <a:lnTo>
                    <a:pt x="48" y="3"/>
                  </a:lnTo>
                  <a:lnTo>
                    <a:pt x="57" y="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51"/>
            <p:cNvSpPr>
              <a:spLocks/>
            </p:cNvSpPr>
            <p:nvPr/>
          </p:nvSpPr>
          <p:spPr bwMode="auto">
            <a:xfrm>
              <a:off x="499" y="1336"/>
              <a:ext cx="35" cy="11"/>
            </a:xfrm>
            <a:custGeom>
              <a:avLst/>
              <a:gdLst>
                <a:gd name="T0" fmla="*/ 18 w 68"/>
                <a:gd name="T1" fmla="*/ 0 h 23"/>
                <a:gd name="T2" fmla="*/ 16 w 68"/>
                <a:gd name="T3" fmla="*/ 0 h 23"/>
                <a:gd name="T4" fmla="*/ 13 w 68"/>
                <a:gd name="T5" fmla="*/ 1 h 23"/>
                <a:gd name="T6" fmla="*/ 11 w 68"/>
                <a:gd name="T7" fmla="*/ 3 h 23"/>
                <a:gd name="T8" fmla="*/ 8 w 68"/>
                <a:gd name="T9" fmla="*/ 4 h 23"/>
                <a:gd name="T10" fmla="*/ 5 w 68"/>
                <a:gd name="T11" fmla="*/ 5 h 23"/>
                <a:gd name="T12" fmla="*/ 2 w 68"/>
                <a:gd name="T13" fmla="*/ 5 h 23"/>
                <a:gd name="T14" fmla="*/ 1 w 68"/>
                <a:gd name="T15" fmla="*/ 5 h 23"/>
                <a:gd name="T16" fmla="*/ 0 w 68"/>
                <a:gd name="T17" fmla="*/ 4 h 23"/>
                <a:gd name="T18" fmla="*/ 1 w 68"/>
                <a:gd name="T19" fmla="*/ 3 h 23"/>
                <a:gd name="T20" fmla="*/ 3 w 68"/>
                <a:gd name="T21" fmla="*/ 2 h 23"/>
                <a:gd name="T22" fmla="*/ 5 w 68"/>
                <a:gd name="T23" fmla="*/ 1 h 23"/>
                <a:gd name="T24" fmla="*/ 8 w 68"/>
                <a:gd name="T25" fmla="*/ 1 h 23"/>
                <a:gd name="T26" fmla="*/ 12 w 68"/>
                <a:gd name="T27" fmla="*/ 1 h 23"/>
                <a:gd name="T28" fmla="*/ 14 w 68"/>
                <a:gd name="T29" fmla="*/ 0 h 23"/>
                <a:gd name="T30" fmla="*/ 17 w 68"/>
                <a:gd name="T31" fmla="*/ 0 h 23"/>
                <a:gd name="T32" fmla="*/ 18 w 6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8" h="23">
                  <a:moveTo>
                    <a:pt x="68" y="0"/>
                  </a:moveTo>
                  <a:lnTo>
                    <a:pt x="62" y="3"/>
                  </a:lnTo>
                  <a:lnTo>
                    <a:pt x="51" y="7"/>
                  </a:lnTo>
                  <a:lnTo>
                    <a:pt x="41" y="12"/>
                  </a:lnTo>
                  <a:lnTo>
                    <a:pt x="29" y="17"/>
                  </a:lnTo>
                  <a:lnTo>
                    <a:pt x="18" y="20"/>
                  </a:lnTo>
                  <a:lnTo>
                    <a:pt x="7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3" y="13"/>
                  </a:lnTo>
                  <a:lnTo>
                    <a:pt x="10" y="10"/>
                  </a:lnTo>
                  <a:lnTo>
                    <a:pt x="19" y="7"/>
                  </a:lnTo>
                  <a:lnTo>
                    <a:pt x="32" y="6"/>
                  </a:lnTo>
                  <a:lnTo>
                    <a:pt x="44" y="4"/>
                  </a:lnTo>
                  <a:lnTo>
                    <a:pt x="55" y="3"/>
                  </a:lnTo>
                  <a:lnTo>
                    <a:pt x="64" y="1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52"/>
            <p:cNvSpPr>
              <a:spLocks/>
            </p:cNvSpPr>
            <p:nvPr/>
          </p:nvSpPr>
          <p:spPr bwMode="auto">
            <a:xfrm>
              <a:off x="497" y="1363"/>
              <a:ext cx="37" cy="18"/>
            </a:xfrm>
            <a:custGeom>
              <a:avLst/>
              <a:gdLst>
                <a:gd name="T0" fmla="*/ 19 w 73"/>
                <a:gd name="T1" fmla="*/ 0 h 37"/>
                <a:gd name="T2" fmla="*/ 17 w 73"/>
                <a:gd name="T3" fmla="*/ 1 h 37"/>
                <a:gd name="T4" fmla="*/ 14 w 73"/>
                <a:gd name="T5" fmla="*/ 3 h 37"/>
                <a:gd name="T6" fmla="*/ 12 w 73"/>
                <a:gd name="T7" fmla="*/ 5 h 37"/>
                <a:gd name="T8" fmla="*/ 9 w 73"/>
                <a:gd name="T9" fmla="*/ 7 h 37"/>
                <a:gd name="T10" fmla="*/ 6 w 73"/>
                <a:gd name="T11" fmla="*/ 8 h 37"/>
                <a:gd name="T12" fmla="*/ 3 w 73"/>
                <a:gd name="T13" fmla="*/ 9 h 37"/>
                <a:gd name="T14" fmla="*/ 2 w 73"/>
                <a:gd name="T15" fmla="*/ 9 h 37"/>
                <a:gd name="T16" fmla="*/ 0 w 73"/>
                <a:gd name="T17" fmla="*/ 8 h 37"/>
                <a:gd name="T18" fmla="*/ 1 w 73"/>
                <a:gd name="T19" fmla="*/ 7 h 37"/>
                <a:gd name="T20" fmla="*/ 3 w 73"/>
                <a:gd name="T21" fmla="*/ 6 h 37"/>
                <a:gd name="T22" fmla="*/ 5 w 73"/>
                <a:gd name="T23" fmla="*/ 5 h 37"/>
                <a:gd name="T24" fmla="*/ 8 w 73"/>
                <a:gd name="T25" fmla="*/ 4 h 37"/>
                <a:gd name="T26" fmla="*/ 12 w 73"/>
                <a:gd name="T27" fmla="*/ 3 h 37"/>
                <a:gd name="T28" fmla="*/ 15 w 73"/>
                <a:gd name="T29" fmla="*/ 2 h 37"/>
                <a:gd name="T30" fmla="*/ 17 w 73"/>
                <a:gd name="T31" fmla="*/ 1 h 37"/>
                <a:gd name="T32" fmla="*/ 19 w 73"/>
                <a:gd name="T33" fmla="*/ 0 h 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37">
                  <a:moveTo>
                    <a:pt x="73" y="0"/>
                  </a:moveTo>
                  <a:lnTo>
                    <a:pt x="66" y="6"/>
                  </a:lnTo>
                  <a:lnTo>
                    <a:pt x="56" y="14"/>
                  </a:lnTo>
                  <a:lnTo>
                    <a:pt x="46" y="22"/>
                  </a:lnTo>
                  <a:lnTo>
                    <a:pt x="34" y="28"/>
                  </a:lnTo>
                  <a:lnTo>
                    <a:pt x="21" y="32"/>
                  </a:lnTo>
                  <a:lnTo>
                    <a:pt x="12" y="37"/>
                  </a:lnTo>
                  <a:lnTo>
                    <a:pt x="5" y="37"/>
                  </a:lnTo>
                  <a:lnTo>
                    <a:pt x="0" y="35"/>
                  </a:lnTo>
                  <a:lnTo>
                    <a:pt x="2" y="31"/>
                  </a:lnTo>
                  <a:lnTo>
                    <a:pt x="9" y="26"/>
                  </a:lnTo>
                  <a:lnTo>
                    <a:pt x="20" y="22"/>
                  </a:lnTo>
                  <a:lnTo>
                    <a:pt x="32" y="17"/>
                  </a:lnTo>
                  <a:lnTo>
                    <a:pt x="46" y="14"/>
                  </a:lnTo>
                  <a:lnTo>
                    <a:pt x="58" y="9"/>
                  </a:lnTo>
                  <a:lnTo>
                    <a:pt x="67" y="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53"/>
            <p:cNvSpPr>
              <a:spLocks/>
            </p:cNvSpPr>
            <p:nvPr/>
          </p:nvSpPr>
          <p:spPr bwMode="auto">
            <a:xfrm>
              <a:off x="503" y="1392"/>
              <a:ext cx="34" cy="22"/>
            </a:xfrm>
            <a:custGeom>
              <a:avLst/>
              <a:gdLst>
                <a:gd name="T0" fmla="*/ 17 w 67"/>
                <a:gd name="T1" fmla="*/ 0 h 45"/>
                <a:gd name="T2" fmla="*/ 16 w 67"/>
                <a:gd name="T3" fmla="*/ 1 h 45"/>
                <a:gd name="T4" fmla="*/ 14 w 67"/>
                <a:gd name="T5" fmla="*/ 3 h 45"/>
                <a:gd name="T6" fmla="*/ 11 w 67"/>
                <a:gd name="T7" fmla="*/ 5 h 45"/>
                <a:gd name="T8" fmla="*/ 8 w 67"/>
                <a:gd name="T9" fmla="*/ 7 h 45"/>
                <a:gd name="T10" fmla="*/ 6 w 67"/>
                <a:gd name="T11" fmla="*/ 9 h 45"/>
                <a:gd name="T12" fmla="*/ 3 w 67"/>
                <a:gd name="T13" fmla="*/ 10 h 45"/>
                <a:gd name="T14" fmla="*/ 2 w 67"/>
                <a:gd name="T15" fmla="*/ 11 h 45"/>
                <a:gd name="T16" fmla="*/ 0 w 67"/>
                <a:gd name="T17" fmla="*/ 10 h 45"/>
                <a:gd name="T18" fmla="*/ 1 w 67"/>
                <a:gd name="T19" fmla="*/ 9 h 45"/>
                <a:gd name="T20" fmla="*/ 2 w 67"/>
                <a:gd name="T21" fmla="*/ 8 h 45"/>
                <a:gd name="T22" fmla="*/ 5 w 67"/>
                <a:gd name="T23" fmla="*/ 6 h 45"/>
                <a:gd name="T24" fmla="*/ 8 w 67"/>
                <a:gd name="T25" fmla="*/ 5 h 45"/>
                <a:gd name="T26" fmla="*/ 11 w 67"/>
                <a:gd name="T27" fmla="*/ 3 h 45"/>
                <a:gd name="T28" fmla="*/ 14 w 67"/>
                <a:gd name="T29" fmla="*/ 2 h 45"/>
                <a:gd name="T30" fmla="*/ 16 w 67"/>
                <a:gd name="T31" fmla="*/ 0 h 45"/>
                <a:gd name="T32" fmla="*/ 17 w 67"/>
                <a:gd name="T33" fmla="*/ 0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" h="45">
                  <a:moveTo>
                    <a:pt x="67" y="0"/>
                  </a:moveTo>
                  <a:lnTo>
                    <a:pt x="63" y="6"/>
                  </a:lnTo>
                  <a:lnTo>
                    <a:pt x="54" y="14"/>
                  </a:lnTo>
                  <a:lnTo>
                    <a:pt x="43" y="22"/>
                  </a:lnTo>
                  <a:lnTo>
                    <a:pt x="32" y="31"/>
                  </a:lnTo>
                  <a:lnTo>
                    <a:pt x="22" y="37"/>
                  </a:lnTo>
                  <a:lnTo>
                    <a:pt x="11" y="43"/>
                  </a:lnTo>
                  <a:lnTo>
                    <a:pt x="5" y="45"/>
                  </a:lnTo>
                  <a:lnTo>
                    <a:pt x="0" y="43"/>
                  </a:lnTo>
                  <a:lnTo>
                    <a:pt x="2" y="38"/>
                  </a:lnTo>
                  <a:lnTo>
                    <a:pt x="8" y="32"/>
                  </a:lnTo>
                  <a:lnTo>
                    <a:pt x="17" y="26"/>
                  </a:lnTo>
                  <a:lnTo>
                    <a:pt x="29" y="20"/>
                  </a:lnTo>
                  <a:lnTo>
                    <a:pt x="43" y="14"/>
                  </a:lnTo>
                  <a:lnTo>
                    <a:pt x="54" y="8"/>
                  </a:lnTo>
                  <a:lnTo>
                    <a:pt x="63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4"/>
            <p:cNvSpPr>
              <a:spLocks/>
            </p:cNvSpPr>
            <p:nvPr/>
          </p:nvSpPr>
          <p:spPr bwMode="auto">
            <a:xfrm>
              <a:off x="502" y="1349"/>
              <a:ext cx="30" cy="19"/>
            </a:xfrm>
            <a:custGeom>
              <a:avLst/>
              <a:gdLst>
                <a:gd name="T0" fmla="*/ 15 w 61"/>
                <a:gd name="T1" fmla="*/ 0 h 38"/>
                <a:gd name="T2" fmla="*/ 14 w 61"/>
                <a:gd name="T3" fmla="*/ 1 h 38"/>
                <a:gd name="T4" fmla="*/ 11 w 61"/>
                <a:gd name="T5" fmla="*/ 3 h 38"/>
                <a:gd name="T6" fmla="*/ 9 w 61"/>
                <a:gd name="T7" fmla="*/ 5 h 38"/>
                <a:gd name="T8" fmla="*/ 7 w 61"/>
                <a:gd name="T9" fmla="*/ 7 h 38"/>
                <a:gd name="T10" fmla="*/ 4 w 61"/>
                <a:gd name="T11" fmla="*/ 8 h 38"/>
                <a:gd name="T12" fmla="*/ 2 w 61"/>
                <a:gd name="T13" fmla="*/ 9 h 38"/>
                <a:gd name="T14" fmla="*/ 0 w 61"/>
                <a:gd name="T15" fmla="*/ 10 h 38"/>
                <a:gd name="T16" fmla="*/ 0 w 61"/>
                <a:gd name="T17" fmla="*/ 9 h 38"/>
                <a:gd name="T18" fmla="*/ 0 w 61"/>
                <a:gd name="T19" fmla="*/ 8 h 38"/>
                <a:gd name="T20" fmla="*/ 2 w 61"/>
                <a:gd name="T21" fmla="*/ 6 h 38"/>
                <a:gd name="T22" fmla="*/ 4 w 61"/>
                <a:gd name="T23" fmla="*/ 5 h 38"/>
                <a:gd name="T24" fmla="*/ 7 w 61"/>
                <a:gd name="T25" fmla="*/ 4 h 38"/>
                <a:gd name="T26" fmla="*/ 9 w 61"/>
                <a:gd name="T27" fmla="*/ 3 h 38"/>
                <a:gd name="T28" fmla="*/ 12 w 61"/>
                <a:gd name="T29" fmla="*/ 2 h 38"/>
                <a:gd name="T30" fmla="*/ 14 w 61"/>
                <a:gd name="T31" fmla="*/ 1 h 38"/>
                <a:gd name="T32" fmla="*/ 15 w 61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1" h="38">
                  <a:moveTo>
                    <a:pt x="61" y="0"/>
                  </a:moveTo>
                  <a:lnTo>
                    <a:pt x="57" y="4"/>
                  </a:lnTo>
                  <a:lnTo>
                    <a:pt x="47" y="10"/>
                  </a:lnTo>
                  <a:lnTo>
                    <a:pt x="38" y="18"/>
                  </a:lnTo>
                  <a:lnTo>
                    <a:pt x="28" y="26"/>
                  </a:lnTo>
                  <a:lnTo>
                    <a:pt x="18" y="32"/>
                  </a:lnTo>
                  <a:lnTo>
                    <a:pt x="9" y="36"/>
                  </a:lnTo>
                  <a:lnTo>
                    <a:pt x="3" y="38"/>
                  </a:lnTo>
                  <a:lnTo>
                    <a:pt x="0" y="35"/>
                  </a:lnTo>
                  <a:lnTo>
                    <a:pt x="2" y="30"/>
                  </a:lnTo>
                  <a:lnTo>
                    <a:pt x="8" y="24"/>
                  </a:lnTo>
                  <a:lnTo>
                    <a:pt x="17" y="20"/>
                  </a:lnTo>
                  <a:lnTo>
                    <a:pt x="28" y="15"/>
                  </a:lnTo>
                  <a:lnTo>
                    <a:pt x="38" y="10"/>
                  </a:lnTo>
                  <a:lnTo>
                    <a:pt x="49" y="6"/>
                  </a:lnTo>
                  <a:lnTo>
                    <a:pt x="57" y="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255"/>
            <p:cNvSpPr>
              <a:spLocks/>
            </p:cNvSpPr>
            <p:nvPr/>
          </p:nvSpPr>
          <p:spPr bwMode="auto">
            <a:xfrm>
              <a:off x="530" y="1350"/>
              <a:ext cx="45" cy="29"/>
            </a:xfrm>
            <a:custGeom>
              <a:avLst/>
              <a:gdLst>
                <a:gd name="T0" fmla="*/ 23 w 90"/>
                <a:gd name="T1" fmla="*/ 14 h 58"/>
                <a:gd name="T2" fmla="*/ 22 w 90"/>
                <a:gd name="T3" fmla="*/ 15 h 58"/>
                <a:gd name="T4" fmla="*/ 19 w 90"/>
                <a:gd name="T5" fmla="*/ 14 h 58"/>
                <a:gd name="T6" fmla="*/ 16 w 90"/>
                <a:gd name="T7" fmla="*/ 13 h 58"/>
                <a:gd name="T8" fmla="*/ 12 w 90"/>
                <a:gd name="T9" fmla="*/ 11 h 58"/>
                <a:gd name="T10" fmla="*/ 8 w 90"/>
                <a:gd name="T11" fmla="*/ 8 h 58"/>
                <a:gd name="T12" fmla="*/ 4 w 90"/>
                <a:gd name="T13" fmla="*/ 5 h 58"/>
                <a:gd name="T14" fmla="*/ 2 w 90"/>
                <a:gd name="T15" fmla="*/ 3 h 58"/>
                <a:gd name="T16" fmla="*/ 0 w 90"/>
                <a:gd name="T17" fmla="*/ 0 h 58"/>
                <a:gd name="T18" fmla="*/ 2 w 90"/>
                <a:gd name="T19" fmla="*/ 1 h 58"/>
                <a:gd name="T20" fmla="*/ 5 w 90"/>
                <a:gd name="T21" fmla="*/ 3 h 58"/>
                <a:gd name="T22" fmla="*/ 9 w 90"/>
                <a:gd name="T23" fmla="*/ 5 h 58"/>
                <a:gd name="T24" fmla="*/ 13 w 90"/>
                <a:gd name="T25" fmla="*/ 7 h 58"/>
                <a:gd name="T26" fmla="*/ 17 w 90"/>
                <a:gd name="T27" fmla="*/ 10 h 58"/>
                <a:gd name="T28" fmla="*/ 20 w 90"/>
                <a:gd name="T29" fmla="*/ 12 h 58"/>
                <a:gd name="T30" fmla="*/ 22 w 90"/>
                <a:gd name="T31" fmla="*/ 13 h 58"/>
                <a:gd name="T32" fmla="*/ 23 w 90"/>
                <a:gd name="T33" fmla="*/ 14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0" h="58">
                  <a:moveTo>
                    <a:pt x="90" y="56"/>
                  </a:moveTo>
                  <a:lnTo>
                    <a:pt x="85" y="58"/>
                  </a:lnTo>
                  <a:lnTo>
                    <a:pt x="74" y="55"/>
                  </a:lnTo>
                  <a:lnTo>
                    <a:pt x="61" y="49"/>
                  </a:lnTo>
                  <a:lnTo>
                    <a:pt x="45" y="41"/>
                  </a:lnTo>
                  <a:lnTo>
                    <a:pt x="30" y="30"/>
                  </a:lnTo>
                  <a:lnTo>
                    <a:pt x="16" y="20"/>
                  </a:lnTo>
                  <a:lnTo>
                    <a:pt x="6" y="9"/>
                  </a:lnTo>
                  <a:lnTo>
                    <a:pt x="0" y="0"/>
                  </a:lnTo>
                  <a:lnTo>
                    <a:pt x="7" y="4"/>
                  </a:lnTo>
                  <a:lnTo>
                    <a:pt x="18" y="10"/>
                  </a:lnTo>
                  <a:lnTo>
                    <a:pt x="33" y="18"/>
                  </a:lnTo>
                  <a:lnTo>
                    <a:pt x="50" y="27"/>
                  </a:lnTo>
                  <a:lnTo>
                    <a:pt x="65" y="38"/>
                  </a:lnTo>
                  <a:lnTo>
                    <a:pt x="79" y="46"/>
                  </a:lnTo>
                  <a:lnTo>
                    <a:pt x="87" y="52"/>
                  </a:lnTo>
                  <a:lnTo>
                    <a:pt x="90" y="5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256"/>
            <p:cNvSpPr>
              <a:spLocks/>
            </p:cNvSpPr>
            <p:nvPr/>
          </p:nvSpPr>
          <p:spPr bwMode="auto">
            <a:xfrm>
              <a:off x="532" y="1374"/>
              <a:ext cx="35" cy="24"/>
            </a:xfrm>
            <a:custGeom>
              <a:avLst/>
              <a:gdLst>
                <a:gd name="T0" fmla="*/ 18 w 70"/>
                <a:gd name="T1" fmla="*/ 12 h 49"/>
                <a:gd name="T2" fmla="*/ 17 w 70"/>
                <a:gd name="T3" fmla="*/ 12 h 49"/>
                <a:gd name="T4" fmla="*/ 15 w 70"/>
                <a:gd name="T5" fmla="*/ 11 h 49"/>
                <a:gd name="T6" fmla="*/ 13 w 70"/>
                <a:gd name="T7" fmla="*/ 10 h 49"/>
                <a:gd name="T8" fmla="*/ 10 w 70"/>
                <a:gd name="T9" fmla="*/ 9 h 49"/>
                <a:gd name="T10" fmla="*/ 7 w 70"/>
                <a:gd name="T11" fmla="*/ 7 h 49"/>
                <a:gd name="T12" fmla="*/ 4 w 70"/>
                <a:gd name="T13" fmla="*/ 5 h 49"/>
                <a:gd name="T14" fmla="*/ 2 w 70"/>
                <a:gd name="T15" fmla="*/ 2 h 49"/>
                <a:gd name="T16" fmla="*/ 0 w 70"/>
                <a:gd name="T17" fmla="*/ 0 h 49"/>
                <a:gd name="T18" fmla="*/ 2 w 70"/>
                <a:gd name="T19" fmla="*/ 1 h 49"/>
                <a:gd name="T20" fmla="*/ 5 w 70"/>
                <a:gd name="T21" fmla="*/ 3 h 49"/>
                <a:gd name="T22" fmla="*/ 8 w 70"/>
                <a:gd name="T23" fmla="*/ 5 h 49"/>
                <a:gd name="T24" fmla="*/ 11 w 70"/>
                <a:gd name="T25" fmla="*/ 7 h 49"/>
                <a:gd name="T26" fmla="*/ 14 w 70"/>
                <a:gd name="T27" fmla="*/ 8 h 49"/>
                <a:gd name="T28" fmla="*/ 16 w 70"/>
                <a:gd name="T29" fmla="*/ 10 h 49"/>
                <a:gd name="T30" fmla="*/ 18 w 70"/>
                <a:gd name="T31" fmla="*/ 11 h 49"/>
                <a:gd name="T32" fmla="*/ 18 w 70"/>
                <a:gd name="T33" fmla="*/ 12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0" h="49">
                  <a:moveTo>
                    <a:pt x="70" y="49"/>
                  </a:moveTo>
                  <a:lnTo>
                    <a:pt x="67" y="49"/>
                  </a:lnTo>
                  <a:lnTo>
                    <a:pt x="60" y="47"/>
                  </a:lnTo>
                  <a:lnTo>
                    <a:pt x="49" y="43"/>
                  </a:lnTo>
                  <a:lnTo>
                    <a:pt x="38" y="37"/>
                  </a:lnTo>
                  <a:lnTo>
                    <a:pt x="26" y="29"/>
                  </a:lnTo>
                  <a:lnTo>
                    <a:pt x="15" y="20"/>
                  </a:lnTo>
                  <a:lnTo>
                    <a:pt x="6" y="11"/>
                  </a:lnTo>
                  <a:lnTo>
                    <a:pt x="0" y="0"/>
                  </a:lnTo>
                  <a:lnTo>
                    <a:pt x="8" y="6"/>
                  </a:lnTo>
                  <a:lnTo>
                    <a:pt x="19" y="12"/>
                  </a:lnTo>
                  <a:lnTo>
                    <a:pt x="29" y="20"/>
                  </a:lnTo>
                  <a:lnTo>
                    <a:pt x="43" y="28"/>
                  </a:lnTo>
                  <a:lnTo>
                    <a:pt x="54" y="35"/>
                  </a:lnTo>
                  <a:lnTo>
                    <a:pt x="63" y="41"/>
                  </a:lnTo>
                  <a:lnTo>
                    <a:pt x="69" y="46"/>
                  </a:lnTo>
                  <a:lnTo>
                    <a:pt x="7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257"/>
            <p:cNvSpPr>
              <a:spLocks/>
            </p:cNvSpPr>
            <p:nvPr/>
          </p:nvSpPr>
          <p:spPr bwMode="auto">
            <a:xfrm>
              <a:off x="500" y="1377"/>
              <a:ext cx="34" cy="21"/>
            </a:xfrm>
            <a:custGeom>
              <a:avLst/>
              <a:gdLst>
                <a:gd name="T0" fmla="*/ 17 w 69"/>
                <a:gd name="T1" fmla="*/ 0 h 43"/>
                <a:gd name="T2" fmla="*/ 16 w 69"/>
                <a:gd name="T3" fmla="*/ 1 h 43"/>
                <a:gd name="T4" fmla="*/ 13 w 69"/>
                <a:gd name="T5" fmla="*/ 3 h 43"/>
                <a:gd name="T6" fmla="*/ 11 w 69"/>
                <a:gd name="T7" fmla="*/ 5 h 43"/>
                <a:gd name="T8" fmla="*/ 8 w 69"/>
                <a:gd name="T9" fmla="*/ 7 h 43"/>
                <a:gd name="T10" fmla="*/ 5 w 69"/>
                <a:gd name="T11" fmla="*/ 9 h 43"/>
                <a:gd name="T12" fmla="*/ 3 w 69"/>
                <a:gd name="T13" fmla="*/ 10 h 43"/>
                <a:gd name="T14" fmla="*/ 1 w 69"/>
                <a:gd name="T15" fmla="*/ 10 h 43"/>
                <a:gd name="T16" fmla="*/ 0 w 69"/>
                <a:gd name="T17" fmla="*/ 10 h 43"/>
                <a:gd name="T18" fmla="*/ 0 w 69"/>
                <a:gd name="T19" fmla="*/ 9 h 43"/>
                <a:gd name="T20" fmla="*/ 2 w 69"/>
                <a:gd name="T21" fmla="*/ 8 h 43"/>
                <a:gd name="T22" fmla="*/ 4 w 69"/>
                <a:gd name="T23" fmla="*/ 6 h 43"/>
                <a:gd name="T24" fmla="*/ 7 w 69"/>
                <a:gd name="T25" fmla="*/ 5 h 43"/>
                <a:gd name="T26" fmla="*/ 11 w 69"/>
                <a:gd name="T27" fmla="*/ 3 h 43"/>
                <a:gd name="T28" fmla="*/ 13 w 69"/>
                <a:gd name="T29" fmla="*/ 2 h 43"/>
                <a:gd name="T30" fmla="*/ 16 w 69"/>
                <a:gd name="T31" fmla="*/ 0 h 43"/>
                <a:gd name="T32" fmla="*/ 17 w 69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43">
                  <a:moveTo>
                    <a:pt x="69" y="0"/>
                  </a:moveTo>
                  <a:lnTo>
                    <a:pt x="64" y="6"/>
                  </a:lnTo>
                  <a:lnTo>
                    <a:pt x="55" y="14"/>
                  </a:lnTo>
                  <a:lnTo>
                    <a:pt x="44" y="22"/>
                  </a:lnTo>
                  <a:lnTo>
                    <a:pt x="34" y="29"/>
                  </a:lnTo>
                  <a:lnTo>
                    <a:pt x="21" y="37"/>
                  </a:lnTo>
                  <a:lnTo>
                    <a:pt x="12" y="41"/>
                  </a:lnTo>
                  <a:lnTo>
                    <a:pt x="5" y="43"/>
                  </a:lnTo>
                  <a:lnTo>
                    <a:pt x="0" y="41"/>
                  </a:lnTo>
                  <a:lnTo>
                    <a:pt x="2" y="37"/>
                  </a:lnTo>
                  <a:lnTo>
                    <a:pt x="8" y="32"/>
                  </a:lnTo>
                  <a:lnTo>
                    <a:pt x="18" y="26"/>
                  </a:lnTo>
                  <a:lnTo>
                    <a:pt x="31" y="20"/>
                  </a:lnTo>
                  <a:lnTo>
                    <a:pt x="44" y="14"/>
                  </a:lnTo>
                  <a:lnTo>
                    <a:pt x="55" y="8"/>
                  </a:lnTo>
                  <a:lnTo>
                    <a:pt x="64" y="3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258"/>
            <p:cNvSpPr>
              <a:spLocks/>
            </p:cNvSpPr>
            <p:nvPr/>
          </p:nvSpPr>
          <p:spPr bwMode="auto">
            <a:xfrm>
              <a:off x="382" y="396"/>
              <a:ext cx="336" cy="333"/>
            </a:xfrm>
            <a:custGeom>
              <a:avLst/>
              <a:gdLst>
                <a:gd name="T0" fmla="*/ 66 w 673"/>
                <a:gd name="T1" fmla="*/ 39 h 664"/>
                <a:gd name="T2" fmla="*/ 46 w 673"/>
                <a:gd name="T3" fmla="*/ 25 h 664"/>
                <a:gd name="T4" fmla="*/ 19 w 673"/>
                <a:gd name="T5" fmla="*/ 19 h 664"/>
                <a:gd name="T6" fmla="*/ 9 w 673"/>
                <a:gd name="T7" fmla="*/ 16 h 664"/>
                <a:gd name="T8" fmla="*/ 16 w 673"/>
                <a:gd name="T9" fmla="*/ 38 h 664"/>
                <a:gd name="T10" fmla="*/ 26 w 673"/>
                <a:gd name="T11" fmla="*/ 58 h 664"/>
                <a:gd name="T12" fmla="*/ 46 w 673"/>
                <a:gd name="T13" fmla="*/ 71 h 664"/>
                <a:gd name="T14" fmla="*/ 62 w 673"/>
                <a:gd name="T15" fmla="*/ 79 h 664"/>
                <a:gd name="T16" fmla="*/ 55 w 673"/>
                <a:gd name="T17" fmla="*/ 82 h 664"/>
                <a:gd name="T18" fmla="*/ 42 w 673"/>
                <a:gd name="T19" fmla="*/ 80 h 664"/>
                <a:gd name="T20" fmla="*/ 25 w 673"/>
                <a:gd name="T21" fmla="*/ 88 h 664"/>
                <a:gd name="T22" fmla="*/ 14 w 673"/>
                <a:gd name="T23" fmla="*/ 103 h 664"/>
                <a:gd name="T24" fmla="*/ 2 w 673"/>
                <a:gd name="T25" fmla="*/ 111 h 664"/>
                <a:gd name="T26" fmla="*/ 4 w 673"/>
                <a:gd name="T27" fmla="*/ 116 h 664"/>
                <a:gd name="T28" fmla="*/ 14 w 673"/>
                <a:gd name="T29" fmla="*/ 121 h 664"/>
                <a:gd name="T30" fmla="*/ 34 w 673"/>
                <a:gd name="T31" fmla="*/ 124 h 664"/>
                <a:gd name="T32" fmla="*/ 58 w 673"/>
                <a:gd name="T33" fmla="*/ 109 h 664"/>
                <a:gd name="T34" fmla="*/ 63 w 673"/>
                <a:gd name="T35" fmla="*/ 98 h 664"/>
                <a:gd name="T36" fmla="*/ 70 w 673"/>
                <a:gd name="T37" fmla="*/ 88 h 664"/>
                <a:gd name="T38" fmla="*/ 74 w 673"/>
                <a:gd name="T39" fmla="*/ 92 h 664"/>
                <a:gd name="T40" fmla="*/ 67 w 673"/>
                <a:gd name="T41" fmla="*/ 107 h 664"/>
                <a:gd name="T42" fmla="*/ 55 w 673"/>
                <a:gd name="T43" fmla="*/ 116 h 664"/>
                <a:gd name="T44" fmla="*/ 47 w 673"/>
                <a:gd name="T45" fmla="*/ 133 h 664"/>
                <a:gd name="T46" fmla="*/ 48 w 673"/>
                <a:gd name="T47" fmla="*/ 148 h 664"/>
                <a:gd name="T48" fmla="*/ 46 w 673"/>
                <a:gd name="T49" fmla="*/ 164 h 664"/>
                <a:gd name="T50" fmla="*/ 61 w 673"/>
                <a:gd name="T51" fmla="*/ 164 h 664"/>
                <a:gd name="T52" fmla="*/ 90 w 673"/>
                <a:gd name="T53" fmla="*/ 128 h 664"/>
                <a:gd name="T54" fmla="*/ 82 w 673"/>
                <a:gd name="T55" fmla="*/ 100 h 664"/>
                <a:gd name="T56" fmla="*/ 87 w 673"/>
                <a:gd name="T57" fmla="*/ 95 h 664"/>
                <a:gd name="T58" fmla="*/ 94 w 673"/>
                <a:gd name="T59" fmla="*/ 116 h 664"/>
                <a:gd name="T60" fmla="*/ 103 w 673"/>
                <a:gd name="T61" fmla="*/ 133 h 664"/>
                <a:gd name="T62" fmla="*/ 126 w 673"/>
                <a:gd name="T63" fmla="*/ 144 h 664"/>
                <a:gd name="T64" fmla="*/ 143 w 673"/>
                <a:gd name="T65" fmla="*/ 157 h 664"/>
                <a:gd name="T66" fmla="*/ 142 w 673"/>
                <a:gd name="T67" fmla="*/ 120 h 664"/>
                <a:gd name="T68" fmla="*/ 119 w 673"/>
                <a:gd name="T69" fmla="*/ 102 h 664"/>
                <a:gd name="T70" fmla="*/ 109 w 673"/>
                <a:gd name="T71" fmla="*/ 99 h 664"/>
                <a:gd name="T72" fmla="*/ 111 w 673"/>
                <a:gd name="T73" fmla="*/ 93 h 664"/>
                <a:gd name="T74" fmla="*/ 138 w 673"/>
                <a:gd name="T75" fmla="*/ 101 h 664"/>
                <a:gd name="T76" fmla="*/ 156 w 673"/>
                <a:gd name="T77" fmla="*/ 96 h 664"/>
                <a:gd name="T78" fmla="*/ 166 w 673"/>
                <a:gd name="T79" fmla="*/ 93 h 664"/>
                <a:gd name="T80" fmla="*/ 156 w 673"/>
                <a:gd name="T81" fmla="*/ 86 h 664"/>
                <a:gd name="T82" fmla="*/ 144 w 673"/>
                <a:gd name="T83" fmla="*/ 71 h 664"/>
                <a:gd name="T84" fmla="*/ 121 w 673"/>
                <a:gd name="T85" fmla="*/ 62 h 664"/>
                <a:gd name="T86" fmla="*/ 106 w 673"/>
                <a:gd name="T87" fmla="*/ 68 h 664"/>
                <a:gd name="T88" fmla="*/ 100 w 673"/>
                <a:gd name="T89" fmla="*/ 71 h 664"/>
                <a:gd name="T90" fmla="*/ 101 w 673"/>
                <a:gd name="T91" fmla="*/ 64 h 664"/>
                <a:gd name="T92" fmla="*/ 108 w 673"/>
                <a:gd name="T93" fmla="*/ 62 h 664"/>
                <a:gd name="T94" fmla="*/ 120 w 673"/>
                <a:gd name="T95" fmla="*/ 49 h 664"/>
                <a:gd name="T96" fmla="*/ 122 w 673"/>
                <a:gd name="T97" fmla="*/ 23 h 664"/>
                <a:gd name="T98" fmla="*/ 116 w 673"/>
                <a:gd name="T99" fmla="*/ 4 h 664"/>
                <a:gd name="T100" fmla="*/ 103 w 673"/>
                <a:gd name="T101" fmla="*/ 16 h 664"/>
                <a:gd name="T102" fmla="*/ 84 w 673"/>
                <a:gd name="T103" fmla="*/ 29 h 664"/>
                <a:gd name="T104" fmla="*/ 79 w 673"/>
                <a:gd name="T105" fmla="*/ 61 h 6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73" h="664">
                  <a:moveTo>
                    <a:pt x="293" y="243"/>
                  </a:moveTo>
                  <a:lnTo>
                    <a:pt x="291" y="220"/>
                  </a:lnTo>
                  <a:lnTo>
                    <a:pt x="285" y="197"/>
                  </a:lnTo>
                  <a:lnTo>
                    <a:pt x="277" y="175"/>
                  </a:lnTo>
                  <a:lnTo>
                    <a:pt x="265" y="154"/>
                  </a:lnTo>
                  <a:lnTo>
                    <a:pt x="251" y="136"/>
                  </a:lnTo>
                  <a:lnTo>
                    <a:pt x="236" y="120"/>
                  </a:lnTo>
                  <a:lnTo>
                    <a:pt x="219" y="108"/>
                  </a:lnTo>
                  <a:lnTo>
                    <a:pt x="203" y="102"/>
                  </a:lnTo>
                  <a:lnTo>
                    <a:pt x="184" y="97"/>
                  </a:lnTo>
                  <a:lnTo>
                    <a:pt x="163" y="93"/>
                  </a:lnTo>
                  <a:lnTo>
                    <a:pt x="140" y="88"/>
                  </a:lnTo>
                  <a:lnTo>
                    <a:pt x="117" y="84"/>
                  </a:lnTo>
                  <a:lnTo>
                    <a:pt x="96" y="79"/>
                  </a:lnTo>
                  <a:lnTo>
                    <a:pt x="77" y="75"/>
                  </a:lnTo>
                  <a:lnTo>
                    <a:pt x="62" y="70"/>
                  </a:lnTo>
                  <a:lnTo>
                    <a:pt x="53" y="65"/>
                  </a:lnTo>
                  <a:lnTo>
                    <a:pt x="44" y="59"/>
                  </a:lnTo>
                  <a:lnTo>
                    <a:pt x="38" y="58"/>
                  </a:lnTo>
                  <a:lnTo>
                    <a:pt x="38" y="62"/>
                  </a:lnTo>
                  <a:lnTo>
                    <a:pt x="44" y="70"/>
                  </a:lnTo>
                  <a:lnTo>
                    <a:pt x="53" y="84"/>
                  </a:lnTo>
                  <a:lnTo>
                    <a:pt x="58" y="104"/>
                  </a:lnTo>
                  <a:lnTo>
                    <a:pt x="62" y="128"/>
                  </a:lnTo>
                  <a:lnTo>
                    <a:pt x="65" y="152"/>
                  </a:lnTo>
                  <a:lnTo>
                    <a:pt x="68" y="166"/>
                  </a:lnTo>
                  <a:lnTo>
                    <a:pt x="74" y="181"/>
                  </a:lnTo>
                  <a:lnTo>
                    <a:pt x="83" y="198"/>
                  </a:lnTo>
                  <a:lnTo>
                    <a:pt x="94" y="215"/>
                  </a:lnTo>
                  <a:lnTo>
                    <a:pt x="106" y="232"/>
                  </a:lnTo>
                  <a:lnTo>
                    <a:pt x="122" y="247"/>
                  </a:lnTo>
                  <a:lnTo>
                    <a:pt x="137" y="259"/>
                  </a:lnTo>
                  <a:lnTo>
                    <a:pt x="155" y="269"/>
                  </a:lnTo>
                  <a:lnTo>
                    <a:pt x="172" y="275"/>
                  </a:lnTo>
                  <a:lnTo>
                    <a:pt x="187" y="281"/>
                  </a:lnTo>
                  <a:lnTo>
                    <a:pt x="203" y="285"/>
                  </a:lnTo>
                  <a:lnTo>
                    <a:pt x="216" y="291"/>
                  </a:lnTo>
                  <a:lnTo>
                    <a:pt x="228" y="298"/>
                  </a:lnTo>
                  <a:lnTo>
                    <a:pt x="239" y="305"/>
                  </a:lnTo>
                  <a:lnTo>
                    <a:pt x="250" y="316"/>
                  </a:lnTo>
                  <a:lnTo>
                    <a:pt x="259" y="330"/>
                  </a:lnTo>
                  <a:lnTo>
                    <a:pt x="250" y="333"/>
                  </a:lnTo>
                  <a:lnTo>
                    <a:pt x="239" y="333"/>
                  </a:lnTo>
                  <a:lnTo>
                    <a:pt x="232" y="331"/>
                  </a:lnTo>
                  <a:lnTo>
                    <a:pt x="222" y="328"/>
                  </a:lnTo>
                  <a:lnTo>
                    <a:pt x="213" y="327"/>
                  </a:lnTo>
                  <a:lnTo>
                    <a:pt x="206" y="324"/>
                  </a:lnTo>
                  <a:lnTo>
                    <a:pt x="195" y="321"/>
                  </a:lnTo>
                  <a:lnTo>
                    <a:pt x="186" y="319"/>
                  </a:lnTo>
                  <a:lnTo>
                    <a:pt x="170" y="317"/>
                  </a:lnTo>
                  <a:lnTo>
                    <a:pt x="157" y="321"/>
                  </a:lnTo>
                  <a:lnTo>
                    <a:pt x="141" y="325"/>
                  </a:lnTo>
                  <a:lnTo>
                    <a:pt x="128" y="331"/>
                  </a:lnTo>
                  <a:lnTo>
                    <a:pt x="114" y="339"/>
                  </a:lnTo>
                  <a:lnTo>
                    <a:pt x="102" y="350"/>
                  </a:lnTo>
                  <a:lnTo>
                    <a:pt x="93" y="362"/>
                  </a:lnTo>
                  <a:lnTo>
                    <a:pt x="83" y="374"/>
                  </a:lnTo>
                  <a:lnTo>
                    <a:pt x="76" y="386"/>
                  </a:lnTo>
                  <a:lnTo>
                    <a:pt x="67" y="398"/>
                  </a:lnTo>
                  <a:lnTo>
                    <a:pt x="56" y="409"/>
                  </a:lnTo>
                  <a:lnTo>
                    <a:pt x="45" y="418"/>
                  </a:lnTo>
                  <a:lnTo>
                    <a:pt x="36" y="426"/>
                  </a:lnTo>
                  <a:lnTo>
                    <a:pt x="25" y="432"/>
                  </a:lnTo>
                  <a:lnTo>
                    <a:pt x="18" y="438"/>
                  </a:lnTo>
                  <a:lnTo>
                    <a:pt x="10" y="441"/>
                  </a:lnTo>
                  <a:lnTo>
                    <a:pt x="3" y="446"/>
                  </a:lnTo>
                  <a:lnTo>
                    <a:pt x="0" y="450"/>
                  </a:lnTo>
                  <a:lnTo>
                    <a:pt x="4" y="453"/>
                  </a:lnTo>
                  <a:lnTo>
                    <a:pt x="13" y="461"/>
                  </a:lnTo>
                  <a:lnTo>
                    <a:pt x="16" y="463"/>
                  </a:lnTo>
                  <a:lnTo>
                    <a:pt x="22" y="466"/>
                  </a:lnTo>
                  <a:lnTo>
                    <a:pt x="29" y="469"/>
                  </a:lnTo>
                  <a:lnTo>
                    <a:pt x="38" y="473"/>
                  </a:lnTo>
                  <a:lnTo>
                    <a:pt x="45" y="476"/>
                  </a:lnTo>
                  <a:lnTo>
                    <a:pt x="56" y="481"/>
                  </a:lnTo>
                  <a:lnTo>
                    <a:pt x="67" y="484"/>
                  </a:lnTo>
                  <a:lnTo>
                    <a:pt x="79" y="487"/>
                  </a:lnTo>
                  <a:lnTo>
                    <a:pt x="97" y="490"/>
                  </a:lnTo>
                  <a:lnTo>
                    <a:pt x="117" y="492"/>
                  </a:lnTo>
                  <a:lnTo>
                    <a:pt x="138" y="492"/>
                  </a:lnTo>
                  <a:lnTo>
                    <a:pt x="158" y="489"/>
                  </a:lnTo>
                  <a:lnTo>
                    <a:pt x="178" y="481"/>
                  </a:lnTo>
                  <a:lnTo>
                    <a:pt x="198" y="470"/>
                  </a:lnTo>
                  <a:lnTo>
                    <a:pt x="216" y="455"/>
                  </a:lnTo>
                  <a:lnTo>
                    <a:pt x="232" y="435"/>
                  </a:lnTo>
                  <a:lnTo>
                    <a:pt x="236" y="427"/>
                  </a:lnTo>
                  <a:lnTo>
                    <a:pt x="241" y="418"/>
                  </a:lnTo>
                  <a:lnTo>
                    <a:pt x="244" y="411"/>
                  </a:lnTo>
                  <a:lnTo>
                    <a:pt x="248" y="401"/>
                  </a:lnTo>
                  <a:lnTo>
                    <a:pt x="253" y="389"/>
                  </a:lnTo>
                  <a:lnTo>
                    <a:pt x="257" y="377"/>
                  </a:lnTo>
                  <a:lnTo>
                    <a:pt x="262" y="368"/>
                  </a:lnTo>
                  <a:lnTo>
                    <a:pt x="268" y="360"/>
                  </a:lnTo>
                  <a:lnTo>
                    <a:pt x="274" y="353"/>
                  </a:lnTo>
                  <a:lnTo>
                    <a:pt x="280" y="348"/>
                  </a:lnTo>
                  <a:lnTo>
                    <a:pt x="288" y="345"/>
                  </a:lnTo>
                  <a:lnTo>
                    <a:pt x="296" y="343"/>
                  </a:lnTo>
                  <a:lnTo>
                    <a:pt x="296" y="353"/>
                  </a:lnTo>
                  <a:lnTo>
                    <a:pt x="296" y="360"/>
                  </a:lnTo>
                  <a:lnTo>
                    <a:pt x="299" y="366"/>
                  </a:lnTo>
                  <a:lnTo>
                    <a:pt x="302" y="372"/>
                  </a:lnTo>
                  <a:lnTo>
                    <a:pt x="300" y="389"/>
                  </a:lnTo>
                  <a:lnTo>
                    <a:pt x="296" y="403"/>
                  </a:lnTo>
                  <a:lnTo>
                    <a:pt x="285" y="415"/>
                  </a:lnTo>
                  <a:lnTo>
                    <a:pt x="270" y="424"/>
                  </a:lnTo>
                  <a:lnTo>
                    <a:pt x="259" y="429"/>
                  </a:lnTo>
                  <a:lnTo>
                    <a:pt x="250" y="434"/>
                  </a:lnTo>
                  <a:lnTo>
                    <a:pt x="241" y="441"/>
                  </a:lnTo>
                  <a:lnTo>
                    <a:pt x="232" y="449"/>
                  </a:lnTo>
                  <a:lnTo>
                    <a:pt x="221" y="460"/>
                  </a:lnTo>
                  <a:lnTo>
                    <a:pt x="212" y="472"/>
                  </a:lnTo>
                  <a:lnTo>
                    <a:pt x="204" y="485"/>
                  </a:lnTo>
                  <a:lnTo>
                    <a:pt x="198" y="501"/>
                  </a:lnTo>
                  <a:lnTo>
                    <a:pt x="193" y="515"/>
                  </a:lnTo>
                  <a:lnTo>
                    <a:pt x="190" y="531"/>
                  </a:lnTo>
                  <a:lnTo>
                    <a:pt x="189" y="547"/>
                  </a:lnTo>
                  <a:lnTo>
                    <a:pt x="190" y="562"/>
                  </a:lnTo>
                  <a:lnTo>
                    <a:pt x="192" y="573"/>
                  </a:lnTo>
                  <a:lnTo>
                    <a:pt x="193" y="582"/>
                  </a:lnTo>
                  <a:lnTo>
                    <a:pt x="195" y="591"/>
                  </a:lnTo>
                  <a:lnTo>
                    <a:pt x="195" y="599"/>
                  </a:lnTo>
                  <a:lnTo>
                    <a:pt x="196" y="618"/>
                  </a:lnTo>
                  <a:lnTo>
                    <a:pt x="195" y="634"/>
                  </a:lnTo>
                  <a:lnTo>
                    <a:pt x="192" y="646"/>
                  </a:lnTo>
                  <a:lnTo>
                    <a:pt x="187" y="654"/>
                  </a:lnTo>
                  <a:lnTo>
                    <a:pt x="183" y="661"/>
                  </a:lnTo>
                  <a:lnTo>
                    <a:pt x="186" y="664"/>
                  </a:lnTo>
                  <a:lnTo>
                    <a:pt x="193" y="664"/>
                  </a:lnTo>
                  <a:lnTo>
                    <a:pt x="203" y="663"/>
                  </a:lnTo>
                  <a:lnTo>
                    <a:pt x="247" y="655"/>
                  </a:lnTo>
                  <a:lnTo>
                    <a:pt x="286" y="638"/>
                  </a:lnTo>
                  <a:lnTo>
                    <a:pt x="317" y="614"/>
                  </a:lnTo>
                  <a:lnTo>
                    <a:pt x="341" y="583"/>
                  </a:lnTo>
                  <a:lnTo>
                    <a:pt x="357" y="548"/>
                  </a:lnTo>
                  <a:lnTo>
                    <a:pt x="363" y="511"/>
                  </a:lnTo>
                  <a:lnTo>
                    <a:pt x="361" y="475"/>
                  </a:lnTo>
                  <a:lnTo>
                    <a:pt x="351" y="438"/>
                  </a:lnTo>
                  <a:lnTo>
                    <a:pt x="343" y="421"/>
                  </a:lnTo>
                  <a:lnTo>
                    <a:pt x="335" y="408"/>
                  </a:lnTo>
                  <a:lnTo>
                    <a:pt x="331" y="398"/>
                  </a:lnTo>
                  <a:lnTo>
                    <a:pt x="328" y="388"/>
                  </a:lnTo>
                  <a:lnTo>
                    <a:pt x="334" y="386"/>
                  </a:lnTo>
                  <a:lnTo>
                    <a:pt x="341" y="383"/>
                  </a:lnTo>
                  <a:lnTo>
                    <a:pt x="348" y="380"/>
                  </a:lnTo>
                  <a:lnTo>
                    <a:pt x="351" y="377"/>
                  </a:lnTo>
                  <a:lnTo>
                    <a:pt x="361" y="388"/>
                  </a:lnTo>
                  <a:lnTo>
                    <a:pt x="367" y="406"/>
                  </a:lnTo>
                  <a:lnTo>
                    <a:pt x="372" y="426"/>
                  </a:lnTo>
                  <a:lnTo>
                    <a:pt x="375" y="447"/>
                  </a:lnTo>
                  <a:lnTo>
                    <a:pt x="377" y="463"/>
                  </a:lnTo>
                  <a:lnTo>
                    <a:pt x="380" y="478"/>
                  </a:lnTo>
                  <a:lnTo>
                    <a:pt x="384" y="492"/>
                  </a:lnTo>
                  <a:lnTo>
                    <a:pt x="390" y="505"/>
                  </a:lnTo>
                  <a:lnTo>
                    <a:pt x="399" y="519"/>
                  </a:lnTo>
                  <a:lnTo>
                    <a:pt x="412" y="531"/>
                  </a:lnTo>
                  <a:lnTo>
                    <a:pt x="427" y="542"/>
                  </a:lnTo>
                  <a:lnTo>
                    <a:pt x="445" y="551"/>
                  </a:lnTo>
                  <a:lnTo>
                    <a:pt x="467" y="559"/>
                  </a:lnTo>
                  <a:lnTo>
                    <a:pt x="486" y="566"/>
                  </a:lnTo>
                  <a:lnTo>
                    <a:pt x="506" y="574"/>
                  </a:lnTo>
                  <a:lnTo>
                    <a:pt x="523" y="582"/>
                  </a:lnTo>
                  <a:lnTo>
                    <a:pt x="538" y="591"/>
                  </a:lnTo>
                  <a:lnTo>
                    <a:pt x="552" y="600"/>
                  </a:lnTo>
                  <a:lnTo>
                    <a:pt x="563" y="612"/>
                  </a:lnTo>
                  <a:lnTo>
                    <a:pt x="572" y="626"/>
                  </a:lnTo>
                  <a:lnTo>
                    <a:pt x="577" y="605"/>
                  </a:lnTo>
                  <a:lnTo>
                    <a:pt x="580" y="577"/>
                  </a:lnTo>
                  <a:lnTo>
                    <a:pt x="581" y="545"/>
                  </a:lnTo>
                  <a:lnTo>
                    <a:pt x="578" y="510"/>
                  </a:lnTo>
                  <a:lnTo>
                    <a:pt x="570" y="476"/>
                  </a:lnTo>
                  <a:lnTo>
                    <a:pt x="555" y="447"/>
                  </a:lnTo>
                  <a:lnTo>
                    <a:pt x="532" y="424"/>
                  </a:lnTo>
                  <a:lnTo>
                    <a:pt x="500" y="409"/>
                  </a:lnTo>
                  <a:lnTo>
                    <a:pt x="490" y="406"/>
                  </a:lnTo>
                  <a:lnTo>
                    <a:pt x="479" y="405"/>
                  </a:lnTo>
                  <a:lnTo>
                    <a:pt x="468" y="401"/>
                  </a:lnTo>
                  <a:lnTo>
                    <a:pt x="459" y="400"/>
                  </a:lnTo>
                  <a:lnTo>
                    <a:pt x="450" y="397"/>
                  </a:lnTo>
                  <a:lnTo>
                    <a:pt x="442" y="395"/>
                  </a:lnTo>
                  <a:lnTo>
                    <a:pt x="436" y="394"/>
                  </a:lnTo>
                  <a:lnTo>
                    <a:pt x="432" y="392"/>
                  </a:lnTo>
                  <a:lnTo>
                    <a:pt x="435" y="388"/>
                  </a:lnTo>
                  <a:lnTo>
                    <a:pt x="439" y="382"/>
                  </a:lnTo>
                  <a:lnTo>
                    <a:pt x="442" y="376"/>
                  </a:lnTo>
                  <a:lnTo>
                    <a:pt x="444" y="371"/>
                  </a:lnTo>
                  <a:lnTo>
                    <a:pt x="467" y="382"/>
                  </a:lnTo>
                  <a:lnTo>
                    <a:pt x="490" y="391"/>
                  </a:lnTo>
                  <a:lnTo>
                    <a:pt x="511" y="397"/>
                  </a:lnTo>
                  <a:lnTo>
                    <a:pt x="532" y="400"/>
                  </a:lnTo>
                  <a:lnTo>
                    <a:pt x="552" y="401"/>
                  </a:lnTo>
                  <a:lnTo>
                    <a:pt x="570" y="401"/>
                  </a:lnTo>
                  <a:lnTo>
                    <a:pt x="587" y="398"/>
                  </a:lnTo>
                  <a:lnTo>
                    <a:pt x="602" y="394"/>
                  </a:lnTo>
                  <a:lnTo>
                    <a:pt x="616" y="388"/>
                  </a:lnTo>
                  <a:lnTo>
                    <a:pt x="627" y="383"/>
                  </a:lnTo>
                  <a:lnTo>
                    <a:pt x="638" y="379"/>
                  </a:lnTo>
                  <a:lnTo>
                    <a:pt x="647" y="376"/>
                  </a:lnTo>
                  <a:lnTo>
                    <a:pt x="654" y="372"/>
                  </a:lnTo>
                  <a:lnTo>
                    <a:pt x="660" y="371"/>
                  </a:lnTo>
                  <a:lnTo>
                    <a:pt x="667" y="371"/>
                  </a:lnTo>
                  <a:lnTo>
                    <a:pt x="673" y="371"/>
                  </a:lnTo>
                  <a:lnTo>
                    <a:pt x="659" y="365"/>
                  </a:lnTo>
                  <a:lnTo>
                    <a:pt x="647" y="359"/>
                  </a:lnTo>
                  <a:lnTo>
                    <a:pt x="635" y="350"/>
                  </a:lnTo>
                  <a:lnTo>
                    <a:pt x="624" y="340"/>
                  </a:lnTo>
                  <a:lnTo>
                    <a:pt x="615" y="331"/>
                  </a:lnTo>
                  <a:lnTo>
                    <a:pt x="606" y="321"/>
                  </a:lnTo>
                  <a:lnTo>
                    <a:pt x="596" y="308"/>
                  </a:lnTo>
                  <a:lnTo>
                    <a:pt x="589" y="296"/>
                  </a:lnTo>
                  <a:lnTo>
                    <a:pt x="578" y="284"/>
                  </a:lnTo>
                  <a:lnTo>
                    <a:pt x="564" y="272"/>
                  </a:lnTo>
                  <a:lnTo>
                    <a:pt x="546" y="261"/>
                  </a:lnTo>
                  <a:lnTo>
                    <a:pt x="528" y="253"/>
                  </a:lnTo>
                  <a:lnTo>
                    <a:pt x="506" y="249"/>
                  </a:lnTo>
                  <a:lnTo>
                    <a:pt x="486" y="247"/>
                  </a:lnTo>
                  <a:lnTo>
                    <a:pt x="468" y="250"/>
                  </a:lnTo>
                  <a:lnTo>
                    <a:pt x="453" y="256"/>
                  </a:lnTo>
                  <a:lnTo>
                    <a:pt x="444" y="262"/>
                  </a:lnTo>
                  <a:lnTo>
                    <a:pt x="435" y="269"/>
                  </a:lnTo>
                  <a:lnTo>
                    <a:pt x="427" y="272"/>
                  </a:lnTo>
                  <a:lnTo>
                    <a:pt x="421" y="276"/>
                  </a:lnTo>
                  <a:lnTo>
                    <a:pt x="415" y="278"/>
                  </a:lnTo>
                  <a:lnTo>
                    <a:pt x="410" y="281"/>
                  </a:lnTo>
                  <a:lnTo>
                    <a:pt x="406" y="281"/>
                  </a:lnTo>
                  <a:lnTo>
                    <a:pt x="402" y="282"/>
                  </a:lnTo>
                  <a:lnTo>
                    <a:pt x="404" y="278"/>
                  </a:lnTo>
                  <a:lnTo>
                    <a:pt x="404" y="270"/>
                  </a:lnTo>
                  <a:lnTo>
                    <a:pt x="402" y="262"/>
                  </a:lnTo>
                  <a:lnTo>
                    <a:pt x="399" y="258"/>
                  </a:lnTo>
                  <a:lnTo>
                    <a:pt x="406" y="255"/>
                  </a:lnTo>
                  <a:lnTo>
                    <a:pt x="410" y="252"/>
                  </a:lnTo>
                  <a:lnTo>
                    <a:pt x="416" y="250"/>
                  </a:lnTo>
                  <a:lnTo>
                    <a:pt x="422" y="249"/>
                  </a:lnTo>
                  <a:lnTo>
                    <a:pt x="427" y="249"/>
                  </a:lnTo>
                  <a:lnTo>
                    <a:pt x="433" y="247"/>
                  </a:lnTo>
                  <a:lnTo>
                    <a:pt x="439" y="246"/>
                  </a:lnTo>
                  <a:lnTo>
                    <a:pt x="445" y="243"/>
                  </a:lnTo>
                  <a:lnTo>
                    <a:pt x="461" y="230"/>
                  </a:lnTo>
                  <a:lnTo>
                    <a:pt x="473" y="214"/>
                  </a:lnTo>
                  <a:lnTo>
                    <a:pt x="483" y="194"/>
                  </a:lnTo>
                  <a:lnTo>
                    <a:pt x="491" y="171"/>
                  </a:lnTo>
                  <a:lnTo>
                    <a:pt x="497" y="148"/>
                  </a:lnTo>
                  <a:lnTo>
                    <a:pt x="499" y="125"/>
                  </a:lnTo>
                  <a:lnTo>
                    <a:pt x="497" y="107"/>
                  </a:lnTo>
                  <a:lnTo>
                    <a:pt x="491" y="91"/>
                  </a:lnTo>
                  <a:lnTo>
                    <a:pt x="482" y="68"/>
                  </a:lnTo>
                  <a:lnTo>
                    <a:pt x="477" y="42"/>
                  </a:lnTo>
                  <a:lnTo>
                    <a:pt x="476" y="18"/>
                  </a:lnTo>
                  <a:lnTo>
                    <a:pt x="477" y="0"/>
                  </a:lnTo>
                  <a:lnTo>
                    <a:pt x="467" y="13"/>
                  </a:lnTo>
                  <a:lnTo>
                    <a:pt x="456" y="27"/>
                  </a:lnTo>
                  <a:lnTo>
                    <a:pt x="445" y="39"/>
                  </a:lnTo>
                  <a:lnTo>
                    <a:pt x="435" y="49"/>
                  </a:lnTo>
                  <a:lnTo>
                    <a:pt x="422" y="58"/>
                  </a:lnTo>
                  <a:lnTo>
                    <a:pt x="412" y="64"/>
                  </a:lnTo>
                  <a:lnTo>
                    <a:pt x="401" y="70"/>
                  </a:lnTo>
                  <a:lnTo>
                    <a:pt x="392" y="73"/>
                  </a:lnTo>
                  <a:lnTo>
                    <a:pt x="372" y="81"/>
                  </a:lnTo>
                  <a:lnTo>
                    <a:pt x="354" y="94"/>
                  </a:lnTo>
                  <a:lnTo>
                    <a:pt x="338" y="113"/>
                  </a:lnTo>
                  <a:lnTo>
                    <a:pt x="325" y="134"/>
                  </a:lnTo>
                  <a:lnTo>
                    <a:pt x="314" y="159"/>
                  </a:lnTo>
                  <a:lnTo>
                    <a:pt x="309" y="185"/>
                  </a:lnTo>
                  <a:lnTo>
                    <a:pt x="309" y="212"/>
                  </a:lnTo>
                  <a:lnTo>
                    <a:pt x="317" y="241"/>
                  </a:lnTo>
                  <a:lnTo>
                    <a:pt x="312" y="240"/>
                  </a:lnTo>
                  <a:lnTo>
                    <a:pt x="305" y="240"/>
                  </a:lnTo>
                  <a:lnTo>
                    <a:pt x="297" y="240"/>
                  </a:lnTo>
                  <a:lnTo>
                    <a:pt x="293" y="243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259"/>
            <p:cNvSpPr>
              <a:spLocks/>
            </p:cNvSpPr>
            <p:nvPr/>
          </p:nvSpPr>
          <p:spPr bwMode="auto">
            <a:xfrm>
              <a:off x="476" y="373"/>
              <a:ext cx="102" cy="145"/>
            </a:xfrm>
            <a:custGeom>
              <a:avLst/>
              <a:gdLst>
                <a:gd name="T0" fmla="*/ 51 w 205"/>
                <a:gd name="T1" fmla="*/ 30 h 289"/>
                <a:gd name="T2" fmla="*/ 48 w 205"/>
                <a:gd name="T3" fmla="*/ 31 h 289"/>
                <a:gd name="T4" fmla="*/ 45 w 205"/>
                <a:gd name="T5" fmla="*/ 33 h 289"/>
                <a:gd name="T6" fmla="*/ 42 w 205"/>
                <a:gd name="T7" fmla="*/ 35 h 289"/>
                <a:gd name="T8" fmla="*/ 39 w 205"/>
                <a:gd name="T9" fmla="*/ 38 h 289"/>
                <a:gd name="T10" fmla="*/ 36 w 205"/>
                <a:gd name="T11" fmla="*/ 41 h 289"/>
                <a:gd name="T12" fmla="*/ 34 w 205"/>
                <a:gd name="T13" fmla="*/ 45 h 289"/>
                <a:gd name="T14" fmla="*/ 32 w 205"/>
                <a:gd name="T15" fmla="*/ 49 h 289"/>
                <a:gd name="T16" fmla="*/ 31 w 205"/>
                <a:gd name="T17" fmla="*/ 53 h 289"/>
                <a:gd name="T18" fmla="*/ 31 w 205"/>
                <a:gd name="T19" fmla="*/ 55 h 289"/>
                <a:gd name="T20" fmla="*/ 31 w 205"/>
                <a:gd name="T21" fmla="*/ 56 h 289"/>
                <a:gd name="T22" fmla="*/ 30 w 205"/>
                <a:gd name="T23" fmla="*/ 57 h 289"/>
                <a:gd name="T24" fmla="*/ 30 w 205"/>
                <a:gd name="T25" fmla="*/ 59 h 289"/>
                <a:gd name="T26" fmla="*/ 30 w 205"/>
                <a:gd name="T27" fmla="*/ 62 h 289"/>
                <a:gd name="T28" fmla="*/ 31 w 205"/>
                <a:gd name="T29" fmla="*/ 65 h 289"/>
                <a:gd name="T30" fmla="*/ 31 w 205"/>
                <a:gd name="T31" fmla="*/ 69 h 289"/>
                <a:gd name="T32" fmla="*/ 32 w 205"/>
                <a:gd name="T33" fmla="*/ 72 h 289"/>
                <a:gd name="T34" fmla="*/ 31 w 205"/>
                <a:gd name="T35" fmla="*/ 72 h 289"/>
                <a:gd name="T36" fmla="*/ 29 w 205"/>
                <a:gd name="T37" fmla="*/ 72 h 289"/>
                <a:gd name="T38" fmla="*/ 27 w 205"/>
                <a:gd name="T39" fmla="*/ 72 h 289"/>
                <a:gd name="T40" fmla="*/ 26 w 205"/>
                <a:gd name="T41" fmla="*/ 73 h 289"/>
                <a:gd name="T42" fmla="*/ 26 w 205"/>
                <a:gd name="T43" fmla="*/ 67 h 289"/>
                <a:gd name="T44" fmla="*/ 24 w 205"/>
                <a:gd name="T45" fmla="*/ 61 h 289"/>
                <a:gd name="T46" fmla="*/ 22 w 205"/>
                <a:gd name="T47" fmla="*/ 56 h 289"/>
                <a:gd name="T48" fmla="*/ 19 w 205"/>
                <a:gd name="T49" fmla="*/ 50 h 289"/>
                <a:gd name="T50" fmla="*/ 16 w 205"/>
                <a:gd name="T51" fmla="*/ 46 h 289"/>
                <a:gd name="T52" fmla="*/ 12 w 205"/>
                <a:gd name="T53" fmla="*/ 42 h 289"/>
                <a:gd name="T54" fmla="*/ 8 w 205"/>
                <a:gd name="T55" fmla="*/ 39 h 289"/>
                <a:gd name="T56" fmla="*/ 4 w 205"/>
                <a:gd name="T57" fmla="*/ 37 h 289"/>
                <a:gd name="T58" fmla="*/ 4 w 205"/>
                <a:gd name="T59" fmla="*/ 34 h 289"/>
                <a:gd name="T60" fmla="*/ 4 w 205"/>
                <a:gd name="T61" fmla="*/ 31 h 289"/>
                <a:gd name="T62" fmla="*/ 2 w 205"/>
                <a:gd name="T63" fmla="*/ 28 h 289"/>
                <a:gd name="T64" fmla="*/ 0 w 205"/>
                <a:gd name="T65" fmla="*/ 26 h 289"/>
                <a:gd name="T66" fmla="*/ 3 w 205"/>
                <a:gd name="T67" fmla="*/ 21 h 289"/>
                <a:gd name="T68" fmla="*/ 5 w 205"/>
                <a:gd name="T69" fmla="*/ 14 h 289"/>
                <a:gd name="T70" fmla="*/ 7 w 205"/>
                <a:gd name="T71" fmla="*/ 6 h 289"/>
                <a:gd name="T72" fmla="*/ 4 w 205"/>
                <a:gd name="T73" fmla="*/ 0 h 289"/>
                <a:gd name="T74" fmla="*/ 7 w 205"/>
                <a:gd name="T75" fmla="*/ 2 h 289"/>
                <a:gd name="T76" fmla="*/ 9 w 205"/>
                <a:gd name="T77" fmla="*/ 5 h 289"/>
                <a:gd name="T78" fmla="*/ 12 w 205"/>
                <a:gd name="T79" fmla="*/ 7 h 289"/>
                <a:gd name="T80" fmla="*/ 15 w 205"/>
                <a:gd name="T81" fmla="*/ 9 h 289"/>
                <a:gd name="T82" fmla="*/ 18 w 205"/>
                <a:gd name="T83" fmla="*/ 10 h 289"/>
                <a:gd name="T84" fmla="*/ 22 w 205"/>
                <a:gd name="T85" fmla="*/ 11 h 289"/>
                <a:gd name="T86" fmla="*/ 26 w 205"/>
                <a:gd name="T87" fmla="*/ 12 h 289"/>
                <a:gd name="T88" fmla="*/ 31 w 205"/>
                <a:gd name="T89" fmla="*/ 11 h 289"/>
                <a:gd name="T90" fmla="*/ 31 w 205"/>
                <a:gd name="T91" fmla="*/ 15 h 289"/>
                <a:gd name="T92" fmla="*/ 31 w 205"/>
                <a:gd name="T93" fmla="*/ 19 h 289"/>
                <a:gd name="T94" fmla="*/ 32 w 205"/>
                <a:gd name="T95" fmla="*/ 22 h 289"/>
                <a:gd name="T96" fmla="*/ 34 w 205"/>
                <a:gd name="T97" fmla="*/ 26 h 289"/>
                <a:gd name="T98" fmla="*/ 36 w 205"/>
                <a:gd name="T99" fmla="*/ 29 h 289"/>
                <a:gd name="T100" fmla="*/ 40 w 205"/>
                <a:gd name="T101" fmla="*/ 31 h 289"/>
                <a:gd name="T102" fmla="*/ 45 w 205"/>
                <a:gd name="T103" fmla="*/ 31 h 289"/>
                <a:gd name="T104" fmla="*/ 51 w 205"/>
                <a:gd name="T105" fmla="*/ 30 h 2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05" h="289">
                  <a:moveTo>
                    <a:pt x="205" y="119"/>
                  </a:moveTo>
                  <a:lnTo>
                    <a:pt x="193" y="124"/>
                  </a:lnTo>
                  <a:lnTo>
                    <a:pt x="180" y="131"/>
                  </a:lnTo>
                  <a:lnTo>
                    <a:pt x="168" y="140"/>
                  </a:lnTo>
                  <a:lnTo>
                    <a:pt x="156" y="151"/>
                  </a:lnTo>
                  <a:lnTo>
                    <a:pt x="147" y="163"/>
                  </a:lnTo>
                  <a:lnTo>
                    <a:pt x="138" y="179"/>
                  </a:lnTo>
                  <a:lnTo>
                    <a:pt x="130" y="194"/>
                  </a:lnTo>
                  <a:lnTo>
                    <a:pt x="125" y="211"/>
                  </a:lnTo>
                  <a:lnTo>
                    <a:pt x="124" y="217"/>
                  </a:lnTo>
                  <a:lnTo>
                    <a:pt x="124" y="221"/>
                  </a:lnTo>
                  <a:lnTo>
                    <a:pt x="122" y="227"/>
                  </a:lnTo>
                  <a:lnTo>
                    <a:pt x="122" y="234"/>
                  </a:lnTo>
                  <a:lnTo>
                    <a:pt x="122" y="246"/>
                  </a:lnTo>
                  <a:lnTo>
                    <a:pt x="124" y="260"/>
                  </a:lnTo>
                  <a:lnTo>
                    <a:pt x="125" y="273"/>
                  </a:lnTo>
                  <a:lnTo>
                    <a:pt x="130" y="287"/>
                  </a:lnTo>
                  <a:lnTo>
                    <a:pt x="125" y="286"/>
                  </a:lnTo>
                  <a:lnTo>
                    <a:pt x="118" y="286"/>
                  </a:lnTo>
                  <a:lnTo>
                    <a:pt x="110" y="286"/>
                  </a:lnTo>
                  <a:lnTo>
                    <a:pt x="106" y="289"/>
                  </a:lnTo>
                  <a:lnTo>
                    <a:pt x="104" y="266"/>
                  </a:lnTo>
                  <a:lnTo>
                    <a:pt x="98" y="243"/>
                  </a:lnTo>
                  <a:lnTo>
                    <a:pt x="90" y="221"/>
                  </a:lnTo>
                  <a:lnTo>
                    <a:pt x="78" y="200"/>
                  </a:lnTo>
                  <a:lnTo>
                    <a:pt x="64" y="182"/>
                  </a:lnTo>
                  <a:lnTo>
                    <a:pt x="49" y="166"/>
                  </a:lnTo>
                  <a:lnTo>
                    <a:pt x="32" y="154"/>
                  </a:lnTo>
                  <a:lnTo>
                    <a:pt x="16" y="148"/>
                  </a:lnTo>
                  <a:lnTo>
                    <a:pt x="17" y="134"/>
                  </a:lnTo>
                  <a:lnTo>
                    <a:pt x="17" y="121"/>
                  </a:lnTo>
                  <a:lnTo>
                    <a:pt x="11" y="110"/>
                  </a:lnTo>
                  <a:lnTo>
                    <a:pt x="0" y="102"/>
                  </a:lnTo>
                  <a:lnTo>
                    <a:pt x="12" y="82"/>
                  </a:lnTo>
                  <a:lnTo>
                    <a:pt x="23" y="55"/>
                  </a:lnTo>
                  <a:lnTo>
                    <a:pt x="28" y="24"/>
                  </a:lnTo>
                  <a:lnTo>
                    <a:pt x="19" y="0"/>
                  </a:lnTo>
                  <a:lnTo>
                    <a:pt x="28" y="8"/>
                  </a:lnTo>
                  <a:lnTo>
                    <a:pt x="38" y="17"/>
                  </a:lnTo>
                  <a:lnTo>
                    <a:pt x="49" y="26"/>
                  </a:lnTo>
                  <a:lnTo>
                    <a:pt x="61" y="33"/>
                  </a:lnTo>
                  <a:lnTo>
                    <a:pt x="75" y="40"/>
                  </a:lnTo>
                  <a:lnTo>
                    <a:pt x="90" y="44"/>
                  </a:lnTo>
                  <a:lnTo>
                    <a:pt x="107" y="46"/>
                  </a:lnTo>
                  <a:lnTo>
                    <a:pt x="125" y="44"/>
                  </a:lnTo>
                  <a:lnTo>
                    <a:pt x="125" y="58"/>
                  </a:lnTo>
                  <a:lnTo>
                    <a:pt x="127" y="73"/>
                  </a:lnTo>
                  <a:lnTo>
                    <a:pt x="130" y="88"/>
                  </a:lnTo>
                  <a:lnTo>
                    <a:pt x="136" y="102"/>
                  </a:lnTo>
                  <a:lnTo>
                    <a:pt x="147" y="114"/>
                  </a:lnTo>
                  <a:lnTo>
                    <a:pt x="161" y="121"/>
                  </a:lnTo>
                  <a:lnTo>
                    <a:pt x="180" y="124"/>
                  </a:lnTo>
                  <a:lnTo>
                    <a:pt x="205" y="119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260"/>
            <p:cNvSpPr>
              <a:spLocks/>
            </p:cNvSpPr>
            <p:nvPr/>
          </p:nvSpPr>
          <p:spPr bwMode="auto">
            <a:xfrm>
              <a:off x="383" y="614"/>
              <a:ext cx="116" cy="134"/>
            </a:xfrm>
            <a:custGeom>
              <a:avLst/>
              <a:gdLst>
                <a:gd name="T0" fmla="*/ 21 w 230"/>
                <a:gd name="T1" fmla="*/ 13 h 269"/>
                <a:gd name="T2" fmla="*/ 24 w 230"/>
                <a:gd name="T3" fmla="*/ 14 h 269"/>
                <a:gd name="T4" fmla="*/ 28 w 230"/>
                <a:gd name="T5" fmla="*/ 14 h 269"/>
                <a:gd name="T6" fmla="*/ 32 w 230"/>
                <a:gd name="T7" fmla="*/ 14 h 269"/>
                <a:gd name="T8" fmla="*/ 36 w 230"/>
                <a:gd name="T9" fmla="*/ 14 h 269"/>
                <a:gd name="T10" fmla="*/ 39 w 230"/>
                <a:gd name="T11" fmla="*/ 13 h 269"/>
                <a:gd name="T12" fmla="*/ 43 w 230"/>
                <a:gd name="T13" fmla="*/ 12 h 269"/>
                <a:gd name="T14" fmla="*/ 48 w 230"/>
                <a:gd name="T15" fmla="*/ 10 h 269"/>
                <a:gd name="T16" fmla="*/ 52 w 230"/>
                <a:gd name="T17" fmla="*/ 7 h 269"/>
                <a:gd name="T18" fmla="*/ 56 w 230"/>
                <a:gd name="T19" fmla="*/ 2 h 269"/>
                <a:gd name="T20" fmla="*/ 59 w 230"/>
                <a:gd name="T21" fmla="*/ 0 h 269"/>
                <a:gd name="T22" fmla="*/ 59 w 230"/>
                <a:gd name="T23" fmla="*/ 2 h 269"/>
                <a:gd name="T24" fmla="*/ 55 w 230"/>
                <a:gd name="T25" fmla="*/ 6 h 269"/>
                <a:gd name="T26" fmla="*/ 51 w 230"/>
                <a:gd name="T27" fmla="*/ 12 h 269"/>
                <a:gd name="T28" fmla="*/ 48 w 230"/>
                <a:gd name="T29" fmla="*/ 20 h 269"/>
                <a:gd name="T30" fmla="*/ 47 w 230"/>
                <a:gd name="T31" fmla="*/ 28 h 269"/>
                <a:gd name="T32" fmla="*/ 48 w 230"/>
                <a:gd name="T33" fmla="*/ 34 h 269"/>
                <a:gd name="T34" fmla="*/ 49 w 230"/>
                <a:gd name="T35" fmla="*/ 39 h 269"/>
                <a:gd name="T36" fmla="*/ 47 w 230"/>
                <a:gd name="T37" fmla="*/ 40 h 269"/>
                <a:gd name="T38" fmla="*/ 42 w 230"/>
                <a:gd name="T39" fmla="*/ 42 h 269"/>
                <a:gd name="T40" fmla="*/ 38 w 230"/>
                <a:gd name="T41" fmla="*/ 47 h 269"/>
                <a:gd name="T42" fmla="*/ 36 w 230"/>
                <a:gd name="T43" fmla="*/ 56 h 269"/>
                <a:gd name="T44" fmla="*/ 34 w 230"/>
                <a:gd name="T45" fmla="*/ 60 h 269"/>
                <a:gd name="T46" fmla="*/ 27 w 230"/>
                <a:gd name="T47" fmla="*/ 58 h 269"/>
                <a:gd name="T48" fmla="*/ 19 w 230"/>
                <a:gd name="T49" fmla="*/ 59 h 269"/>
                <a:gd name="T50" fmla="*/ 12 w 230"/>
                <a:gd name="T51" fmla="*/ 63 h 269"/>
                <a:gd name="T52" fmla="*/ 10 w 230"/>
                <a:gd name="T53" fmla="*/ 60 h 269"/>
                <a:gd name="T54" fmla="*/ 6 w 230"/>
                <a:gd name="T55" fmla="*/ 45 h 269"/>
                <a:gd name="T56" fmla="*/ 4 w 230"/>
                <a:gd name="T57" fmla="*/ 38 h 269"/>
                <a:gd name="T58" fmla="*/ 6 w 230"/>
                <a:gd name="T59" fmla="*/ 27 h 269"/>
                <a:gd name="T60" fmla="*/ 8 w 230"/>
                <a:gd name="T61" fmla="*/ 23 h 269"/>
                <a:gd name="T62" fmla="*/ 12 w 230"/>
                <a:gd name="T63" fmla="*/ 21 h 269"/>
                <a:gd name="T64" fmla="*/ 16 w 230"/>
                <a:gd name="T65" fmla="*/ 18 h 269"/>
                <a:gd name="T66" fmla="*/ 19 w 230"/>
                <a:gd name="T67" fmla="*/ 15 h 26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0" h="269">
                  <a:moveTo>
                    <a:pt x="76" y="52"/>
                  </a:moveTo>
                  <a:lnTo>
                    <a:pt x="82" y="54"/>
                  </a:lnTo>
                  <a:lnTo>
                    <a:pt x="90" y="55"/>
                  </a:lnTo>
                  <a:lnTo>
                    <a:pt x="96" y="57"/>
                  </a:lnTo>
                  <a:lnTo>
                    <a:pt x="103" y="57"/>
                  </a:lnTo>
                  <a:lnTo>
                    <a:pt x="109" y="57"/>
                  </a:lnTo>
                  <a:lnTo>
                    <a:pt x="117" y="57"/>
                  </a:lnTo>
                  <a:lnTo>
                    <a:pt x="125" y="57"/>
                  </a:lnTo>
                  <a:lnTo>
                    <a:pt x="132" y="57"/>
                  </a:lnTo>
                  <a:lnTo>
                    <a:pt x="140" y="57"/>
                  </a:lnTo>
                  <a:lnTo>
                    <a:pt x="148" y="55"/>
                  </a:lnTo>
                  <a:lnTo>
                    <a:pt x="154" y="54"/>
                  </a:lnTo>
                  <a:lnTo>
                    <a:pt x="161" y="52"/>
                  </a:lnTo>
                  <a:lnTo>
                    <a:pt x="171" y="49"/>
                  </a:lnTo>
                  <a:lnTo>
                    <a:pt x="180" y="44"/>
                  </a:lnTo>
                  <a:lnTo>
                    <a:pt x="189" y="40"/>
                  </a:lnTo>
                  <a:lnTo>
                    <a:pt x="198" y="34"/>
                  </a:lnTo>
                  <a:lnTo>
                    <a:pt x="206" y="28"/>
                  </a:lnTo>
                  <a:lnTo>
                    <a:pt x="213" y="20"/>
                  </a:lnTo>
                  <a:lnTo>
                    <a:pt x="221" y="11"/>
                  </a:lnTo>
                  <a:lnTo>
                    <a:pt x="229" y="0"/>
                  </a:lnTo>
                  <a:lnTo>
                    <a:pt x="230" y="3"/>
                  </a:lnTo>
                  <a:lnTo>
                    <a:pt x="230" y="6"/>
                  </a:lnTo>
                  <a:lnTo>
                    <a:pt x="230" y="11"/>
                  </a:lnTo>
                  <a:lnTo>
                    <a:pt x="229" y="14"/>
                  </a:lnTo>
                  <a:lnTo>
                    <a:pt x="218" y="25"/>
                  </a:lnTo>
                  <a:lnTo>
                    <a:pt x="209" y="37"/>
                  </a:lnTo>
                  <a:lnTo>
                    <a:pt x="201" y="50"/>
                  </a:lnTo>
                  <a:lnTo>
                    <a:pt x="195" y="66"/>
                  </a:lnTo>
                  <a:lnTo>
                    <a:pt x="190" y="80"/>
                  </a:lnTo>
                  <a:lnTo>
                    <a:pt x="187" y="96"/>
                  </a:lnTo>
                  <a:lnTo>
                    <a:pt x="186" y="112"/>
                  </a:lnTo>
                  <a:lnTo>
                    <a:pt x="187" y="127"/>
                  </a:lnTo>
                  <a:lnTo>
                    <a:pt x="189" y="138"/>
                  </a:lnTo>
                  <a:lnTo>
                    <a:pt x="190" y="147"/>
                  </a:lnTo>
                  <a:lnTo>
                    <a:pt x="192" y="156"/>
                  </a:lnTo>
                  <a:lnTo>
                    <a:pt x="192" y="164"/>
                  </a:lnTo>
                  <a:lnTo>
                    <a:pt x="186" y="162"/>
                  </a:lnTo>
                  <a:lnTo>
                    <a:pt x="177" y="165"/>
                  </a:lnTo>
                  <a:lnTo>
                    <a:pt x="167" y="171"/>
                  </a:lnTo>
                  <a:lnTo>
                    <a:pt x="158" y="179"/>
                  </a:lnTo>
                  <a:lnTo>
                    <a:pt x="151" y="191"/>
                  </a:lnTo>
                  <a:lnTo>
                    <a:pt x="145" y="208"/>
                  </a:lnTo>
                  <a:lnTo>
                    <a:pt x="142" y="226"/>
                  </a:lnTo>
                  <a:lnTo>
                    <a:pt x="142" y="249"/>
                  </a:lnTo>
                  <a:lnTo>
                    <a:pt x="132" y="241"/>
                  </a:lnTo>
                  <a:lnTo>
                    <a:pt x="119" y="235"/>
                  </a:lnTo>
                  <a:lnTo>
                    <a:pt x="105" y="234"/>
                  </a:lnTo>
                  <a:lnTo>
                    <a:pt x="88" y="234"/>
                  </a:lnTo>
                  <a:lnTo>
                    <a:pt x="73" y="237"/>
                  </a:lnTo>
                  <a:lnTo>
                    <a:pt x="59" y="243"/>
                  </a:lnTo>
                  <a:lnTo>
                    <a:pt x="47" y="254"/>
                  </a:lnTo>
                  <a:lnTo>
                    <a:pt x="39" y="269"/>
                  </a:lnTo>
                  <a:lnTo>
                    <a:pt x="39" y="240"/>
                  </a:lnTo>
                  <a:lnTo>
                    <a:pt x="33" y="208"/>
                  </a:lnTo>
                  <a:lnTo>
                    <a:pt x="21" y="183"/>
                  </a:lnTo>
                  <a:lnTo>
                    <a:pt x="0" y="171"/>
                  </a:lnTo>
                  <a:lnTo>
                    <a:pt x="13" y="153"/>
                  </a:lnTo>
                  <a:lnTo>
                    <a:pt x="21" y="131"/>
                  </a:lnTo>
                  <a:lnTo>
                    <a:pt x="24" y="110"/>
                  </a:lnTo>
                  <a:lnTo>
                    <a:pt x="19" y="96"/>
                  </a:lnTo>
                  <a:lnTo>
                    <a:pt x="29" y="93"/>
                  </a:lnTo>
                  <a:lnTo>
                    <a:pt x="38" y="90"/>
                  </a:lnTo>
                  <a:lnTo>
                    <a:pt x="45" y="86"/>
                  </a:lnTo>
                  <a:lnTo>
                    <a:pt x="55" y="81"/>
                  </a:lnTo>
                  <a:lnTo>
                    <a:pt x="61" y="75"/>
                  </a:lnTo>
                  <a:lnTo>
                    <a:pt x="68" y="69"/>
                  </a:lnTo>
                  <a:lnTo>
                    <a:pt x="73" y="61"/>
                  </a:lnTo>
                  <a:lnTo>
                    <a:pt x="76" y="5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261"/>
            <p:cNvSpPr>
              <a:spLocks/>
            </p:cNvSpPr>
            <p:nvPr/>
          </p:nvSpPr>
          <p:spPr bwMode="auto">
            <a:xfrm>
              <a:off x="481" y="389"/>
              <a:ext cx="71" cy="101"/>
            </a:xfrm>
            <a:custGeom>
              <a:avLst/>
              <a:gdLst>
                <a:gd name="T0" fmla="*/ 29 w 142"/>
                <a:gd name="T1" fmla="*/ 47 h 202"/>
                <a:gd name="T2" fmla="*/ 28 w 142"/>
                <a:gd name="T3" fmla="*/ 49 h 202"/>
                <a:gd name="T4" fmla="*/ 27 w 142"/>
                <a:gd name="T5" fmla="*/ 48 h 202"/>
                <a:gd name="T6" fmla="*/ 24 w 142"/>
                <a:gd name="T7" fmla="*/ 41 h 202"/>
                <a:gd name="T8" fmla="*/ 22 w 142"/>
                <a:gd name="T9" fmla="*/ 39 h 202"/>
                <a:gd name="T10" fmla="*/ 19 w 142"/>
                <a:gd name="T11" fmla="*/ 37 h 202"/>
                <a:gd name="T12" fmla="*/ 15 w 142"/>
                <a:gd name="T13" fmla="*/ 36 h 202"/>
                <a:gd name="T14" fmla="*/ 12 w 142"/>
                <a:gd name="T15" fmla="*/ 35 h 202"/>
                <a:gd name="T16" fmla="*/ 10 w 142"/>
                <a:gd name="T17" fmla="*/ 34 h 202"/>
                <a:gd name="T18" fmla="*/ 10 w 142"/>
                <a:gd name="T19" fmla="*/ 34 h 202"/>
                <a:gd name="T20" fmla="*/ 10 w 142"/>
                <a:gd name="T21" fmla="*/ 33 h 202"/>
                <a:gd name="T22" fmla="*/ 14 w 142"/>
                <a:gd name="T23" fmla="*/ 34 h 202"/>
                <a:gd name="T24" fmla="*/ 18 w 142"/>
                <a:gd name="T25" fmla="*/ 34 h 202"/>
                <a:gd name="T26" fmla="*/ 22 w 142"/>
                <a:gd name="T27" fmla="*/ 35 h 202"/>
                <a:gd name="T28" fmla="*/ 22 w 142"/>
                <a:gd name="T29" fmla="*/ 32 h 202"/>
                <a:gd name="T30" fmla="*/ 20 w 142"/>
                <a:gd name="T31" fmla="*/ 28 h 202"/>
                <a:gd name="T32" fmla="*/ 16 w 142"/>
                <a:gd name="T33" fmla="*/ 26 h 202"/>
                <a:gd name="T34" fmla="*/ 11 w 142"/>
                <a:gd name="T35" fmla="*/ 23 h 202"/>
                <a:gd name="T36" fmla="*/ 6 w 142"/>
                <a:gd name="T37" fmla="*/ 20 h 202"/>
                <a:gd name="T38" fmla="*/ 3 w 142"/>
                <a:gd name="T39" fmla="*/ 18 h 202"/>
                <a:gd name="T40" fmla="*/ 1 w 142"/>
                <a:gd name="T41" fmla="*/ 18 h 202"/>
                <a:gd name="T42" fmla="*/ 1 w 142"/>
                <a:gd name="T43" fmla="*/ 16 h 202"/>
                <a:gd name="T44" fmla="*/ 3 w 142"/>
                <a:gd name="T45" fmla="*/ 18 h 202"/>
                <a:gd name="T46" fmla="*/ 7 w 142"/>
                <a:gd name="T47" fmla="*/ 19 h 202"/>
                <a:gd name="T48" fmla="*/ 12 w 142"/>
                <a:gd name="T49" fmla="*/ 21 h 202"/>
                <a:gd name="T50" fmla="*/ 16 w 142"/>
                <a:gd name="T51" fmla="*/ 23 h 202"/>
                <a:gd name="T52" fmla="*/ 17 w 142"/>
                <a:gd name="T53" fmla="*/ 18 h 202"/>
                <a:gd name="T54" fmla="*/ 11 w 142"/>
                <a:gd name="T55" fmla="*/ 6 h 202"/>
                <a:gd name="T56" fmla="*/ 8 w 142"/>
                <a:gd name="T57" fmla="*/ 1 h 202"/>
                <a:gd name="T58" fmla="*/ 9 w 142"/>
                <a:gd name="T59" fmla="*/ 1 h 202"/>
                <a:gd name="T60" fmla="*/ 14 w 142"/>
                <a:gd name="T61" fmla="*/ 6 h 202"/>
                <a:gd name="T62" fmla="*/ 19 w 142"/>
                <a:gd name="T63" fmla="*/ 17 h 202"/>
                <a:gd name="T64" fmla="*/ 23 w 142"/>
                <a:gd name="T65" fmla="*/ 19 h 202"/>
                <a:gd name="T66" fmla="*/ 27 w 142"/>
                <a:gd name="T67" fmla="*/ 10 h 202"/>
                <a:gd name="T68" fmla="*/ 27 w 142"/>
                <a:gd name="T69" fmla="*/ 6 h 202"/>
                <a:gd name="T70" fmla="*/ 28 w 142"/>
                <a:gd name="T71" fmla="*/ 6 h 202"/>
                <a:gd name="T72" fmla="*/ 28 w 142"/>
                <a:gd name="T73" fmla="*/ 11 h 202"/>
                <a:gd name="T74" fmla="*/ 26 w 142"/>
                <a:gd name="T75" fmla="*/ 21 h 202"/>
                <a:gd name="T76" fmla="*/ 24 w 142"/>
                <a:gd name="T77" fmla="*/ 28 h 202"/>
                <a:gd name="T78" fmla="*/ 25 w 142"/>
                <a:gd name="T79" fmla="*/ 34 h 202"/>
                <a:gd name="T80" fmla="*/ 28 w 142"/>
                <a:gd name="T81" fmla="*/ 34 h 202"/>
                <a:gd name="T82" fmla="*/ 32 w 142"/>
                <a:gd name="T83" fmla="*/ 30 h 202"/>
                <a:gd name="T84" fmla="*/ 35 w 142"/>
                <a:gd name="T85" fmla="*/ 26 h 202"/>
                <a:gd name="T86" fmla="*/ 36 w 142"/>
                <a:gd name="T87" fmla="*/ 26 h 202"/>
                <a:gd name="T88" fmla="*/ 35 w 142"/>
                <a:gd name="T89" fmla="*/ 31 h 202"/>
                <a:gd name="T90" fmla="*/ 29 w 142"/>
                <a:gd name="T91" fmla="*/ 37 h 202"/>
                <a:gd name="T92" fmla="*/ 27 w 142"/>
                <a:gd name="T93" fmla="*/ 40 h 202"/>
                <a:gd name="T94" fmla="*/ 29 w 142"/>
                <a:gd name="T95" fmla="*/ 44 h 2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42" h="202">
                  <a:moveTo>
                    <a:pt x="114" y="179"/>
                  </a:moveTo>
                  <a:lnTo>
                    <a:pt x="113" y="185"/>
                  </a:lnTo>
                  <a:lnTo>
                    <a:pt x="113" y="189"/>
                  </a:lnTo>
                  <a:lnTo>
                    <a:pt x="111" y="195"/>
                  </a:lnTo>
                  <a:lnTo>
                    <a:pt x="111" y="202"/>
                  </a:lnTo>
                  <a:lnTo>
                    <a:pt x="105" y="191"/>
                  </a:lnTo>
                  <a:lnTo>
                    <a:pt x="99" y="177"/>
                  </a:lnTo>
                  <a:lnTo>
                    <a:pt x="93" y="163"/>
                  </a:lnTo>
                  <a:lnTo>
                    <a:pt x="92" y="154"/>
                  </a:lnTo>
                  <a:lnTo>
                    <a:pt x="87" y="153"/>
                  </a:lnTo>
                  <a:lnTo>
                    <a:pt x="81" y="150"/>
                  </a:lnTo>
                  <a:lnTo>
                    <a:pt x="75" y="147"/>
                  </a:lnTo>
                  <a:lnTo>
                    <a:pt x="67" y="144"/>
                  </a:lnTo>
                  <a:lnTo>
                    <a:pt x="59" y="142"/>
                  </a:lnTo>
                  <a:lnTo>
                    <a:pt x="53" y="139"/>
                  </a:lnTo>
                  <a:lnTo>
                    <a:pt x="46" y="137"/>
                  </a:lnTo>
                  <a:lnTo>
                    <a:pt x="41" y="137"/>
                  </a:lnTo>
                  <a:lnTo>
                    <a:pt x="40" y="136"/>
                  </a:lnTo>
                  <a:lnTo>
                    <a:pt x="38" y="134"/>
                  </a:lnTo>
                  <a:lnTo>
                    <a:pt x="37" y="133"/>
                  </a:lnTo>
                  <a:lnTo>
                    <a:pt x="35" y="131"/>
                  </a:lnTo>
                  <a:lnTo>
                    <a:pt x="40" y="131"/>
                  </a:lnTo>
                  <a:lnTo>
                    <a:pt x="47" y="133"/>
                  </a:lnTo>
                  <a:lnTo>
                    <a:pt x="55" y="133"/>
                  </a:lnTo>
                  <a:lnTo>
                    <a:pt x="64" y="134"/>
                  </a:lnTo>
                  <a:lnTo>
                    <a:pt x="72" y="136"/>
                  </a:lnTo>
                  <a:lnTo>
                    <a:pt x="79" y="137"/>
                  </a:lnTo>
                  <a:lnTo>
                    <a:pt x="85" y="137"/>
                  </a:lnTo>
                  <a:lnTo>
                    <a:pt x="88" y="139"/>
                  </a:lnTo>
                  <a:lnTo>
                    <a:pt x="85" y="127"/>
                  </a:lnTo>
                  <a:lnTo>
                    <a:pt x="82" y="118"/>
                  </a:lnTo>
                  <a:lnTo>
                    <a:pt x="78" y="111"/>
                  </a:lnTo>
                  <a:lnTo>
                    <a:pt x="75" y="105"/>
                  </a:lnTo>
                  <a:lnTo>
                    <a:pt x="64" y="101"/>
                  </a:lnTo>
                  <a:lnTo>
                    <a:pt x="53" y="96"/>
                  </a:lnTo>
                  <a:lnTo>
                    <a:pt x="43" y="90"/>
                  </a:lnTo>
                  <a:lnTo>
                    <a:pt x="34" y="86"/>
                  </a:lnTo>
                  <a:lnTo>
                    <a:pt x="24" y="79"/>
                  </a:lnTo>
                  <a:lnTo>
                    <a:pt x="17" y="75"/>
                  </a:lnTo>
                  <a:lnTo>
                    <a:pt x="9" y="72"/>
                  </a:lnTo>
                  <a:lnTo>
                    <a:pt x="5" y="70"/>
                  </a:lnTo>
                  <a:lnTo>
                    <a:pt x="1" y="69"/>
                  </a:lnTo>
                  <a:lnTo>
                    <a:pt x="0" y="66"/>
                  </a:lnTo>
                  <a:lnTo>
                    <a:pt x="1" y="64"/>
                  </a:lnTo>
                  <a:lnTo>
                    <a:pt x="8" y="66"/>
                  </a:lnTo>
                  <a:lnTo>
                    <a:pt x="12" y="69"/>
                  </a:lnTo>
                  <a:lnTo>
                    <a:pt x="20" y="72"/>
                  </a:lnTo>
                  <a:lnTo>
                    <a:pt x="27" y="75"/>
                  </a:lnTo>
                  <a:lnTo>
                    <a:pt x="37" y="79"/>
                  </a:lnTo>
                  <a:lnTo>
                    <a:pt x="46" y="84"/>
                  </a:lnTo>
                  <a:lnTo>
                    <a:pt x="55" y="89"/>
                  </a:lnTo>
                  <a:lnTo>
                    <a:pt x="64" y="92"/>
                  </a:lnTo>
                  <a:lnTo>
                    <a:pt x="72" y="93"/>
                  </a:lnTo>
                  <a:lnTo>
                    <a:pt x="67" y="72"/>
                  </a:lnTo>
                  <a:lnTo>
                    <a:pt x="55" y="46"/>
                  </a:lnTo>
                  <a:lnTo>
                    <a:pt x="43" y="21"/>
                  </a:lnTo>
                  <a:lnTo>
                    <a:pt x="32" y="8"/>
                  </a:lnTo>
                  <a:lnTo>
                    <a:pt x="29" y="1"/>
                  </a:lnTo>
                  <a:lnTo>
                    <a:pt x="30" y="0"/>
                  </a:lnTo>
                  <a:lnTo>
                    <a:pt x="35" y="1"/>
                  </a:lnTo>
                  <a:lnTo>
                    <a:pt x="43" y="9"/>
                  </a:lnTo>
                  <a:lnTo>
                    <a:pt x="53" y="24"/>
                  </a:lnTo>
                  <a:lnTo>
                    <a:pt x="66" y="46"/>
                  </a:lnTo>
                  <a:lnTo>
                    <a:pt x="76" y="67"/>
                  </a:lnTo>
                  <a:lnTo>
                    <a:pt x="82" y="84"/>
                  </a:lnTo>
                  <a:lnTo>
                    <a:pt x="92" y="73"/>
                  </a:lnTo>
                  <a:lnTo>
                    <a:pt x="99" y="56"/>
                  </a:lnTo>
                  <a:lnTo>
                    <a:pt x="105" y="40"/>
                  </a:lnTo>
                  <a:lnTo>
                    <a:pt x="107" y="26"/>
                  </a:lnTo>
                  <a:lnTo>
                    <a:pt x="107" y="21"/>
                  </a:lnTo>
                  <a:lnTo>
                    <a:pt x="108" y="20"/>
                  </a:lnTo>
                  <a:lnTo>
                    <a:pt x="110" y="24"/>
                  </a:lnTo>
                  <a:lnTo>
                    <a:pt x="110" y="31"/>
                  </a:lnTo>
                  <a:lnTo>
                    <a:pt x="110" y="44"/>
                  </a:lnTo>
                  <a:lnTo>
                    <a:pt x="108" y="63"/>
                  </a:lnTo>
                  <a:lnTo>
                    <a:pt x="102" y="84"/>
                  </a:lnTo>
                  <a:lnTo>
                    <a:pt x="88" y="101"/>
                  </a:lnTo>
                  <a:lnTo>
                    <a:pt x="93" y="111"/>
                  </a:lnTo>
                  <a:lnTo>
                    <a:pt x="98" y="122"/>
                  </a:lnTo>
                  <a:lnTo>
                    <a:pt x="99" y="133"/>
                  </a:lnTo>
                  <a:lnTo>
                    <a:pt x="101" y="139"/>
                  </a:lnTo>
                  <a:lnTo>
                    <a:pt x="111" y="133"/>
                  </a:lnTo>
                  <a:lnTo>
                    <a:pt x="121" y="127"/>
                  </a:lnTo>
                  <a:lnTo>
                    <a:pt x="128" y="119"/>
                  </a:lnTo>
                  <a:lnTo>
                    <a:pt x="134" y="108"/>
                  </a:lnTo>
                  <a:lnTo>
                    <a:pt x="137" y="102"/>
                  </a:lnTo>
                  <a:lnTo>
                    <a:pt x="140" y="101"/>
                  </a:lnTo>
                  <a:lnTo>
                    <a:pt x="142" y="104"/>
                  </a:lnTo>
                  <a:lnTo>
                    <a:pt x="142" y="110"/>
                  </a:lnTo>
                  <a:lnTo>
                    <a:pt x="137" y="121"/>
                  </a:lnTo>
                  <a:lnTo>
                    <a:pt x="128" y="134"/>
                  </a:lnTo>
                  <a:lnTo>
                    <a:pt x="116" y="147"/>
                  </a:lnTo>
                  <a:lnTo>
                    <a:pt x="105" y="154"/>
                  </a:lnTo>
                  <a:lnTo>
                    <a:pt x="108" y="160"/>
                  </a:lnTo>
                  <a:lnTo>
                    <a:pt x="110" y="168"/>
                  </a:lnTo>
                  <a:lnTo>
                    <a:pt x="113" y="174"/>
                  </a:lnTo>
                  <a:lnTo>
                    <a:pt x="114" y="179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262"/>
            <p:cNvSpPr>
              <a:spLocks/>
            </p:cNvSpPr>
            <p:nvPr/>
          </p:nvSpPr>
          <p:spPr bwMode="auto">
            <a:xfrm>
              <a:off x="394" y="640"/>
              <a:ext cx="70" cy="91"/>
            </a:xfrm>
            <a:custGeom>
              <a:avLst/>
              <a:gdLst>
                <a:gd name="T0" fmla="*/ 34 w 140"/>
                <a:gd name="T1" fmla="*/ 1 h 182"/>
                <a:gd name="T2" fmla="*/ 30 w 140"/>
                <a:gd name="T3" fmla="*/ 2 h 182"/>
                <a:gd name="T4" fmla="*/ 28 w 140"/>
                <a:gd name="T5" fmla="*/ 3 h 182"/>
                <a:gd name="T6" fmla="*/ 25 w 140"/>
                <a:gd name="T7" fmla="*/ 8 h 182"/>
                <a:gd name="T8" fmla="*/ 21 w 140"/>
                <a:gd name="T9" fmla="*/ 9 h 182"/>
                <a:gd name="T10" fmla="*/ 17 w 140"/>
                <a:gd name="T11" fmla="*/ 10 h 182"/>
                <a:gd name="T12" fmla="*/ 11 w 140"/>
                <a:gd name="T13" fmla="*/ 11 h 182"/>
                <a:gd name="T14" fmla="*/ 7 w 140"/>
                <a:gd name="T15" fmla="*/ 13 h 182"/>
                <a:gd name="T16" fmla="*/ 6 w 140"/>
                <a:gd name="T17" fmla="*/ 15 h 182"/>
                <a:gd name="T18" fmla="*/ 6 w 140"/>
                <a:gd name="T19" fmla="*/ 15 h 182"/>
                <a:gd name="T20" fmla="*/ 8 w 140"/>
                <a:gd name="T21" fmla="*/ 14 h 182"/>
                <a:gd name="T22" fmla="*/ 11 w 140"/>
                <a:gd name="T23" fmla="*/ 13 h 182"/>
                <a:gd name="T24" fmla="*/ 16 w 140"/>
                <a:gd name="T25" fmla="*/ 11 h 182"/>
                <a:gd name="T26" fmla="*/ 20 w 140"/>
                <a:gd name="T27" fmla="*/ 11 h 182"/>
                <a:gd name="T28" fmla="*/ 21 w 140"/>
                <a:gd name="T29" fmla="*/ 15 h 182"/>
                <a:gd name="T30" fmla="*/ 18 w 140"/>
                <a:gd name="T31" fmla="*/ 21 h 182"/>
                <a:gd name="T32" fmla="*/ 15 w 140"/>
                <a:gd name="T33" fmla="*/ 23 h 182"/>
                <a:gd name="T34" fmla="*/ 11 w 140"/>
                <a:gd name="T35" fmla="*/ 24 h 182"/>
                <a:gd name="T36" fmla="*/ 6 w 140"/>
                <a:gd name="T37" fmla="*/ 26 h 182"/>
                <a:gd name="T38" fmla="*/ 3 w 140"/>
                <a:gd name="T39" fmla="*/ 26 h 182"/>
                <a:gd name="T40" fmla="*/ 1 w 140"/>
                <a:gd name="T41" fmla="*/ 27 h 182"/>
                <a:gd name="T42" fmla="*/ 1 w 140"/>
                <a:gd name="T43" fmla="*/ 27 h 182"/>
                <a:gd name="T44" fmla="*/ 3 w 140"/>
                <a:gd name="T45" fmla="*/ 27 h 182"/>
                <a:gd name="T46" fmla="*/ 6 w 140"/>
                <a:gd name="T47" fmla="*/ 27 h 182"/>
                <a:gd name="T48" fmla="*/ 10 w 140"/>
                <a:gd name="T49" fmla="*/ 26 h 182"/>
                <a:gd name="T50" fmla="*/ 14 w 140"/>
                <a:gd name="T51" fmla="*/ 26 h 182"/>
                <a:gd name="T52" fmla="*/ 13 w 140"/>
                <a:gd name="T53" fmla="*/ 29 h 182"/>
                <a:gd name="T54" fmla="*/ 9 w 140"/>
                <a:gd name="T55" fmla="*/ 37 h 182"/>
                <a:gd name="T56" fmla="*/ 10 w 140"/>
                <a:gd name="T57" fmla="*/ 42 h 182"/>
                <a:gd name="T58" fmla="*/ 15 w 140"/>
                <a:gd name="T59" fmla="*/ 31 h 182"/>
                <a:gd name="T60" fmla="*/ 19 w 140"/>
                <a:gd name="T61" fmla="*/ 31 h 182"/>
                <a:gd name="T62" fmla="*/ 22 w 140"/>
                <a:gd name="T63" fmla="*/ 39 h 182"/>
                <a:gd name="T64" fmla="*/ 25 w 140"/>
                <a:gd name="T65" fmla="*/ 42 h 182"/>
                <a:gd name="T66" fmla="*/ 25 w 140"/>
                <a:gd name="T67" fmla="*/ 41 h 182"/>
                <a:gd name="T68" fmla="*/ 22 w 140"/>
                <a:gd name="T69" fmla="*/ 36 h 182"/>
                <a:gd name="T70" fmla="*/ 21 w 140"/>
                <a:gd name="T71" fmla="*/ 28 h 182"/>
                <a:gd name="T72" fmla="*/ 21 w 140"/>
                <a:gd name="T73" fmla="*/ 22 h 182"/>
                <a:gd name="T74" fmla="*/ 25 w 140"/>
                <a:gd name="T75" fmla="*/ 15 h 182"/>
                <a:gd name="T76" fmla="*/ 29 w 140"/>
                <a:gd name="T77" fmla="*/ 15 h 182"/>
                <a:gd name="T78" fmla="*/ 33 w 140"/>
                <a:gd name="T79" fmla="*/ 22 h 182"/>
                <a:gd name="T80" fmla="*/ 34 w 140"/>
                <a:gd name="T81" fmla="*/ 29 h 182"/>
                <a:gd name="T82" fmla="*/ 35 w 140"/>
                <a:gd name="T83" fmla="*/ 28 h 182"/>
                <a:gd name="T84" fmla="*/ 35 w 140"/>
                <a:gd name="T85" fmla="*/ 22 h 182"/>
                <a:gd name="T86" fmla="*/ 32 w 140"/>
                <a:gd name="T87" fmla="*/ 13 h 182"/>
                <a:gd name="T88" fmla="*/ 32 w 140"/>
                <a:gd name="T89" fmla="*/ 8 h 182"/>
                <a:gd name="T90" fmla="*/ 35 w 140"/>
                <a:gd name="T91" fmla="*/ 3 h 182"/>
                <a:gd name="T92" fmla="*/ 35 w 140"/>
                <a:gd name="T93" fmla="*/ 0 h 18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40" h="182">
                  <a:moveTo>
                    <a:pt x="140" y="0"/>
                  </a:moveTo>
                  <a:lnTo>
                    <a:pt x="133" y="2"/>
                  </a:lnTo>
                  <a:lnTo>
                    <a:pt x="127" y="3"/>
                  </a:lnTo>
                  <a:lnTo>
                    <a:pt x="119" y="5"/>
                  </a:lnTo>
                  <a:lnTo>
                    <a:pt x="111" y="5"/>
                  </a:lnTo>
                  <a:lnTo>
                    <a:pt x="110" y="12"/>
                  </a:lnTo>
                  <a:lnTo>
                    <a:pt x="105" y="21"/>
                  </a:lnTo>
                  <a:lnTo>
                    <a:pt x="99" y="29"/>
                  </a:lnTo>
                  <a:lnTo>
                    <a:pt x="92" y="32"/>
                  </a:lnTo>
                  <a:lnTo>
                    <a:pt x="84" y="34"/>
                  </a:lnTo>
                  <a:lnTo>
                    <a:pt x="75" y="34"/>
                  </a:lnTo>
                  <a:lnTo>
                    <a:pt x="66" y="37"/>
                  </a:lnTo>
                  <a:lnTo>
                    <a:pt x="55" y="38"/>
                  </a:lnTo>
                  <a:lnTo>
                    <a:pt x="44" y="41"/>
                  </a:lnTo>
                  <a:lnTo>
                    <a:pt x="35" y="46"/>
                  </a:lnTo>
                  <a:lnTo>
                    <a:pt x="27" y="49"/>
                  </a:lnTo>
                  <a:lnTo>
                    <a:pt x="23" y="53"/>
                  </a:lnTo>
                  <a:lnTo>
                    <a:pt x="21" y="57"/>
                  </a:lnTo>
                  <a:lnTo>
                    <a:pt x="20" y="57"/>
                  </a:lnTo>
                  <a:lnTo>
                    <a:pt x="21" y="57"/>
                  </a:lnTo>
                  <a:lnTo>
                    <a:pt x="26" y="55"/>
                  </a:lnTo>
                  <a:lnTo>
                    <a:pt x="30" y="53"/>
                  </a:lnTo>
                  <a:lnTo>
                    <a:pt x="37" y="50"/>
                  </a:lnTo>
                  <a:lnTo>
                    <a:pt x="44" y="49"/>
                  </a:lnTo>
                  <a:lnTo>
                    <a:pt x="52" y="46"/>
                  </a:lnTo>
                  <a:lnTo>
                    <a:pt x="61" y="44"/>
                  </a:lnTo>
                  <a:lnTo>
                    <a:pt x="70" y="44"/>
                  </a:lnTo>
                  <a:lnTo>
                    <a:pt x="79" y="44"/>
                  </a:lnTo>
                  <a:lnTo>
                    <a:pt x="87" y="46"/>
                  </a:lnTo>
                  <a:lnTo>
                    <a:pt x="81" y="58"/>
                  </a:lnTo>
                  <a:lnTo>
                    <a:pt x="75" y="72"/>
                  </a:lnTo>
                  <a:lnTo>
                    <a:pt x="69" y="84"/>
                  </a:lnTo>
                  <a:lnTo>
                    <a:pt x="63" y="90"/>
                  </a:lnTo>
                  <a:lnTo>
                    <a:pt x="58" y="92"/>
                  </a:lnTo>
                  <a:lnTo>
                    <a:pt x="50" y="95"/>
                  </a:lnTo>
                  <a:lnTo>
                    <a:pt x="43" y="96"/>
                  </a:lnTo>
                  <a:lnTo>
                    <a:pt x="34" y="99"/>
                  </a:lnTo>
                  <a:lnTo>
                    <a:pt x="24" y="101"/>
                  </a:lnTo>
                  <a:lnTo>
                    <a:pt x="17" y="102"/>
                  </a:lnTo>
                  <a:lnTo>
                    <a:pt x="9" y="104"/>
                  </a:lnTo>
                  <a:lnTo>
                    <a:pt x="5" y="105"/>
                  </a:lnTo>
                  <a:lnTo>
                    <a:pt x="1" y="107"/>
                  </a:lnTo>
                  <a:lnTo>
                    <a:pt x="0" y="107"/>
                  </a:lnTo>
                  <a:lnTo>
                    <a:pt x="1" y="108"/>
                  </a:lnTo>
                  <a:lnTo>
                    <a:pt x="8" y="108"/>
                  </a:lnTo>
                  <a:lnTo>
                    <a:pt x="12" y="108"/>
                  </a:lnTo>
                  <a:lnTo>
                    <a:pt x="18" y="107"/>
                  </a:lnTo>
                  <a:lnTo>
                    <a:pt x="24" y="107"/>
                  </a:lnTo>
                  <a:lnTo>
                    <a:pt x="32" y="105"/>
                  </a:lnTo>
                  <a:lnTo>
                    <a:pt x="38" y="104"/>
                  </a:lnTo>
                  <a:lnTo>
                    <a:pt x="46" y="104"/>
                  </a:lnTo>
                  <a:lnTo>
                    <a:pt x="53" y="102"/>
                  </a:lnTo>
                  <a:lnTo>
                    <a:pt x="59" y="101"/>
                  </a:lnTo>
                  <a:lnTo>
                    <a:pt x="50" y="113"/>
                  </a:lnTo>
                  <a:lnTo>
                    <a:pt x="41" y="125"/>
                  </a:lnTo>
                  <a:lnTo>
                    <a:pt x="34" y="147"/>
                  </a:lnTo>
                  <a:lnTo>
                    <a:pt x="30" y="182"/>
                  </a:lnTo>
                  <a:lnTo>
                    <a:pt x="38" y="165"/>
                  </a:lnTo>
                  <a:lnTo>
                    <a:pt x="49" y="142"/>
                  </a:lnTo>
                  <a:lnTo>
                    <a:pt x="59" y="121"/>
                  </a:lnTo>
                  <a:lnTo>
                    <a:pt x="70" y="107"/>
                  </a:lnTo>
                  <a:lnTo>
                    <a:pt x="73" y="122"/>
                  </a:lnTo>
                  <a:lnTo>
                    <a:pt x="79" y="139"/>
                  </a:lnTo>
                  <a:lnTo>
                    <a:pt x="87" y="153"/>
                  </a:lnTo>
                  <a:lnTo>
                    <a:pt x="95" y="163"/>
                  </a:lnTo>
                  <a:lnTo>
                    <a:pt x="99" y="168"/>
                  </a:lnTo>
                  <a:lnTo>
                    <a:pt x="99" y="167"/>
                  </a:lnTo>
                  <a:lnTo>
                    <a:pt x="98" y="163"/>
                  </a:lnTo>
                  <a:lnTo>
                    <a:pt x="95" y="159"/>
                  </a:lnTo>
                  <a:lnTo>
                    <a:pt x="88" y="142"/>
                  </a:lnTo>
                  <a:lnTo>
                    <a:pt x="84" y="125"/>
                  </a:lnTo>
                  <a:lnTo>
                    <a:pt x="81" y="110"/>
                  </a:lnTo>
                  <a:lnTo>
                    <a:pt x="81" y="98"/>
                  </a:lnTo>
                  <a:lnTo>
                    <a:pt x="84" y="86"/>
                  </a:lnTo>
                  <a:lnTo>
                    <a:pt x="92" y="70"/>
                  </a:lnTo>
                  <a:lnTo>
                    <a:pt x="99" y="57"/>
                  </a:lnTo>
                  <a:lnTo>
                    <a:pt x="104" y="49"/>
                  </a:lnTo>
                  <a:lnTo>
                    <a:pt x="113" y="58"/>
                  </a:lnTo>
                  <a:lnTo>
                    <a:pt x="124" y="72"/>
                  </a:lnTo>
                  <a:lnTo>
                    <a:pt x="131" y="87"/>
                  </a:lnTo>
                  <a:lnTo>
                    <a:pt x="136" y="108"/>
                  </a:lnTo>
                  <a:lnTo>
                    <a:pt x="136" y="116"/>
                  </a:lnTo>
                  <a:lnTo>
                    <a:pt x="139" y="116"/>
                  </a:lnTo>
                  <a:lnTo>
                    <a:pt x="140" y="112"/>
                  </a:lnTo>
                  <a:lnTo>
                    <a:pt x="140" y="105"/>
                  </a:lnTo>
                  <a:lnTo>
                    <a:pt x="137" y="86"/>
                  </a:lnTo>
                  <a:lnTo>
                    <a:pt x="133" y="64"/>
                  </a:lnTo>
                  <a:lnTo>
                    <a:pt x="125" y="49"/>
                  </a:lnTo>
                  <a:lnTo>
                    <a:pt x="119" y="40"/>
                  </a:lnTo>
                  <a:lnTo>
                    <a:pt x="125" y="31"/>
                  </a:lnTo>
                  <a:lnTo>
                    <a:pt x="131" y="20"/>
                  </a:lnTo>
                  <a:lnTo>
                    <a:pt x="137" y="9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263"/>
            <p:cNvSpPr>
              <a:spLocks/>
            </p:cNvSpPr>
            <p:nvPr/>
          </p:nvSpPr>
          <p:spPr bwMode="auto">
            <a:xfrm>
              <a:off x="504" y="516"/>
              <a:ext cx="100" cy="77"/>
            </a:xfrm>
            <a:custGeom>
              <a:avLst/>
              <a:gdLst>
                <a:gd name="T0" fmla="*/ 30 w 200"/>
                <a:gd name="T1" fmla="*/ 3 h 154"/>
                <a:gd name="T2" fmla="*/ 35 w 200"/>
                <a:gd name="T3" fmla="*/ 3 h 154"/>
                <a:gd name="T4" fmla="*/ 40 w 200"/>
                <a:gd name="T5" fmla="*/ 5 h 154"/>
                <a:gd name="T6" fmla="*/ 40 w 200"/>
                <a:gd name="T7" fmla="*/ 8 h 154"/>
                <a:gd name="T8" fmla="*/ 39 w 200"/>
                <a:gd name="T9" fmla="*/ 12 h 154"/>
                <a:gd name="T10" fmla="*/ 32 w 200"/>
                <a:gd name="T11" fmla="*/ 14 h 154"/>
                <a:gd name="T12" fmla="*/ 29 w 200"/>
                <a:gd name="T13" fmla="*/ 17 h 154"/>
                <a:gd name="T14" fmla="*/ 29 w 200"/>
                <a:gd name="T15" fmla="*/ 18 h 154"/>
                <a:gd name="T16" fmla="*/ 30 w 200"/>
                <a:gd name="T17" fmla="*/ 17 h 154"/>
                <a:gd name="T18" fmla="*/ 35 w 200"/>
                <a:gd name="T19" fmla="*/ 16 h 154"/>
                <a:gd name="T20" fmla="*/ 38 w 200"/>
                <a:gd name="T21" fmla="*/ 18 h 154"/>
                <a:gd name="T22" fmla="*/ 39 w 200"/>
                <a:gd name="T23" fmla="*/ 19 h 154"/>
                <a:gd name="T24" fmla="*/ 39 w 200"/>
                <a:gd name="T25" fmla="*/ 22 h 154"/>
                <a:gd name="T26" fmla="*/ 37 w 200"/>
                <a:gd name="T27" fmla="*/ 24 h 154"/>
                <a:gd name="T28" fmla="*/ 39 w 200"/>
                <a:gd name="T29" fmla="*/ 25 h 154"/>
                <a:gd name="T30" fmla="*/ 44 w 200"/>
                <a:gd name="T31" fmla="*/ 25 h 154"/>
                <a:gd name="T32" fmla="*/ 50 w 200"/>
                <a:gd name="T33" fmla="*/ 29 h 154"/>
                <a:gd name="T34" fmla="*/ 48 w 200"/>
                <a:gd name="T35" fmla="*/ 37 h 154"/>
                <a:gd name="T36" fmla="*/ 41 w 200"/>
                <a:gd name="T37" fmla="*/ 39 h 154"/>
                <a:gd name="T38" fmla="*/ 37 w 200"/>
                <a:gd name="T39" fmla="*/ 34 h 154"/>
                <a:gd name="T40" fmla="*/ 35 w 200"/>
                <a:gd name="T41" fmla="*/ 29 h 154"/>
                <a:gd name="T42" fmla="*/ 29 w 200"/>
                <a:gd name="T43" fmla="*/ 24 h 154"/>
                <a:gd name="T44" fmla="*/ 28 w 200"/>
                <a:gd name="T45" fmla="*/ 24 h 154"/>
                <a:gd name="T46" fmla="*/ 29 w 200"/>
                <a:gd name="T47" fmla="*/ 30 h 154"/>
                <a:gd name="T48" fmla="*/ 26 w 200"/>
                <a:gd name="T49" fmla="*/ 35 h 154"/>
                <a:gd name="T50" fmla="*/ 21 w 200"/>
                <a:gd name="T51" fmla="*/ 37 h 154"/>
                <a:gd name="T52" fmla="*/ 16 w 200"/>
                <a:gd name="T53" fmla="*/ 35 h 154"/>
                <a:gd name="T54" fmla="*/ 13 w 200"/>
                <a:gd name="T55" fmla="*/ 30 h 154"/>
                <a:gd name="T56" fmla="*/ 14 w 200"/>
                <a:gd name="T57" fmla="*/ 25 h 154"/>
                <a:gd name="T58" fmla="*/ 17 w 200"/>
                <a:gd name="T59" fmla="*/ 23 h 154"/>
                <a:gd name="T60" fmla="*/ 12 w 200"/>
                <a:gd name="T61" fmla="*/ 20 h 154"/>
                <a:gd name="T62" fmla="*/ 10 w 200"/>
                <a:gd name="T63" fmla="*/ 22 h 154"/>
                <a:gd name="T64" fmla="*/ 3 w 200"/>
                <a:gd name="T65" fmla="*/ 22 h 154"/>
                <a:gd name="T66" fmla="*/ 0 w 200"/>
                <a:gd name="T67" fmla="*/ 17 h 154"/>
                <a:gd name="T68" fmla="*/ 3 w 200"/>
                <a:gd name="T69" fmla="*/ 12 h 154"/>
                <a:gd name="T70" fmla="*/ 5 w 200"/>
                <a:gd name="T71" fmla="*/ 10 h 154"/>
                <a:gd name="T72" fmla="*/ 7 w 200"/>
                <a:gd name="T73" fmla="*/ 9 h 154"/>
                <a:gd name="T74" fmla="*/ 9 w 200"/>
                <a:gd name="T75" fmla="*/ 9 h 154"/>
                <a:gd name="T76" fmla="*/ 10 w 200"/>
                <a:gd name="T77" fmla="*/ 3 h 154"/>
                <a:gd name="T78" fmla="*/ 16 w 200"/>
                <a:gd name="T79" fmla="*/ 0 h 154"/>
                <a:gd name="T80" fmla="*/ 21 w 200"/>
                <a:gd name="T81" fmla="*/ 2 h 154"/>
                <a:gd name="T82" fmla="*/ 20 w 200"/>
                <a:gd name="T83" fmla="*/ 9 h 154"/>
                <a:gd name="T84" fmla="*/ 25 w 200"/>
                <a:gd name="T85" fmla="*/ 12 h 154"/>
                <a:gd name="T86" fmla="*/ 25 w 200"/>
                <a:gd name="T87" fmla="*/ 16 h 154"/>
                <a:gd name="T88" fmla="*/ 26 w 200"/>
                <a:gd name="T89" fmla="*/ 15 h 154"/>
                <a:gd name="T90" fmla="*/ 28 w 200"/>
                <a:gd name="T91" fmla="*/ 12 h 154"/>
                <a:gd name="T92" fmla="*/ 27 w 200"/>
                <a:gd name="T93" fmla="*/ 6 h 15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00" h="154">
                  <a:moveTo>
                    <a:pt x="110" y="15"/>
                  </a:moveTo>
                  <a:lnTo>
                    <a:pt x="113" y="12"/>
                  </a:lnTo>
                  <a:lnTo>
                    <a:pt x="119" y="9"/>
                  </a:lnTo>
                  <a:lnTo>
                    <a:pt x="125" y="7"/>
                  </a:lnTo>
                  <a:lnTo>
                    <a:pt x="133" y="9"/>
                  </a:lnTo>
                  <a:lnTo>
                    <a:pt x="139" y="9"/>
                  </a:lnTo>
                  <a:lnTo>
                    <a:pt x="145" y="10"/>
                  </a:lnTo>
                  <a:lnTo>
                    <a:pt x="151" y="13"/>
                  </a:lnTo>
                  <a:lnTo>
                    <a:pt x="157" y="19"/>
                  </a:lnTo>
                  <a:lnTo>
                    <a:pt x="155" y="18"/>
                  </a:lnTo>
                  <a:lnTo>
                    <a:pt x="158" y="22"/>
                  </a:lnTo>
                  <a:lnTo>
                    <a:pt x="160" y="30"/>
                  </a:lnTo>
                  <a:lnTo>
                    <a:pt x="160" y="38"/>
                  </a:lnTo>
                  <a:lnTo>
                    <a:pt x="158" y="42"/>
                  </a:lnTo>
                  <a:lnTo>
                    <a:pt x="155" y="47"/>
                  </a:lnTo>
                  <a:lnTo>
                    <a:pt x="152" y="53"/>
                  </a:lnTo>
                  <a:lnTo>
                    <a:pt x="143" y="56"/>
                  </a:lnTo>
                  <a:lnTo>
                    <a:pt x="128" y="55"/>
                  </a:lnTo>
                  <a:lnTo>
                    <a:pt x="123" y="58"/>
                  </a:lnTo>
                  <a:lnTo>
                    <a:pt x="120" y="62"/>
                  </a:lnTo>
                  <a:lnTo>
                    <a:pt x="116" y="65"/>
                  </a:lnTo>
                  <a:lnTo>
                    <a:pt x="113" y="67"/>
                  </a:lnTo>
                  <a:lnTo>
                    <a:pt x="114" y="68"/>
                  </a:lnTo>
                  <a:lnTo>
                    <a:pt x="114" y="70"/>
                  </a:lnTo>
                  <a:lnTo>
                    <a:pt x="116" y="71"/>
                  </a:lnTo>
                  <a:lnTo>
                    <a:pt x="116" y="73"/>
                  </a:lnTo>
                  <a:lnTo>
                    <a:pt x="120" y="67"/>
                  </a:lnTo>
                  <a:lnTo>
                    <a:pt x="126" y="62"/>
                  </a:lnTo>
                  <a:lnTo>
                    <a:pt x="133" y="61"/>
                  </a:lnTo>
                  <a:lnTo>
                    <a:pt x="140" y="62"/>
                  </a:lnTo>
                  <a:lnTo>
                    <a:pt x="145" y="65"/>
                  </a:lnTo>
                  <a:lnTo>
                    <a:pt x="148" y="67"/>
                  </a:lnTo>
                  <a:lnTo>
                    <a:pt x="149" y="70"/>
                  </a:lnTo>
                  <a:lnTo>
                    <a:pt x="152" y="73"/>
                  </a:lnTo>
                  <a:lnTo>
                    <a:pt x="154" y="74"/>
                  </a:lnTo>
                  <a:lnTo>
                    <a:pt x="154" y="76"/>
                  </a:lnTo>
                  <a:lnTo>
                    <a:pt x="154" y="79"/>
                  </a:lnTo>
                  <a:lnTo>
                    <a:pt x="154" y="81"/>
                  </a:lnTo>
                  <a:lnTo>
                    <a:pt x="154" y="85"/>
                  </a:lnTo>
                  <a:lnTo>
                    <a:pt x="152" y="88"/>
                  </a:lnTo>
                  <a:lnTo>
                    <a:pt x="151" y="93"/>
                  </a:lnTo>
                  <a:lnTo>
                    <a:pt x="148" y="96"/>
                  </a:lnTo>
                  <a:lnTo>
                    <a:pt x="149" y="97"/>
                  </a:lnTo>
                  <a:lnTo>
                    <a:pt x="151" y="99"/>
                  </a:lnTo>
                  <a:lnTo>
                    <a:pt x="154" y="100"/>
                  </a:lnTo>
                  <a:lnTo>
                    <a:pt x="155" y="102"/>
                  </a:lnTo>
                  <a:lnTo>
                    <a:pt x="165" y="97"/>
                  </a:lnTo>
                  <a:lnTo>
                    <a:pt x="175" y="97"/>
                  </a:lnTo>
                  <a:lnTo>
                    <a:pt x="184" y="100"/>
                  </a:lnTo>
                  <a:lnTo>
                    <a:pt x="192" y="106"/>
                  </a:lnTo>
                  <a:lnTo>
                    <a:pt x="197" y="116"/>
                  </a:lnTo>
                  <a:lnTo>
                    <a:pt x="200" y="126"/>
                  </a:lnTo>
                  <a:lnTo>
                    <a:pt x="197" y="137"/>
                  </a:lnTo>
                  <a:lnTo>
                    <a:pt x="192" y="145"/>
                  </a:lnTo>
                  <a:lnTo>
                    <a:pt x="183" y="151"/>
                  </a:lnTo>
                  <a:lnTo>
                    <a:pt x="174" y="154"/>
                  </a:lnTo>
                  <a:lnTo>
                    <a:pt x="163" y="154"/>
                  </a:lnTo>
                  <a:lnTo>
                    <a:pt x="154" y="149"/>
                  </a:lnTo>
                  <a:lnTo>
                    <a:pt x="148" y="142"/>
                  </a:lnTo>
                  <a:lnTo>
                    <a:pt x="145" y="134"/>
                  </a:lnTo>
                  <a:lnTo>
                    <a:pt x="145" y="126"/>
                  </a:lnTo>
                  <a:lnTo>
                    <a:pt x="146" y="119"/>
                  </a:lnTo>
                  <a:lnTo>
                    <a:pt x="140" y="114"/>
                  </a:lnTo>
                  <a:lnTo>
                    <a:pt x="131" y="108"/>
                  </a:lnTo>
                  <a:lnTo>
                    <a:pt x="120" y="100"/>
                  </a:lnTo>
                  <a:lnTo>
                    <a:pt x="114" y="96"/>
                  </a:lnTo>
                  <a:lnTo>
                    <a:pt x="113" y="94"/>
                  </a:lnTo>
                  <a:lnTo>
                    <a:pt x="111" y="94"/>
                  </a:lnTo>
                  <a:lnTo>
                    <a:pt x="111" y="96"/>
                  </a:lnTo>
                  <a:lnTo>
                    <a:pt x="111" y="97"/>
                  </a:lnTo>
                  <a:lnTo>
                    <a:pt x="116" y="108"/>
                  </a:lnTo>
                  <a:lnTo>
                    <a:pt x="116" y="119"/>
                  </a:lnTo>
                  <a:lnTo>
                    <a:pt x="111" y="129"/>
                  </a:lnTo>
                  <a:lnTo>
                    <a:pt x="107" y="137"/>
                  </a:lnTo>
                  <a:lnTo>
                    <a:pt x="104" y="140"/>
                  </a:lnTo>
                  <a:lnTo>
                    <a:pt x="97" y="143"/>
                  </a:lnTo>
                  <a:lnTo>
                    <a:pt x="90" y="146"/>
                  </a:lnTo>
                  <a:lnTo>
                    <a:pt x="84" y="148"/>
                  </a:lnTo>
                  <a:lnTo>
                    <a:pt x="76" y="146"/>
                  </a:lnTo>
                  <a:lnTo>
                    <a:pt x="68" y="143"/>
                  </a:lnTo>
                  <a:lnTo>
                    <a:pt x="62" y="139"/>
                  </a:lnTo>
                  <a:lnTo>
                    <a:pt x="58" y="132"/>
                  </a:lnTo>
                  <a:lnTo>
                    <a:pt x="55" y="126"/>
                  </a:lnTo>
                  <a:lnTo>
                    <a:pt x="52" y="120"/>
                  </a:lnTo>
                  <a:lnTo>
                    <a:pt x="52" y="113"/>
                  </a:lnTo>
                  <a:lnTo>
                    <a:pt x="52" y="103"/>
                  </a:lnTo>
                  <a:lnTo>
                    <a:pt x="55" y="100"/>
                  </a:lnTo>
                  <a:lnTo>
                    <a:pt x="58" y="96"/>
                  </a:lnTo>
                  <a:lnTo>
                    <a:pt x="61" y="93"/>
                  </a:lnTo>
                  <a:lnTo>
                    <a:pt x="65" y="90"/>
                  </a:lnTo>
                  <a:lnTo>
                    <a:pt x="58" y="88"/>
                  </a:lnTo>
                  <a:lnTo>
                    <a:pt x="52" y="84"/>
                  </a:lnTo>
                  <a:lnTo>
                    <a:pt x="46" y="79"/>
                  </a:lnTo>
                  <a:lnTo>
                    <a:pt x="42" y="73"/>
                  </a:lnTo>
                  <a:lnTo>
                    <a:pt x="41" y="81"/>
                  </a:lnTo>
                  <a:lnTo>
                    <a:pt x="38" y="87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10" y="85"/>
                  </a:lnTo>
                  <a:lnTo>
                    <a:pt x="4" y="79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4" y="53"/>
                  </a:lnTo>
                  <a:lnTo>
                    <a:pt x="9" y="45"/>
                  </a:lnTo>
                  <a:lnTo>
                    <a:pt x="12" y="41"/>
                  </a:lnTo>
                  <a:lnTo>
                    <a:pt x="13" y="39"/>
                  </a:lnTo>
                  <a:lnTo>
                    <a:pt x="17" y="38"/>
                  </a:lnTo>
                  <a:lnTo>
                    <a:pt x="20" y="36"/>
                  </a:lnTo>
                  <a:lnTo>
                    <a:pt x="23" y="35"/>
                  </a:lnTo>
                  <a:lnTo>
                    <a:pt x="27" y="35"/>
                  </a:lnTo>
                  <a:lnTo>
                    <a:pt x="30" y="33"/>
                  </a:lnTo>
                  <a:lnTo>
                    <a:pt x="32" y="33"/>
                  </a:lnTo>
                  <a:lnTo>
                    <a:pt x="35" y="33"/>
                  </a:lnTo>
                  <a:lnTo>
                    <a:pt x="35" y="26"/>
                  </a:lnTo>
                  <a:lnTo>
                    <a:pt x="35" y="16"/>
                  </a:lnTo>
                  <a:lnTo>
                    <a:pt x="39" y="9"/>
                  </a:lnTo>
                  <a:lnTo>
                    <a:pt x="49" y="3"/>
                  </a:lnTo>
                  <a:lnTo>
                    <a:pt x="53" y="0"/>
                  </a:lnTo>
                  <a:lnTo>
                    <a:pt x="61" y="0"/>
                  </a:lnTo>
                  <a:lnTo>
                    <a:pt x="68" y="0"/>
                  </a:lnTo>
                  <a:lnTo>
                    <a:pt x="73" y="1"/>
                  </a:lnTo>
                  <a:lnTo>
                    <a:pt x="82" y="6"/>
                  </a:lnTo>
                  <a:lnTo>
                    <a:pt x="87" y="16"/>
                  </a:lnTo>
                  <a:lnTo>
                    <a:pt x="87" y="27"/>
                  </a:lnTo>
                  <a:lnTo>
                    <a:pt x="79" y="36"/>
                  </a:lnTo>
                  <a:lnTo>
                    <a:pt x="85" y="38"/>
                  </a:lnTo>
                  <a:lnTo>
                    <a:pt x="93" y="41"/>
                  </a:lnTo>
                  <a:lnTo>
                    <a:pt x="97" y="48"/>
                  </a:lnTo>
                  <a:lnTo>
                    <a:pt x="99" y="56"/>
                  </a:lnTo>
                  <a:lnTo>
                    <a:pt x="97" y="59"/>
                  </a:lnTo>
                  <a:lnTo>
                    <a:pt x="97" y="61"/>
                  </a:lnTo>
                  <a:lnTo>
                    <a:pt x="97" y="62"/>
                  </a:lnTo>
                  <a:lnTo>
                    <a:pt x="100" y="61"/>
                  </a:lnTo>
                  <a:lnTo>
                    <a:pt x="104" y="58"/>
                  </a:lnTo>
                  <a:lnTo>
                    <a:pt x="107" y="53"/>
                  </a:lnTo>
                  <a:lnTo>
                    <a:pt x="110" y="50"/>
                  </a:lnTo>
                  <a:lnTo>
                    <a:pt x="111" y="45"/>
                  </a:lnTo>
                  <a:lnTo>
                    <a:pt x="108" y="38"/>
                  </a:lnTo>
                  <a:lnTo>
                    <a:pt x="107" y="32"/>
                  </a:lnTo>
                  <a:lnTo>
                    <a:pt x="107" y="24"/>
                  </a:lnTo>
                  <a:lnTo>
                    <a:pt x="110" y="15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264"/>
            <p:cNvSpPr>
              <a:spLocks/>
            </p:cNvSpPr>
            <p:nvPr/>
          </p:nvSpPr>
          <p:spPr bwMode="auto">
            <a:xfrm>
              <a:off x="422" y="446"/>
              <a:ext cx="93" cy="91"/>
            </a:xfrm>
            <a:custGeom>
              <a:avLst/>
              <a:gdLst>
                <a:gd name="T0" fmla="*/ 45 w 187"/>
                <a:gd name="T1" fmla="*/ 45 h 182"/>
                <a:gd name="T2" fmla="*/ 42 w 187"/>
                <a:gd name="T3" fmla="*/ 44 h 182"/>
                <a:gd name="T4" fmla="*/ 38 w 187"/>
                <a:gd name="T5" fmla="*/ 43 h 182"/>
                <a:gd name="T6" fmla="*/ 33 w 187"/>
                <a:gd name="T7" fmla="*/ 43 h 182"/>
                <a:gd name="T8" fmla="*/ 28 w 187"/>
                <a:gd name="T9" fmla="*/ 43 h 182"/>
                <a:gd name="T10" fmla="*/ 24 w 187"/>
                <a:gd name="T11" fmla="*/ 42 h 182"/>
                <a:gd name="T12" fmla="*/ 26 w 187"/>
                <a:gd name="T13" fmla="*/ 41 h 182"/>
                <a:gd name="T14" fmla="*/ 34 w 187"/>
                <a:gd name="T15" fmla="*/ 40 h 182"/>
                <a:gd name="T16" fmla="*/ 32 w 187"/>
                <a:gd name="T17" fmla="*/ 34 h 182"/>
                <a:gd name="T18" fmla="*/ 27 w 187"/>
                <a:gd name="T19" fmla="*/ 32 h 182"/>
                <a:gd name="T20" fmla="*/ 19 w 187"/>
                <a:gd name="T21" fmla="*/ 33 h 182"/>
                <a:gd name="T22" fmla="*/ 12 w 187"/>
                <a:gd name="T23" fmla="*/ 32 h 182"/>
                <a:gd name="T24" fmla="*/ 9 w 187"/>
                <a:gd name="T25" fmla="*/ 29 h 182"/>
                <a:gd name="T26" fmla="*/ 13 w 187"/>
                <a:gd name="T27" fmla="*/ 30 h 182"/>
                <a:gd name="T28" fmla="*/ 18 w 187"/>
                <a:gd name="T29" fmla="*/ 30 h 182"/>
                <a:gd name="T30" fmla="*/ 23 w 187"/>
                <a:gd name="T31" fmla="*/ 29 h 182"/>
                <a:gd name="T32" fmla="*/ 22 w 187"/>
                <a:gd name="T33" fmla="*/ 24 h 182"/>
                <a:gd name="T34" fmla="*/ 16 w 187"/>
                <a:gd name="T35" fmla="*/ 22 h 182"/>
                <a:gd name="T36" fmla="*/ 8 w 187"/>
                <a:gd name="T37" fmla="*/ 23 h 182"/>
                <a:gd name="T38" fmla="*/ 1 w 187"/>
                <a:gd name="T39" fmla="*/ 20 h 182"/>
                <a:gd name="T40" fmla="*/ 0 w 187"/>
                <a:gd name="T41" fmla="*/ 17 h 182"/>
                <a:gd name="T42" fmla="*/ 3 w 187"/>
                <a:gd name="T43" fmla="*/ 19 h 182"/>
                <a:gd name="T44" fmla="*/ 8 w 187"/>
                <a:gd name="T45" fmla="*/ 19 h 182"/>
                <a:gd name="T46" fmla="*/ 13 w 187"/>
                <a:gd name="T47" fmla="*/ 19 h 182"/>
                <a:gd name="T48" fmla="*/ 11 w 187"/>
                <a:gd name="T49" fmla="*/ 15 h 182"/>
                <a:gd name="T50" fmla="*/ 5 w 187"/>
                <a:gd name="T51" fmla="*/ 8 h 182"/>
                <a:gd name="T52" fmla="*/ 1 w 187"/>
                <a:gd name="T53" fmla="*/ 3 h 182"/>
                <a:gd name="T54" fmla="*/ 1 w 187"/>
                <a:gd name="T55" fmla="*/ 1 h 182"/>
                <a:gd name="T56" fmla="*/ 5 w 187"/>
                <a:gd name="T57" fmla="*/ 5 h 182"/>
                <a:gd name="T58" fmla="*/ 11 w 187"/>
                <a:gd name="T59" fmla="*/ 11 h 182"/>
                <a:gd name="T60" fmla="*/ 16 w 187"/>
                <a:gd name="T61" fmla="*/ 16 h 182"/>
                <a:gd name="T62" fmla="*/ 18 w 187"/>
                <a:gd name="T63" fmla="*/ 8 h 182"/>
                <a:gd name="T64" fmla="*/ 18 w 187"/>
                <a:gd name="T65" fmla="*/ 3 h 182"/>
                <a:gd name="T66" fmla="*/ 20 w 187"/>
                <a:gd name="T67" fmla="*/ 8 h 182"/>
                <a:gd name="T68" fmla="*/ 21 w 187"/>
                <a:gd name="T69" fmla="*/ 18 h 182"/>
                <a:gd name="T70" fmla="*/ 26 w 187"/>
                <a:gd name="T71" fmla="*/ 24 h 182"/>
                <a:gd name="T72" fmla="*/ 32 w 187"/>
                <a:gd name="T73" fmla="*/ 22 h 182"/>
                <a:gd name="T74" fmla="*/ 33 w 187"/>
                <a:gd name="T75" fmla="*/ 13 h 182"/>
                <a:gd name="T76" fmla="*/ 34 w 187"/>
                <a:gd name="T77" fmla="*/ 13 h 182"/>
                <a:gd name="T78" fmla="*/ 35 w 187"/>
                <a:gd name="T79" fmla="*/ 26 h 182"/>
                <a:gd name="T80" fmla="*/ 38 w 187"/>
                <a:gd name="T81" fmla="*/ 33 h 182"/>
                <a:gd name="T82" fmla="*/ 42 w 187"/>
                <a:gd name="T83" fmla="*/ 35 h 182"/>
                <a:gd name="T84" fmla="*/ 44 w 187"/>
                <a:gd name="T85" fmla="*/ 31 h 182"/>
                <a:gd name="T86" fmla="*/ 46 w 187"/>
                <a:gd name="T87" fmla="*/ 30 h 182"/>
                <a:gd name="T88" fmla="*/ 45 w 187"/>
                <a:gd name="T89" fmla="*/ 36 h 182"/>
                <a:gd name="T90" fmla="*/ 44 w 187"/>
                <a:gd name="T91" fmla="*/ 40 h 182"/>
                <a:gd name="T92" fmla="*/ 46 w 187"/>
                <a:gd name="T93" fmla="*/ 44 h 18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87" h="182">
                  <a:moveTo>
                    <a:pt x="187" y="176"/>
                  </a:moveTo>
                  <a:lnTo>
                    <a:pt x="184" y="177"/>
                  </a:lnTo>
                  <a:lnTo>
                    <a:pt x="181" y="179"/>
                  </a:lnTo>
                  <a:lnTo>
                    <a:pt x="177" y="180"/>
                  </a:lnTo>
                  <a:lnTo>
                    <a:pt x="176" y="182"/>
                  </a:lnTo>
                  <a:lnTo>
                    <a:pt x="171" y="174"/>
                  </a:lnTo>
                  <a:lnTo>
                    <a:pt x="167" y="170"/>
                  </a:lnTo>
                  <a:lnTo>
                    <a:pt x="161" y="168"/>
                  </a:lnTo>
                  <a:lnTo>
                    <a:pt x="152" y="170"/>
                  </a:lnTo>
                  <a:lnTo>
                    <a:pt x="145" y="171"/>
                  </a:lnTo>
                  <a:lnTo>
                    <a:pt x="139" y="171"/>
                  </a:lnTo>
                  <a:lnTo>
                    <a:pt x="133" y="171"/>
                  </a:lnTo>
                  <a:lnTo>
                    <a:pt x="126" y="171"/>
                  </a:lnTo>
                  <a:lnTo>
                    <a:pt x="118" y="171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103" y="168"/>
                  </a:lnTo>
                  <a:lnTo>
                    <a:pt x="98" y="165"/>
                  </a:lnTo>
                  <a:lnTo>
                    <a:pt x="97" y="162"/>
                  </a:lnTo>
                  <a:lnTo>
                    <a:pt x="98" y="160"/>
                  </a:lnTo>
                  <a:lnTo>
                    <a:pt x="106" y="162"/>
                  </a:lnTo>
                  <a:lnTo>
                    <a:pt x="116" y="162"/>
                  </a:lnTo>
                  <a:lnTo>
                    <a:pt x="129" y="160"/>
                  </a:lnTo>
                  <a:lnTo>
                    <a:pt x="139" y="157"/>
                  </a:lnTo>
                  <a:lnTo>
                    <a:pt x="147" y="154"/>
                  </a:lnTo>
                  <a:lnTo>
                    <a:pt x="139" y="145"/>
                  </a:lnTo>
                  <a:lnTo>
                    <a:pt x="130" y="136"/>
                  </a:lnTo>
                  <a:lnTo>
                    <a:pt x="123" y="128"/>
                  </a:lnTo>
                  <a:lnTo>
                    <a:pt x="118" y="124"/>
                  </a:lnTo>
                  <a:lnTo>
                    <a:pt x="110" y="125"/>
                  </a:lnTo>
                  <a:lnTo>
                    <a:pt x="100" y="127"/>
                  </a:lnTo>
                  <a:lnTo>
                    <a:pt x="89" y="128"/>
                  </a:lnTo>
                  <a:lnTo>
                    <a:pt x="78" y="130"/>
                  </a:lnTo>
                  <a:lnTo>
                    <a:pt x="66" y="130"/>
                  </a:lnTo>
                  <a:lnTo>
                    <a:pt x="57" y="128"/>
                  </a:lnTo>
                  <a:lnTo>
                    <a:pt x="48" y="127"/>
                  </a:lnTo>
                  <a:lnTo>
                    <a:pt x="42" y="124"/>
                  </a:lnTo>
                  <a:lnTo>
                    <a:pt x="37" y="119"/>
                  </a:lnTo>
                  <a:lnTo>
                    <a:pt x="37" y="116"/>
                  </a:lnTo>
                  <a:lnTo>
                    <a:pt x="40" y="116"/>
                  </a:lnTo>
                  <a:lnTo>
                    <a:pt x="46" y="118"/>
                  </a:lnTo>
                  <a:lnTo>
                    <a:pt x="52" y="119"/>
                  </a:lnTo>
                  <a:lnTo>
                    <a:pt x="58" y="119"/>
                  </a:lnTo>
                  <a:lnTo>
                    <a:pt x="66" y="119"/>
                  </a:lnTo>
                  <a:lnTo>
                    <a:pt x="74" y="118"/>
                  </a:lnTo>
                  <a:lnTo>
                    <a:pt x="81" y="116"/>
                  </a:lnTo>
                  <a:lnTo>
                    <a:pt x="89" y="115"/>
                  </a:lnTo>
                  <a:lnTo>
                    <a:pt x="95" y="113"/>
                  </a:lnTo>
                  <a:lnTo>
                    <a:pt x="101" y="110"/>
                  </a:lnTo>
                  <a:lnTo>
                    <a:pt x="97" y="102"/>
                  </a:lnTo>
                  <a:lnTo>
                    <a:pt x="90" y="95"/>
                  </a:lnTo>
                  <a:lnTo>
                    <a:pt x="83" y="89"/>
                  </a:lnTo>
                  <a:lnTo>
                    <a:pt x="75" y="84"/>
                  </a:lnTo>
                  <a:lnTo>
                    <a:pt x="66" y="87"/>
                  </a:lnTo>
                  <a:lnTo>
                    <a:pt x="55" y="89"/>
                  </a:lnTo>
                  <a:lnTo>
                    <a:pt x="43" y="89"/>
                  </a:lnTo>
                  <a:lnTo>
                    <a:pt x="32" y="89"/>
                  </a:lnTo>
                  <a:lnTo>
                    <a:pt x="23" y="86"/>
                  </a:lnTo>
                  <a:lnTo>
                    <a:pt x="14" y="82"/>
                  </a:lnTo>
                  <a:lnTo>
                    <a:pt x="7" y="78"/>
                  </a:lnTo>
                  <a:lnTo>
                    <a:pt x="2" y="72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3" y="69"/>
                  </a:lnTo>
                  <a:lnTo>
                    <a:pt x="8" y="72"/>
                  </a:lnTo>
                  <a:lnTo>
                    <a:pt x="13" y="73"/>
                  </a:lnTo>
                  <a:lnTo>
                    <a:pt x="17" y="75"/>
                  </a:lnTo>
                  <a:lnTo>
                    <a:pt x="25" y="76"/>
                  </a:lnTo>
                  <a:lnTo>
                    <a:pt x="32" y="76"/>
                  </a:lnTo>
                  <a:lnTo>
                    <a:pt x="40" y="76"/>
                  </a:lnTo>
                  <a:lnTo>
                    <a:pt x="48" y="76"/>
                  </a:lnTo>
                  <a:lnTo>
                    <a:pt x="55" y="75"/>
                  </a:lnTo>
                  <a:lnTo>
                    <a:pt x="61" y="73"/>
                  </a:lnTo>
                  <a:lnTo>
                    <a:pt x="54" y="66"/>
                  </a:lnTo>
                  <a:lnTo>
                    <a:pt x="46" y="58"/>
                  </a:lnTo>
                  <a:lnTo>
                    <a:pt x="39" y="50"/>
                  </a:lnTo>
                  <a:lnTo>
                    <a:pt x="29" y="41"/>
                  </a:lnTo>
                  <a:lnTo>
                    <a:pt x="22" y="32"/>
                  </a:lnTo>
                  <a:lnTo>
                    <a:pt x="14" y="24"/>
                  </a:lnTo>
                  <a:lnTo>
                    <a:pt x="10" y="17"/>
                  </a:lnTo>
                  <a:lnTo>
                    <a:pt x="5" y="11"/>
                  </a:lnTo>
                  <a:lnTo>
                    <a:pt x="2" y="3"/>
                  </a:lnTo>
                  <a:lnTo>
                    <a:pt x="2" y="0"/>
                  </a:lnTo>
                  <a:lnTo>
                    <a:pt x="7" y="2"/>
                  </a:lnTo>
                  <a:lnTo>
                    <a:pt x="11" y="6"/>
                  </a:lnTo>
                  <a:lnTo>
                    <a:pt x="14" y="11"/>
                  </a:lnTo>
                  <a:lnTo>
                    <a:pt x="20" y="17"/>
                  </a:lnTo>
                  <a:lnTo>
                    <a:pt x="28" y="26"/>
                  </a:lnTo>
                  <a:lnTo>
                    <a:pt x="36" y="34"/>
                  </a:lnTo>
                  <a:lnTo>
                    <a:pt x="45" y="43"/>
                  </a:lnTo>
                  <a:lnTo>
                    <a:pt x="52" y="50"/>
                  </a:lnTo>
                  <a:lnTo>
                    <a:pt x="60" y="58"/>
                  </a:lnTo>
                  <a:lnTo>
                    <a:pt x="65" y="61"/>
                  </a:lnTo>
                  <a:lnTo>
                    <a:pt x="69" y="52"/>
                  </a:lnTo>
                  <a:lnTo>
                    <a:pt x="72" y="41"/>
                  </a:lnTo>
                  <a:lnTo>
                    <a:pt x="74" y="31"/>
                  </a:lnTo>
                  <a:lnTo>
                    <a:pt x="72" y="21"/>
                  </a:lnTo>
                  <a:lnTo>
                    <a:pt x="71" y="15"/>
                  </a:lnTo>
                  <a:lnTo>
                    <a:pt x="72" y="11"/>
                  </a:lnTo>
                  <a:lnTo>
                    <a:pt x="74" y="12"/>
                  </a:lnTo>
                  <a:lnTo>
                    <a:pt x="77" y="15"/>
                  </a:lnTo>
                  <a:lnTo>
                    <a:pt x="81" y="32"/>
                  </a:lnTo>
                  <a:lnTo>
                    <a:pt x="84" y="49"/>
                  </a:lnTo>
                  <a:lnTo>
                    <a:pt x="84" y="63"/>
                  </a:lnTo>
                  <a:lnTo>
                    <a:pt x="84" y="70"/>
                  </a:lnTo>
                  <a:lnTo>
                    <a:pt x="92" y="76"/>
                  </a:lnTo>
                  <a:lnTo>
                    <a:pt x="100" y="86"/>
                  </a:lnTo>
                  <a:lnTo>
                    <a:pt x="106" y="93"/>
                  </a:lnTo>
                  <a:lnTo>
                    <a:pt x="112" y="98"/>
                  </a:lnTo>
                  <a:lnTo>
                    <a:pt x="121" y="95"/>
                  </a:lnTo>
                  <a:lnTo>
                    <a:pt x="129" y="86"/>
                  </a:lnTo>
                  <a:lnTo>
                    <a:pt x="133" y="73"/>
                  </a:lnTo>
                  <a:lnTo>
                    <a:pt x="133" y="60"/>
                  </a:lnTo>
                  <a:lnTo>
                    <a:pt x="132" y="49"/>
                  </a:lnTo>
                  <a:lnTo>
                    <a:pt x="133" y="44"/>
                  </a:lnTo>
                  <a:lnTo>
                    <a:pt x="135" y="46"/>
                  </a:lnTo>
                  <a:lnTo>
                    <a:pt x="138" y="52"/>
                  </a:lnTo>
                  <a:lnTo>
                    <a:pt x="141" y="67"/>
                  </a:lnTo>
                  <a:lnTo>
                    <a:pt x="142" y="84"/>
                  </a:lnTo>
                  <a:lnTo>
                    <a:pt x="142" y="101"/>
                  </a:lnTo>
                  <a:lnTo>
                    <a:pt x="136" y="113"/>
                  </a:lnTo>
                  <a:lnTo>
                    <a:pt x="145" y="122"/>
                  </a:lnTo>
                  <a:lnTo>
                    <a:pt x="153" y="130"/>
                  </a:lnTo>
                  <a:lnTo>
                    <a:pt x="158" y="137"/>
                  </a:lnTo>
                  <a:lnTo>
                    <a:pt x="162" y="144"/>
                  </a:lnTo>
                  <a:lnTo>
                    <a:pt x="168" y="139"/>
                  </a:lnTo>
                  <a:lnTo>
                    <a:pt x="171" y="133"/>
                  </a:lnTo>
                  <a:lnTo>
                    <a:pt x="174" y="127"/>
                  </a:lnTo>
                  <a:lnTo>
                    <a:pt x="176" y="122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4" y="119"/>
                  </a:lnTo>
                  <a:lnTo>
                    <a:pt x="185" y="125"/>
                  </a:lnTo>
                  <a:lnTo>
                    <a:pt x="184" y="134"/>
                  </a:lnTo>
                  <a:lnTo>
                    <a:pt x="181" y="142"/>
                  </a:lnTo>
                  <a:lnTo>
                    <a:pt x="177" y="151"/>
                  </a:lnTo>
                  <a:lnTo>
                    <a:pt x="174" y="156"/>
                  </a:lnTo>
                  <a:lnTo>
                    <a:pt x="177" y="160"/>
                  </a:lnTo>
                  <a:lnTo>
                    <a:pt x="181" y="165"/>
                  </a:lnTo>
                  <a:lnTo>
                    <a:pt x="184" y="171"/>
                  </a:lnTo>
                  <a:lnTo>
                    <a:pt x="187" y="176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265"/>
            <p:cNvSpPr>
              <a:spLocks/>
            </p:cNvSpPr>
            <p:nvPr/>
          </p:nvSpPr>
          <p:spPr bwMode="auto">
            <a:xfrm>
              <a:off x="544" y="424"/>
              <a:ext cx="74" cy="100"/>
            </a:xfrm>
            <a:custGeom>
              <a:avLst/>
              <a:gdLst>
                <a:gd name="T0" fmla="*/ 5 w 150"/>
                <a:gd name="T1" fmla="*/ 48 h 200"/>
                <a:gd name="T2" fmla="*/ 0 w 150"/>
                <a:gd name="T3" fmla="*/ 38 h 200"/>
                <a:gd name="T4" fmla="*/ 0 w 150"/>
                <a:gd name="T5" fmla="*/ 30 h 200"/>
                <a:gd name="T6" fmla="*/ 2 w 150"/>
                <a:gd name="T7" fmla="*/ 31 h 200"/>
                <a:gd name="T8" fmla="*/ 2 w 150"/>
                <a:gd name="T9" fmla="*/ 36 h 200"/>
                <a:gd name="T10" fmla="*/ 5 w 150"/>
                <a:gd name="T11" fmla="*/ 45 h 200"/>
                <a:gd name="T12" fmla="*/ 9 w 150"/>
                <a:gd name="T13" fmla="*/ 46 h 200"/>
                <a:gd name="T14" fmla="*/ 10 w 150"/>
                <a:gd name="T15" fmla="*/ 43 h 200"/>
                <a:gd name="T16" fmla="*/ 10 w 150"/>
                <a:gd name="T17" fmla="*/ 38 h 200"/>
                <a:gd name="T18" fmla="*/ 8 w 150"/>
                <a:gd name="T19" fmla="*/ 27 h 200"/>
                <a:gd name="T20" fmla="*/ 8 w 150"/>
                <a:gd name="T21" fmla="*/ 22 h 200"/>
                <a:gd name="T22" fmla="*/ 9 w 150"/>
                <a:gd name="T23" fmla="*/ 22 h 200"/>
                <a:gd name="T24" fmla="*/ 10 w 150"/>
                <a:gd name="T25" fmla="*/ 27 h 200"/>
                <a:gd name="T26" fmla="*/ 11 w 150"/>
                <a:gd name="T27" fmla="*/ 36 h 200"/>
                <a:gd name="T28" fmla="*/ 15 w 150"/>
                <a:gd name="T29" fmla="*/ 36 h 200"/>
                <a:gd name="T30" fmla="*/ 17 w 150"/>
                <a:gd name="T31" fmla="*/ 30 h 200"/>
                <a:gd name="T32" fmla="*/ 16 w 150"/>
                <a:gd name="T33" fmla="*/ 22 h 200"/>
                <a:gd name="T34" fmla="*/ 16 w 150"/>
                <a:gd name="T35" fmla="*/ 11 h 200"/>
                <a:gd name="T36" fmla="*/ 19 w 150"/>
                <a:gd name="T37" fmla="*/ 6 h 200"/>
                <a:gd name="T38" fmla="*/ 20 w 150"/>
                <a:gd name="T39" fmla="*/ 6 h 200"/>
                <a:gd name="T40" fmla="*/ 18 w 150"/>
                <a:gd name="T41" fmla="*/ 12 h 200"/>
                <a:gd name="T42" fmla="*/ 18 w 150"/>
                <a:gd name="T43" fmla="*/ 21 h 200"/>
                <a:gd name="T44" fmla="*/ 22 w 150"/>
                <a:gd name="T45" fmla="*/ 20 h 200"/>
                <a:gd name="T46" fmla="*/ 25 w 150"/>
                <a:gd name="T47" fmla="*/ 14 h 200"/>
                <a:gd name="T48" fmla="*/ 26 w 150"/>
                <a:gd name="T49" fmla="*/ 9 h 200"/>
                <a:gd name="T50" fmla="*/ 29 w 150"/>
                <a:gd name="T51" fmla="*/ 3 h 200"/>
                <a:gd name="T52" fmla="*/ 31 w 150"/>
                <a:gd name="T53" fmla="*/ 1 h 200"/>
                <a:gd name="T54" fmla="*/ 33 w 150"/>
                <a:gd name="T55" fmla="*/ 1 h 200"/>
                <a:gd name="T56" fmla="*/ 30 w 150"/>
                <a:gd name="T57" fmla="*/ 5 h 200"/>
                <a:gd name="T58" fmla="*/ 27 w 150"/>
                <a:gd name="T59" fmla="*/ 11 h 200"/>
                <a:gd name="T60" fmla="*/ 26 w 150"/>
                <a:gd name="T61" fmla="*/ 16 h 200"/>
                <a:gd name="T62" fmla="*/ 24 w 150"/>
                <a:gd name="T63" fmla="*/ 22 h 200"/>
                <a:gd name="T64" fmla="*/ 25 w 150"/>
                <a:gd name="T65" fmla="*/ 24 h 200"/>
                <a:gd name="T66" fmla="*/ 28 w 150"/>
                <a:gd name="T67" fmla="*/ 22 h 200"/>
                <a:gd name="T68" fmla="*/ 32 w 150"/>
                <a:gd name="T69" fmla="*/ 20 h 200"/>
                <a:gd name="T70" fmla="*/ 35 w 150"/>
                <a:gd name="T71" fmla="*/ 18 h 200"/>
                <a:gd name="T72" fmla="*/ 36 w 150"/>
                <a:gd name="T73" fmla="*/ 17 h 200"/>
                <a:gd name="T74" fmla="*/ 37 w 150"/>
                <a:gd name="T75" fmla="*/ 17 h 200"/>
                <a:gd name="T76" fmla="*/ 35 w 150"/>
                <a:gd name="T77" fmla="*/ 21 h 200"/>
                <a:gd name="T78" fmla="*/ 31 w 150"/>
                <a:gd name="T79" fmla="*/ 24 h 200"/>
                <a:gd name="T80" fmla="*/ 27 w 150"/>
                <a:gd name="T81" fmla="*/ 26 h 200"/>
                <a:gd name="T82" fmla="*/ 23 w 150"/>
                <a:gd name="T83" fmla="*/ 27 h 200"/>
                <a:gd name="T84" fmla="*/ 21 w 150"/>
                <a:gd name="T85" fmla="*/ 30 h 200"/>
                <a:gd name="T86" fmla="*/ 17 w 150"/>
                <a:gd name="T87" fmla="*/ 38 h 200"/>
                <a:gd name="T88" fmla="*/ 18 w 150"/>
                <a:gd name="T89" fmla="*/ 41 h 200"/>
                <a:gd name="T90" fmla="*/ 22 w 150"/>
                <a:gd name="T91" fmla="*/ 41 h 200"/>
                <a:gd name="T92" fmla="*/ 25 w 150"/>
                <a:gd name="T93" fmla="*/ 40 h 200"/>
                <a:gd name="T94" fmla="*/ 29 w 150"/>
                <a:gd name="T95" fmla="*/ 38 h 200"/>
                <a:gd name="T96" fmla="*/ 31 w 150"/>
                <a:gd name="T97" fmla="*/ 35 h 200"/>
                <a:gd name="T98" fmla="*/ 32 w 150"/>
                <a:gd name="T99" fmla="*/ 35 h 200"/>
                <a:gd name="T100" fmla="*/ 30 w 150"/>
                <a:gd name="T101" fmla="*/ 39 h 200"/>
                <a:gd name="T102" fmla="*/ 27 w 150"/>
                <a:gd name="T103" fmla="*/ 42 h 200"/>
                <a:gd name="T104" fmla="*/ 22 w 150"/>
                <a:gd name="T105" fmla="*/ 44 h 200"/>
                <a:gd name="T106" fmla="*/ 18 w 150"/>
                <a:gd name="T107" fmla="*/ 44 h 200"/>
                <a:gd name="T108" fmla="*/ 15 w 150"/>
                <a:gd name="T109" fmla="*/ 45 h 200"/>
                <a:gd name="T110" fmla="*/ 13 w 150"/>
                <a:gd name="T111" fmla="*/ 48 h 200"/>
                <a:gd name="T112" fmla="*/ 11 w 150"/>
                <a:gd name="T113" fmla="*/ 48 h 200"/>
                <a:gd name="T114" fmla="*/ 8 w 150"/>
                <a:gd name="T115" fmla="*/ 50 h 2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50" h="200">
                  <a:moveTo>
                    <a:pt x="31" y="200"/>
                  </a:moveTo>
                  <a:lnTo>
                    <a:pt x="20" y="191"/>
                  </a:lnTo>
                  <a:lnTo>
                    <a:pt x="9" y="172"/>
                  </a:lnTo>
                  <a:lnTo>
                    <a:pt x="0" y="151"/>
                  </a:lnTo>
                  <a:lnTo>
                    <a:pt x="0" y="126"/>
                  </a:lnTo>
                  <a:lnTo>
                    <a:pt x="3" y="120"/>
                  </a:lnTo>
                  <a:lnTo>
                    <a:pt x="5" y="120"/>
                  </a:lnTo>
                  <a:lnTo>
                    <a:pt x="8" y="122"/>
                  </a:lnTo>
                  <a:lnTo>
                    <a:pt x="8" y="126"/>
                  </a:lnTo>
                  <a:lnTo>
                    <a:pt x="9" y="143"/>
                  </a:lnTo>
                  <a:lnTo>
                    <a:pt x="14" y="162"/>
                  </a:lnTo>
                  <a:lnTo>
                    <a:pt x="21" y="177"/>
                  </a:lnTo>
                  <a:lnTo>
                    <a:pt x="34" y="188"/>
                  </a:lnTo>
                  <a:lnTo>
                    <a:pt x="38" y="183"/>
                  </a:lnTo>
                  <a:lnTo>
                    <a:pt x="41" y="177"/>
                  </a:lnTo>
                  <a:lnTo>
                    <a:pt x="43" y="172"/>
                  </a:lnTo>
                  <a:lnTo>
                    <a:pt x="46" y="169"/>
                  </a:lnTo>
                  <a:lnTo>
                    <a:pt x="40" y="151"/>
                  </a:lnTo>
                  <a:lnTo>
                    <a:pt x="35" y="130"/>
                  </a:lnTo>
                  <a:lnTo>
                    <a:pt x="32" y="108"/>
                  </a:lnTo>
                  <a:lnTo>
                    <a:pt x="32" y="94"/>
                  </a:lnTo>
                  <a:lnTo>
                    <a:pt x="34" y="87"/>
                  </a:lnTo>
                  <a:lnTo>
                    <a:pt x="37" y="85"/>
                  </a:lnTo>
                  <a:lnTo>
                    <a:pt x="38" y="87"/>
                  </a:lnTo>
                  <a:lnTo>
                    <a:pt x="40" y="94"/>
                  </a:lnTo>
                  <a:lnTo>
                    <a:pt x="40" y="108"/>
                  </a:lnTo>
                  <a:lnTo>
                    <a:pt x="43" y="125"/>
                  </a:lnTo>
                  <a:lnTo>
                    <a:pt x="47" y="142"/>
                  </a:lnTo>
                  <a:lnTo>
                    <a:pt x="54" y="152"/>
                  </a:lnTo>
                  <a:lnTo>
                    <a:pt x="60" y="143"/>
                  </a:lnTo>
                  <a:lnTo>
                    <a:pt x="66" y="131"/>
                  </a:lnTo>
                  <a:lnTo>
                    <a:pt x="70" y="119"/>
                  </a:lnTo>
                  <a:lnTo>
                    <a:pt x="73" y="110"/>
                  </a:lnTo>
                  <a:lnTo>
                    <a:pt x="66" y="87"/>
                  </a:lnTo>
                  <a:lnTo>
                    <a:pt x="63" y="64"/>
                  </a:lnTo>
                  <a:lnTo>
                    <a:pt x="66" y="42"/>
                  </a:lnTo>
                  <a:lnTo>
                    <a:pt x="73" y="26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81" y="24"/>
                  </a:lnTo>
                  <a:lnTo>
                    <a:pt x="79" y="29"/>
                  </a:lnTo>
                  <a:lnTo>
                    <a:pt x="75" y="47"/>
                  </a:lnTo>
                  <a:lnTo>
                    <a:pt x="73" y="65"/>
                  </a:lnTo>
                  <a:lnTo>
                    <a:pt x="76" y="81"/>
                  </a:lnTo>
                  <a:lnTo>
                    <a:pt x="81" y="91"/>
                  </a:lnTo>
                  <a:lnTo>
                    <a:pt x="90" y="79"/>
                  </a:lnTo>
                  <a:lnTo>
                    <a:pt x="96" y="67"/>
                  </a:lnTo>
                  <a:lnTo>
                    <a:pt x="101" y="56"/>
                  </a:lnTo>
                  <a:lnTo>
                    <a:pt x="102" y="46"/>
                  </a:lnTo>
                  <a:lnTo>
                    <a:pt x="105" y="35"/>
                  </a:lnTo>
                  <a:lnTo>
                    <a:pt x="112" y="23"/>
                  </a:lnTo>
                  <a:lnTo>
                    <a:pt x="118" y="12"/>
                  </a:lnTo>
                  <a:lnTo>
                    <a:pt x="124" y="4"/>
                  </a:lnTo>
                  <a:lnTo>
                    <a:pt x="128" y="1"/>
                  </a:lnTo>
                  <a:lnTo>
                    <a:pt x="134" y="0"/>
                  </a:lnTo>
                  <a:lnTo>
                    <a:pt x="136" y="1"/>
                  </a:lnTo>
                  <a:lnTo>
                    <a:pt x="134" y="6"/>
                  </a:lnTo>
                  <a:lnTo>
                    <a:pt x="124" y="20"/>
                  </a:lnTo>
                  <a:lnTo>
                    <a:pt x="115" y="32"/>
                  </a:lnTo>
                  <a:lnTo>
                    <a:pt x="109" y="44"/>
                  </a:lnTo>
                  <a:lnTo>
                    <a:pt x="107" y="53"/>
                  </a:lnTo>
                  <a:lnTo>
                    <a:pt x="105" y="64"/>
                  </a:lnTo>
                  <a:lnTo>
                    <a:pt x="102" y="76"/>
                  </a:lnTo>
                  <a:lnTo>
                    <a:pt x="98" y="87"/>
                  </a:lnTo>
                  <a:lnTo>
                    <a:pt x="93" y="94"/>
                  </a:lnTo>
                  <a:lnTo>
                    <a:pt x="101" y="93"/>
                  </a:lnTo>
                  <a:lnTo>
                    <a:pt x="109" y="90"/>
                  </a:lnTo>
                  <a:lnTo>
                    <a:pt x="116" y="87"/>
                  </a:lnTo>
                  <a:lnTo>
                    <a:pt x="124" y="84"/>
                  </a:lnTo>
                  <a:lnTo>
                    <a:pt x="131" y="79"/>
                  </a:lnTo>
                  <a:lnTo>
                    <a:pt x="136" y="75"/>
                  </a:lnTo>
                  <a:lnTo>
                    <a:pt x="141" y="71"/>
                  </a:lnTo>
                  <a:lnTo>
                    <a:pt x="144" y="68"/>
                  </a:lnTo>
                  <a:lnTo>
                    <a:pt x="147" y="65"/>
                  </a:lnTo>
                  <a:lnTo>
                    <a:pt x="150" y="64"/>
                  </a:lnTo>
                  <a:lnTo>
                    <a:pt x="150" y="67"/>
                  </a:lnTo>
                  <a:lnTo>
                    <a:pt x="148" y="71"/>
                  </a:lnTo>
                  <a:lnTo>
                    <a:pt x="142" y="81"/>
                  </a:lnTo>
                  <a:lnTo>
                    <a:pt x="134" y="88"/>
                  </a:lnTo>
                  <a:lnTo>
                    <a:pt x="127" y="94"/>
                  </a:lnTo>
                  <a:lnTo>
                    <a:pt x="119" y="99"/>
                  </a:lnTo>
                  <a:lnTo>
                    <a:pt x="110" y="102"/>
                  </a:lnTo>
                  <a:lnTo>
                    <a:pt x="102" y="105"/>
                  </a:lnTo>
                  <a:lnTo>
                    <a:pt x="96" y="107"/>
                  </a:lnTo>
                  <a:lnTo>
                    <a:pt x="92" y="107"/>
                  </a:lnTo>
                  <a:lnTo>
                    <a:pt x="86" y="119"/>
                  </a:lnTo>
                  <a:lnTo>
                    <a:pt x="76" y="134"/>
                  </a:lnTo>
                  <a:lnTo>
                    <a:pt x="70" y="149"/>
                  </a:lnTo>
                  <a:lnTo>
                    <a:pt x="67" y="160"/>
                  </a:lnTo>
                  <a:lnTo>
                    <a:pt x="73" y="162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6" y="162"/>
                  </a:lnTo>
                  <a:lnTo>
                    <a:pt x="104" y="160"/>
                  </a:lnTo>
                  <a:lnTo>
                    <a:pt x="112" y="157"/>
                  </a:lnTo>
                  <a:lnTo>
                    <a:pt x="118" y="152"/>
                  </a:lnTo>
                  <a:lnTo>
                    <a:pt x="122" y="146"/>
                  </a:lnTo>
                  <a:lnTo>
                    <a:pt x="127" y="140"/>
                  </a:lnTo>
                  <a:lnTo>
                    <a:pt x="130" y="139"/>
                  </a:lnTo>
                  <a:lnTo>
                    <a:pt x="130" y="140"/>
                  </a:lnTo>
                  <a:lnTo>
                    <a:pt x="128" y="146"/>
                  </a:lnTo>
                  <a:lnTo>
                    <a:pt x="124" y="154"/>
                  </a:lnTo>
                  <a:lnTo>
                    <a:pt x="118" y="162"/>
                  </a:lnTo>
                  <a:lnTo>
                    <a:pt x="110" y="168"/>
                  </a:lnTo>
                  <a:lnTo>
                    <a:pt x="101" y="171"/>
                  </a:lnTo>
                  <a:lnTo>
                    <a:pt x="92" y="174"/>
                  </a:lnTo>
                  <a:lnTo>
                    <a:pt x="83" y="175"/>
                  </a:lnTo>
                  <a:lnTo>
                    <a:pt x="73" y="175"/>
                  </a:lnTo>
                  <a:lnTo>
                    <a:pt x="66" y="174"/>
                  </a:lnTo>
                  <a:lnTo>
                    <a:pt x="61" y="178"/>
                  </a:lnTo>
                  <a:lnTo>
                    <a:pt x="58" y="183"/>
                  </a:lnTo>
                  <a:lnTo>
                    <a:pt x="55" y="189"/>
                  </a:lnTo>
                  <a:lnTo>
                    <a:pt x="54" y="194"/>
                  </a:lnTo>
                  <a:lnTo>
                    <a:pt x="46" y="192"/>
                  </a:lnTo>
                  <a:lnTo>
                    <a:pt x="40" y="194"/>
                  </a:lnTo>
                  <a:lnTo>
                    <a:pt x="34" y="197"/>
                  </a:lnTo>
                  <a:lnTo>
                    <a:pt x="31" y="20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266"/>
            <p:cNvSpPr>
              <a:spLocks/>
            </p:cNvSpPr>
            <p:nvPr/>
          </p:nvSpPr>
          <p:spPr bwMode="auto">
            <a:xfrm>
              <a:off x="580" y="536"/>
              <a:ext cx="120" cy="55"/>
            </a:xfrm>
            <a:custGeom>
              <a:avLst/>
              <a:gdLst>
                <a:gd name="T0" fmla="*/ 1 w 240"/>
                <a:gd name="T1" fmla="*/ 9 h 110"/>
                <a:gd name="T2" fmla="*/ 1 w 240"/>
                <a:gd name="T3" fmla="*/ 10 h 110"/>
                <a:gd name="T4" fmla="*/ 3 w 240"/>
                <a:gd name="T5" fmla="*/ 11 h 110"/>
                <a:gd name="T6" fmla="*/ 8 w 240"/>
                <a:gd name="T7" fmla="*/ 11 h 110"/>
                <a:gd name="T8" fmla="*/ 13 w 240"/>
                <a:gd name="T9" fmla="*/ 12 h 110"/>
                <a:gd name="T10" fmla="*/ 17 w 240"/>
                <a:gd name="T11" fmla="*/ 13 h 110"/>
                <a:gd name="T12" fmla="*/ 19 w 240"/>
                <a:gd name="T13" fmla="*/ 16 h 110"/>
                <a:gd name="T14" fmla="*/ 23 w 240"/>
                <a:gd name="T15" fmla="*/ 23 h 110"/>
                <a:gd name="T16" fmla="*/ 29 w 240"/>
                <a:gd name="T17" fmla="*/ 26 h 110"/>
                <a:gd name="T18" fmla="*/ 29 w 240"/>
                <a:gd name="T19" fmla="*/ 25 h 110"/>
                <a:gd name="T20" fmla="*/ 25 w 240"/>
                <a:gd name="T21" fmla="*/ 21 h 110"/>
                <a:gd name="T22" fmla="*/ 23 w 240"/>
                <a:gd name="T23" fmla="*/ 16 h 110"/>
                <a:gd name="T24" fmla="*/ 26 w 240"/>
                <a:gd name="T25" fmla="*/ 14 h 110"/>
                <a:gd name="T26" fmla="*/ 32 w 240"/>
                <a:gd name="T27" fmla="*/ 15 h 110"/>
                <a:gd name="T28" fmla="*/ 35 w 240"/>
                <a:gd name="T29" fmla="*/ 19 h 110"/>
                <a:gd name="T30" fmla="*/ 40 w 240"/>
                <a:gd name="T31" fmla="*/ 25 h 110"/>
                <a:gd name="T32" fmla="*/ 46 w 240"/>
                <a:gd name="T33" fmla="*/ 28 h 110"/>
                <a:gd name="T34" fmla="*/ 49 w 240"/>
                <a:gd name="T35" fmla="*/ 28 h 110"/>
                <a:gd name="T36" fmla="*/ 44 w 240"/>
                <a:gd name="T37" fmla="*/ 24 h 110"/>
                <a:gd name="T38" fmla="*/ 38 w 240"/>
                <a:gd name="T39" fmla="*/ 19 h 110"/>
                <a:gd name="T40" fmla="*/ 40 w 240"/>
                <a:gd name="T41" fmla="*/ 18 h 110"/>
                <a:gd name="T42" fmla="*/ 46 w 240"/>
                <a:gd name="T43" fmla="*/ 20 h 110"/>
                <a:gd name="T44" fmla="*/ 52 w 240"/>
                <a:gd name="T45" fmla="*/ 21 h 110"/>
                <a:gd name="T46" fmla="*/ 57 w 240"/>
                <a:gd name="T47" fmla="*/ 21 h 110"/>
                <a:gd name="T48" fmla="*/ 60 w 240"/>
                <a:gd name="T49" fmla="*/ 21 h 110"/>
                <a:gd name="T50" fmla="*/ 59 w 240"/>
                <a:gd name="T51" fmla="*/ 20 h 110"/>
                <a:gd name="T52" fmla="*/ 55 w 240"/>
                <a:gd name="T53" fmla="*/ 19 h 110"/>
                <a:gd name="T54" fmla="*/ 50 w 240"/>
                <a:gd name="T55" fmla="*/ 18 h 110"/>
                <a:gd name="T56" fmla="*/ 45 w 240"/>
                <a:gd name="T57" fmla="*/ 16 h 110"/>
                <a:gd name="T58" fmla="*/ 41 w 240"/>
                <a:gd name="T59" fmla="*/ 15 h 110"/>
                <a:gd name="T60" fmla="*/ 41 w 240"/>
                <a:gd name="T61" fmla="*/ 12 h 110"/>
                <a:gd name="T62" fmla="*/ 45 w 240"/>
                <a:gd name="T63" fmla="*/ 10 h 110"/>
                <a:gd name="T64" fmla="*/ 49 w 240"/>
                <a:gd name="T65" fmla="*/ 10 h 110"/>
                <a:gd name="T66" fmla="*/ 48 w 240"/>
                <a:gd name="T67" fmla="*/ 8 h 110"/>
                <a:gd name="T68" fmla="*/ 44 w 240"/>
                <a:gd name="T69" fmla="*/ 8 h 110"/>
                <a:gd name="T70" fmla="*/ 38 w 240"/>
                <a:gd name="T71" fmla="*/ 10 h 110"/>
                <a:gd name="T72" fmla="*/ 35 w 240"/>
                <a:gd name="T73" fmla="*/ 12 h 110"/>
                <a:gd name="T74" fmla="*/ 31 w 240"/>
                <a:gd name="T75" fmla="*/ 12 h 110"/>
                <a:gd name="T76" fmla="*/ 28 w 240"/>
                <a:gd name="T77" fmla="*/ 11 h 110"/>
                <a:gd name="T78" fmla="*/ 25 w 240"/>
                <a:gd name="T79" fmla="*/ 11 h 110"/>
                <a:gd name="T80" fmla="*/ 24 w 240"/>
                <a:gd name="T81" fmla="*/ 9 h 110"/>
                <a:gd name="T82" fmla="*/ 27 w 240"/>
                <a:gd name="T83" fmla="*/ 4 h 110"/>
                <a:gd name="T84" fmla="*/ 31 w 240"/>
                <a:gd name="T85" fmla="*/ 1 h 110"/>
                <a:gd name="T86" fmla="*/ 31 w 240"/>
                <a:gd name="T87" fmla="*/ 0 h 110"/>
                <a:gd name="T88" fmla="*/ 28 w 240"/>
                <a:gd name="T89" fmla="*/ 1 h 110"/>
                <a:gd name="T90" fmla="*/ 25 w 240"/>
                <a:gd name="T91" fmla="*/ 3 h 110"/>
                <a:gd name="T92" fmla="*/ 21 w 240"/>
                <a:gd name="T93" fmla="*/ 5 h 110"/>
                <a:gd name="T94" fmla="*/ 19 w 240"/>
                <a:gd name="T95" fmla="*/ 8 h 110"/>
                <a:gd name="T96" fmla="*/ 17 w 240"/>
                <a:gd name="T97" fmla="*/ 8 h 110"/>
                <a:gd name="T98" fmla="*/ 12 w 240"/>
                <a:gd name="T99" fmla="*/ 8 h 110"/>
                <a:gd name="T100" fmla="*/ 7 w 240"/>
                <a:gd name="T101" fmla="*/ 8 h 110"/>
                <a:gd name="T102" fmla="*/ 2 w 240"/>
                <a:gd name="T103" fmla="*/ 8 h 1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0" h="110">
                  <a:moveTo>
                    <a:pt x="0" y="34"/>
                  </a:moveTo>
                  <a:lnTo>
                    <a:pt x="2" y="35"/>
                  </a:lnTo>
                  <a:lnTo>
                    <a:pt x="2" y="37"/>
                  </a:lnTo>
                  <a:lnTo>
                    <a:pt x="2" y="40"/>
                  </a:lnTo>
                  <a:lnTo>
                    <a:pt x="2" y="42"/>
                  </a:lnTo>
                  <a:lnTo>
                    <a:pt x="11" y="42"/>
                  </a:lnTo>
                  <a:lnTo>
                    <a:pt x="20" y="42"/>
                  </a:lnTo>
                  <a:lnTo>
                    <a:pt x="31" y="42"/>
                  </a:lnTo>
                  <a:lnTo>
                    <a:pt x="42" y="43"/>
                  </a:lnTo>
                  <a:lnTo>
                    <a:pt x="52" y="45"/>
                  </a:lnTo>
                  <a:lnTo>
                    <a:pt x="60" y="48"/>
                  </a:lnTo>
                  <a:lnTo>
                    <a:pt x="66" y="49"/>
                  </a:lnTo>
                  <a:lnTo>
                    <a:pt x="71" y="52"/>
                  </a:lnTo>
                  <a:lnTo>
                    <a:pt x="75" y="61"/>
                  </a:lnTo>
                  <a:lnTo>
                    <a:pt x="81" y="75"/>
                  </a:lnTo>
                  <a:lnTo>
                    <a:pt x="92" y="89"/>
                  </a:lnTo>
                  <a:lnTo>
                    <a:pt x="106" y="100"/>
                  </a:lnTo>
                  <a:lnTo>
                    <a:pt x="113" y="101"/>
                  </a:lnTo>
                  <a:lnTo>
                    <a:pt x="115" y="100"/>
                  </a:lnTo>
                  <a:lnTo>
                    <a:pt x="113" y="97"/>
                  </a:lnTo>
                  <a:lnTo>
                    <a:pt x="107" y="90"/>
                  </a:lnTo>
                  <a:lnTo>
                    <a:pt x="100" y="81"/>
                  </a:lnTo>
                  <a:lnTo>
                    <a:pt x="95" y="72"/>
                  </a:lnTo>
                  <a:lnTo>
                    <a:pt x="92" y="61"/>
                  </a:lnTo>
                  <a:lnTo>
                    <a:pt x="90" y="54"/>
                  </a:lnTo>
                  <a:lnTo>
                    <a:pt x="101" y="54"/>
                  </a:lnTo>
                  <a:lnTo>
                    <a:pt x="115" y="55"/>
                  </a:lnTo>
                  <a:lnTo>
                    <a:pt x="126" y="58"/>
                  </a:lnTo>
                  <a:lnTo>
                    <a:pt x="135" y="61"/>
                  </a:lnTo>
                  <a:lnTo>
                    <a:pt x="138" y="74"/>
                  </a:lnTo>
                  <a:lnTo>
                    <a:pt x="147" y="86"/>
                  </a:lnTo>
                  <a:lnTo>
                    <a:pt x="159" y="98"/>
                  </a:lnTo>
                  <a:lnTo>
                    <a:pt x="173" y="107"/>
                  </a:lnTo>
                  <a:lnTo>
                    <a:pt x="184" y="110"/>
                  </a:lnTo>
                  <a:lnTo>
                    <a:pt x="191" y="110"/>
                  </a:lnTo>
                  <a:lnTo>
                    <a:pt x="193" y="109"/>
                  </a:lnTo>
                  <a:lnTo>
                    <a:pt x="188" y="104"/>
                  </a:lnTo>
                  <a:lnTo>
                    <a:pt x="173" y="95"/>
                  </a:lnTo>
                  <a:lnTo>
                    <a:pt x="161" y="84"/>
                  </a:lnTo>
                  <a:lnTo>
                    <a:pt x="152" y="75"/>
                  </a:lnTo>
                  <a:lnTo>
                    <a:pt x="148" y="66"/>
                  </a:lnTo>
                  <a:lnTo>
                    <a:pt x="158" y="71"/>
                  </a:lnTo>
                  <a:lnTo>
                    <a:pt x="170" y="75"/>
                  </a:lnTo>
                  <a:lnTo>
                    <a:pt x="182" y="77"/>
                  </a:lnTo>
                  <a:lnTo>
                    <a:pt x="196" y="80"/>
                  </a:lnTo>
                  <a:lnTo>
                    <a:pt x="208" y="81"/>
                  </a:lnTo>
                  <a:lnTo>
                    <a:pt x="219" y="83"/>
                  </a:lnTo>
                  <a:lnTo>
                    <a:pt x="228" y="84"/>
                  </a:lnTo>
                  <a:lnTo>
                    <a:pt x="234" y="84"/>
                  </a:lnTo>
                  <a:lnTo>
                    <a:pt x="239" y="84"/>
                  </a:lnTo>
                  <a:lnTo>
                    <a:pt x="240" y="81"/>
                  </a:lnTo>
                  <a:lnTo>
                    <a:pt x="235" y="78"/>
                  </a:lnTo>
                  <a:lnTo>
                    <a:pt x="229" y="77"/>
                  </a:lnTo>
                  <a:lnTo>
                    <a:pt x="220" y="75"/>
                  </a:lnTo>
                  <a:lnTo>
                    <a:pt x="211" y="74"/>
                  </a:lnTo>
                  <a:lnTo>
                    <a:pt x="199" y="71"/>
                  </a:lnTo>
                  <a:lnTo>
                    <a:pt x="188" y="67"/>
                  </a:lnTo>
                  <a:lnTo>
                    <a:pt x="177" y="63"/>
                  </a:lnTo>
                  <a:lnTo>
                    <a:pt x="167" y="60"/>
                  </a:lnTo>
                  <a:lnTo>
                    <a:pt x="161" y="57"/>
                  </a:lnTo>
                  <a:lnTo>
                    <a:pt x="156" y="55"/>
                  </a:lnTo>
                  <a:lnTo>
                    <a:pt x="164" y="48"/>
                  </a:lnTo>
                  <a:lnTo>
                    <a:pt x="171" y="43"/>
                  </a:lnTo>
                  <a:lnTo>
                    <a:pt x="179" y="40"/>
                  </a:lnTo>
                  <a:lnTo>
                    <a:pt x="187" y="38"/>
                  </a:lnTo>
                  <a:lnTo>
                    <a:pt x="193" y="37"/>
                  </a:lnTo>
                  <a:lnTo>
                    <a:pt x="194" y="35"/>
                  </a:lnTo>
                  <a:lnTo>
                    <a:pt x="191" y="32"/>
                  </a:lnTo>
                  <a:lnTo>
                    <a:pt x="184" y="29"/>
                  </a:lnTo>
                  <a:lnTo>
                    <a:pt x="174" y="29"/>
                  </a:lnTo>
                  <a:lnTo>
                    <a:pt x="162" y="34"/>
                  </a:lnTo>
                  <a:lnTo>
                    <a:pt x="152" y="40"/>
                  </a:lnTo>
                  <a:lnTo>
                    <a:pt x="145" y="48"/>
                  </a:lnTo>
                  <a:lnTo>
                    <a:pt x="139" y="48"/>
                  </a:lnTo>
                  <a:lnTo>
                    <a:pt x="132" y="46"/>
                  </a:lnTo>
                  <a:lnTo>
                    <a:pt x="124" y="45"/>
                  </a:lnTo>
                  <a:lnTo>
                    <a:pt x="116" y="45"/>
                  </a:lnTo>
                  <a:lnTo>
                    <a:pt x="110" y="43"/>
                  </a:lnTo>
                  <a:lnTo>
                    <a:pt x="104" y="43"/>
                  </a:lnTo>
                  <a:lnTo>
                    <a:pt x="100" y="43"/>
                  </a:lnTo>
                  <a:lnTo>
                    <a:pt x="97" y="43"/>
                  </a:lnTo>
                  <a:lnTo>
                    <a:pt x="95" y="34"/>
                  </a:lnTo>
                  <a:lnTo>
                    <a:pt x="98" y="23"/>
                  </a:lnTo>
                  <a:lnTo>
                    <a:pt x="106" y="14"/>
                  </a:lnTo>
                  <a:lnTo>
                    <a:pt x="116" y="8"/>
                  </a:lnTo>
                  <a:lnTo>
                    <a:pt x="124" y="3"/>
                  </a:lnTo>
                  <a:lnTo>
                    <a:pt x="126" y="2"/>
                  </a:lnTo>
                  <a:lnTo>
                    <a:pt x="123" y="0"/>
                  </a:lnTo>
                  <a:lnTo>
                    <a:pt x="116" y="0"/>
                  </a:lnTo>
                  <a:lnTo>
                    <a:pt x="112" y="2"/>
                  </a:lnTo>
                  <a:lnTo>
                    <a:pt x="106" y="5"/>
                  </a:lnTo>
                  <a:lnTo>
                    <a:pt x="98" y="9"/>
                  </a:lnTo>
                  <a:lnTo>
                    <a:pt x="92" y="14"/>
                  </a:lnTo>
                  <a:lnTo>
                    <a:pt x="84" y="20"/>
                  </a:lnTo>
                  <a:lnTo>
                    <a:pt x="78" y="25"/>
                  </a:lnTo>
                  <a:lnTo>
                    <a:pt x="74" y="29"/>
                  </a:lnTo>
                  <a:lnTo>
                    <a:pt x="71" y="32"/>
                  </a:lnTo>
                  <a:lnTo>
                    <a:pt x="65" y="32"/>
                  </a:lnTo>
                  <a:lnTo>
                    <a:pt x="55" y="32"/>
                  </a:lnTo>
                  <a:lnTo>
                    <a:pt x="46" y="32"/>
                  </a:lnTo>
                  <a:lnTo>
                    <a:pt x="36" y="32"/>
                  </a:lnTo>
                  <a:lnTo>
                    <a:pt x="25" y="32"/>
                  </a:lnTo>
                  <a:lnTo>
                    <a:pt x="14" y="32"/>
                  </a:lnTo>
                  <a:lnTo>
                    <a:pt x="6" y="32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267"/>
            <p:cNvSpPr>
              <a:spLocks/>
            </p:cNvSpPr>
            <p:nvPr/>
          </p:nvSpPr>
          <p:spPr bwMode="auto">
            <a:xfrm>
              <a:off x="568" y="585"/>
              <a:ext cx="98" cy="112"/>
            </a:xfrm>
            <a:custGeom>
              <a:avLst/>
              <a:gdLst>
                <a:gd name="T0" fmla="*/ 2 w 195"/>
                <a:gd name="T1" fmla="*/ 2 h 223"/>
                <a:gd name="T2" fmla="*/ 7 w 195"/>
                <a:gd name="T3" fmla="*/ 8 h 223"/>
                <a:gd name="T4" fmla="*/ 7 w 195"/>
                <a:gd name="T5" fmla="*/ 13 h 223"/>
                <a:gd name="T6" fmla="*/ 8 w 195"/>
                <a:gd name="T7" fmla="*/ 26 h 223"/>
                <a:gd name="T8" fmla="*/ 9 w 195"/>
                <a:gd name="T9" fmla="*/ 25 h 223"/>
                <a:gd name="T10" fmla="*/ 10 w 195"/>
                <a:gd name="T11" fmla="*/ 15 h 223"/>
                <a:gd name="T12" fmla="*/ 13 w 195"/>
                <a:gd name="T13" fmla="*/ 12 h 223"/>
                <a:gd name="T14" fmla="*/ 14 w 195"/>
                <a:gd name="T15" fmla="*/ 13 h 223"/>
                <a:gd name="T16" fmla="*/ 16 w 195"/>
                <a:gd name="T17" fmla="*/ 16 h 223"/>
                <a:gd name="T18" fmla="*/ 21 w 195"/>
                <a:gd name="T19" fmla="*/ 21 h 223"/>
                <a:gd name="T20" fmla="*/ 22 w 195"/>
                <a:gd name="T21" fmla="*/ 28 h 223"/>
                <a:gd name="T22" fmla="*/ 22 w 195"/>
                <a:gd name="T23" fmla="*/ 38 h 223"/>
                <a:gd name="T24" fmla="*/ 24 w 195"/>
                <a:gd name="T25" fmla="*/ 37 h 223"/>
                <a:gd name="T26" fmla="*/ 25 w 195"/>
                <a:gd name="T27" fmla="*/ 28 h 223"/>
                <a:gd name="T28" fmla="*/ 29 w 195"/>
                <a:gd name="T29" fmla="*/ 27 h 223"/>
                <a:gd name="T30" fmla="*/ 34 w 195"/>
                <a:gd name="T31" fmla="*/ 34 h 223"/>
                <a:gd name="T32" fmla="*/ 40 w 195"/>
                <a:gd name="T33" fmla="*/ 43 h 223"/>
                <a:gd name="T34" fmla="*/ 46 w 195"/>
                <a:gd name="T35" fmla="*/ 51 h 223"/>
                <a:gd name="T36" fmla="*/ 48 w 195"/>
                <a:gd name="T37" fmla="*/ 56 h 223"/>
                <a:gd name="T38" fmla="*/ 49 w 195"/>
                <a:gd name="T39" fmla="*/ 55 h 223"/>
                <a:gd name="T40" fmla="*/ 48 w 195"/>
                <a:gd name="T41" fmla="*/ 51 h 223"/>
                <a:gd name="T42" fmla="*/ 43 w 195"/>
                <a:gd name="T43" fmla="*/ 43 h 223"/>
                <a:gd name="T44" fmla="*/ 37 w 195"/>
                <a:gd name="T45" fmla="*/ 34 h 223"/>
                <a:gd name="T46" fmla="*/ 32 w 195"/>
                <a:gd name="T47" fmla="*/ 26 h 223"/>
                <a:gd name="T48" fmla="*/ 31 w 195"/>
                <a:gd name="T49" fmla="*/ 24 h 223"/>
                <a:gd name="T50" fmla="*/ 34 w 195"/>
                <a:gd name="T51" fmla="*/ 22 h 223"/>
                <a:gd name="T52" fmla="*/ 37 w 195"/>
                <a:gd name="T53" fmla="*/ 21 h 223"/>
                <a:gd name="T54" fmla="*/ 40 w 195"/>
                <a:gd name="T55" fmla="*/ 22 h 223"/>
                <a:gd name="T56" fmla="*/ 43 w 195"/>
                <a:gd name="T57" fmla="*/ 24 h 223"/>
                <a:gd name="T58" fmla="*/ 45 w 195"/>
                <a:gd name="T59" fmla="*/ 24 h 223"/>
                <a:gd name="T60" fmla="*/ 43 w 195"/>
                <a:gd name="T61" fmla="*/ 21 h 223"/>
                <a:gd name="T62" fmla="*/ 39 w 195"/>
                <a:gd name="T63" fmla="*/ 19 h 223"/>
                <a:gd name="T64" fmla="*/ 34 w 195"/>
                <a:gd name="T65" fmla="*/ 19 h 223"/>
                <a:gd name="T66" fmla="*/ 29 w 195"/>
                <a:gd name="T67" fmla="*/ 20 h 223"/>
                <a:gd name="T68" fmla="*/ 24 w 195"/>
                <a:gd name="T69" fmla="*/ 19 h 223"/>
                <a:gd name="T70" fmla="*/ 19 w 195"/>
                <a:gd name="T71" fmla="*/ 14 h 223"/>
                <a:gd name="T72" fmla="*/ 19 w 195"/>
                <a:gd name="T73" fmla="*/ 11 h 223"/>
                <a:gd name="T74" fmla="*/ 25 w 195"/>
                <a:gd name="T75" fmla="*/ 10 h 223"/>
                <a:gd name="T76" fmla="*/ 29 w 195"/>
                <a:gd name="T77" fmla="*/ 11 h 223"/>
                <a:gd name="T78" fmla="*/ 29 w 195"/>
                <a:gd name="T79" fmla="*/ 10 h 223"/>
                <a:gd name="T80" fmla="*/ 26 w 195"/>
                <a:gd name="T81" fmla="*/ 10 h 223"/>
                <a:gd name="T82" fmla="*/ 23 w 195"/>
                <a:gd name="T83" fmla="*/ 9 h 223"/>
                <a:gd name="T84" fmla="*/ 19 w 195"/>
                <a:gd name="T85" fmla="*/ 8 h 223"/>
                <a:gd name="T86" fmla="*/ 15 w 195"/>
                <a:gd name="T87" fmla="*/ 8 h 223"/>
                <a:gd name="T88" fmla="*/ 13 w 195"/>
                <a:gd name="T89" fmla="*/ 8 h 223"/>
                <a:gd name="T90" fmla="*/ 9 w 195"/>
                <a:gd name="T91" fmla="*/ 5 h 223"/>
                <a:gd name="T92" fmla="*/ 5 w 195"/>
                <a:gd name="T93" fmla="*/ 2 h 223"/>
                <a:gd name="T94" fmla="*/ 2 w 195"/>
                <a:gd name="T95" fmla="*/ 0 h 22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95" h="223">
                  <a:moveTo>
                    <a:pt x="0" y="0"/>
                  </a:moveTo>
                  <a:lnTo>
                    <a:pt x="8" y="6"/>
                  </a:lnTo>
                  <a:lnTo>
                    <a:pt x="17" y="17"/>
                  </a:lnTo>
                  <a:lnTo>
                    <a:pt x="26" y="29"/>
                  </a:lnTo>
                  <a:lnTo>
                    <a:pt x="32" y="35"/>
                  </a:lnTo>
                  <a:lnTo>
                    <a:pt x="27" y="52"/>
                  </a:lnTo>
                  <a:lnTo>
                    <a:pt x="27" y="76"/>
                  </a:lnTo>
                  <a:lnTo>
                    <a:pt x="29" y="101"/>
                  </a:lnTo>
                  <a:lnTo>
                    <a:pt x="37" y="118"/>
                  </a:lnTo>
                  <a:lnTo>
                    <a:pt x="35" y="98"/>
                  </a:lnTo>
                  <a:lnTo>
                    <a:pt x="37" y="78"/>
                  </a:lnTo>
                  <a:lnTo>
                    <a:pt x="40" y="60"/>
                  </a:lnTo>
                  <a:lnTo>
                    <a:pt x="46" y="49"/>
                  </a:lnTo>
                  <a:lnTo>
                    <a:pt x="49" y="46"/>
                  </a:lnTo>
                  <a:lnTo>
                    <a:pt x="52" y="47"/>
                  </a:lnTo>
                  <a:lnTo>
                    <a:pt x="53" y="50"/>
                  </a:lnTo>
                  <a:lnTo>
                    <a:pt x="56" y="55"/>
                  </a:lnTo>
                  <a:lnTo>
                    <a:pt x="64" y="63"/>
                  </a:lnTo>
                  <a:lnTo>
                    <a:pt x="73" y="73"/>
                  </a:lnTo>
                  <a:lnTo>
                    <a:pt x="82" y="84"/>
                  </a:lnTo>
                  <a:lnTo>
                    <a:pt x="89" y="92"/>
                  </a:lnTo>
                  <a:lnTo>
                    <a:pt x="85" y="110"/>
                  </a:lnTo>
                  <a:lnTo>
                    <a:pt x="82" y="131"/>
                  </a:lnTo>
                  <a:lnTo>
                    <a:pt x="85" y="151"/>
                  </a:lnTo>
                  <a:lnTo>
                    <a:pt x="98" y="168"/>
                  </a:lnTo>
                  <a:lnTo>
                    <a:pt x="95" y="148"/>
                  </a:lnTo>
                  <a:lnTo>
                    <a:pt x="95" y="128"/>
                  </a:lnTo>
                  <a:lnTo>
                    <a:pt x="98" y="112"/>
                  </a:lnTo>
                  <a:lnTo>
                    <a:pt x="105" y="101"/>
                  </a:lnTo>
                  <a:lnTo>
                    <a:pt x="113" y="108"/>
                  </a:lnTo>
                  <a:lnTo>
                    <a:pt x="124" y="119"/>
                  </a:lnTo>
                  <a:lnTo>
                    <a:pt x="134" y="136"/>
                  </a:lnTo>
                  <a:lnTo>
                    <a:pt x="148" y="153"/>
                  </a:lnTo>
                  <a:lnTo>
                    <a:pt x="160" y="171"/>
                  </a:lnTo>
                  <a:lnTo>
                    <a:pt x="172" y="188"/>
                  </a:lnTo>
                  <a:lnTo>
                    <a:pt x="182" y="203"/>
                  </a:lnTo>
                  <a:lnTo>
                    <a:pt x="188" y="214"/>
                  </a:lnTo>
                  <a:lnTo>
                    <a:pt x="192" y="222"/>
                  </a:lnTo>
                  <a:lnTo>
                    <a:pt x="195" y="223"/>
                  </a:lnTo>
                  <a:lnTo>
                    <a:pt x="195" y="218"/>
                  </a:lnTo>
                  <a:lnTo>
                    <a:pt x="194" y="211"/>
                  </a:lnTo>
                  <a:lnTo>
                    <a:pt x="189" y="202"/>
                  </a:lnTo>
                  <a:lnTo>
                    <a:pt x="182" y="188"/>
                  </a:lnTo>
                  <a:lnTo>
                    <a:pt x="171" y="170"/>
                  </a:lnTo>
                  <a:lnTo>
                    <a:pt x="160" y="151"/>
                  </a:lnTo>
                  <a:lnTo>
                    <a:pt x="147" y="133"/>
                  </a:lnTo>
                  <a:lnTo>
                    <a:pt x="136" y="116"/>
                  </a:lnTo>
                  <a:lnTo>
                    <a:pt x="125" y="104"/>
                  </a:lnTo>
                  <a:lnTo>
                    <a:pt x="118" y="96"/>
                  </a:lnTo>
                  <a:lnTo>
                    <a:pt x="122" y="93"/>
                  </a:lnTo>
                  <a:lnTo>
                    <a:pt x="128" y="89"/>
                  </a:lnTo>
                  <a:lnTo>
                    <a:pt x="134" y="87"/>
                  </a:lnTo>
                  <a:lnTo>
                    <a:pt x="140" y="86"/>
                  </a:lnTo>
                  <a:lnTo>
                    <a:pt x="145" y="84"/>
                  </a:lnTo>
                  <a:lnTo>
                    <a:pt x="151" y="84"/>
                  </a:lnTo>
                  <a:lnTo>
                    <a:pt x="157" y="86"/>
                  </a:lnTo>
                  <a:lnTo>
                    <a:pt x="163" y="89"/>
                  </a:lnTo>
                  <a:lnTo>
                    <a:pt x="172" y="93"/>
                  </a:lnTo>
                  <a:lnTo>
                    <a:pt x="177" y="95"/>
                  </a:lnTo>
                  <a:lnTo>
                    <a:pt x="177" y="93"/>
                  </a:lnTo>
                  <a:lnTo>
                    <a:pt x="174" y="87"/>
                  </a:lnTo>
                  <a:lnTo>
                    <a:pt x="169" y="83"/>
                  </a:lnTo>
                  <a:lnTo>
                    <a:pt x="162" y="79"/>
                  </a:lnTo>
                  <a:lnTo>
                    <a:pt x="153" y="76"/>
                  </a:lnTo>
                  <a:lnTo>
                    <a:pt x="143" y="75"/>
                  </a:lnTo>
                  <a:lnTo>
                    <a:pt x="133" y="75"/>
                  </a:lnTo>
                  <a:lnTo>
                    <a:pt x="122" y="76"/>
                  </a:lnTo>
                  <a:lnTo>
                    <a:pt x="114" y="78"/>
                  </a:lnTo>
                  <a:lnTo>
                    <a:pt x="107" y="83"/>
                  </a:lnTo>
                  <a:lnTo>
                    <a:pt x="96" y="73"/>
                  </a:lnTo>
                  <a:lnTo>
                    <a:pt x="85" y="63"/>
                  </a:lnTo>
                  <a:lnTo>
                    <a:pt x="75" y="53"/>
                  </a:lnTo>
                  <a:lnTo>
                    <a:pt x="69" y="47"/>
                  </a:lnTo>
                  <a:lnTo>
                    <a:pt x="76" y="43"/>
                  </a:lnTo>
                  <a:lnTo>
                    <a:pt x="87" y="41"/>
                  </a:lnTo>
                  <a:lnTo>
                    <a:pt x="99" y="40"/>
                  </a:lnTo>
                  <a:lnTo>
                    <a:pt x="110" y="41"/>
                  </a:lnTo>
                  <a:lnTo>
                    <a:pt x="114" y="43"/>
                  </a:lnTo>
                  <a:lnTo>
                    <a:pt x="116" y="41"/>
                  </a:lnTo>
                  <a:lnTo>
                    <a:pt x="113" y="38"/>
                  </a:lnTo>
                  <a:lnTo>
                    <a:pt x="107" y="37"/>
                  </a:lnTo>
                  <a:lnTo>
                    <a:pt x="102" y="37"/>
                  </a:lnTo>
                  <a:lnTo>
                    <a:pt x="96" y="35"/>
                  </a:lnTo>
                  <a:lnTo>
                    <a:pt x="89" y="34"/>
                  </a:lnTo>
                  <a:lnTo>
                    <a:pt x="81" y="34"/>
                  </a:lnTo>
                  <a:lnTo>
                    <a:pt x="73" y="32"/>
                  </a:lnTo>
                  <a:lnTo>
                    <a:pt x="67" y="32"/>
                  </a:lnTo>
                  <a:lnTo>
                    <a:pt x="60" y="32"/>
                  </a:lnTo>
                  <a:lnTo>
                    <a:pt x="55" y="32"/>
                  </a:lnTo>
                  <a:lnTo>
                    <a:pt x="49" y="31"/>
                  </a:lnTo>
                  <a:lnTo>
                    <a:pt x="41" y="26"/>
                  </a:lnTo>
                  <a:lnTo>
                    <a:pt x="34" y="20"/>
                  </a:lnTo>
                  <a:lnTo>
                    <a:pt x="26" y="14"/>
                  </a:lnTo>
                  <a:lnTo>
                    <a:pt x="18" y="8"/>
                  </a:lnTo>
                  <a:lnTo>
                    <a:pt x="12" y="3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268"/>
            <p:cNvSpPr>
              <a:spLocks/>
            </p:cNvSpPr>
            <p:nvPr/>
          </p:nvSpPr>
          <p:spPr bwMode="auto">
            <a:xfrm>
              <a:off x="484" y="595"/>
              <a:ext cx="73" cy="129"/>
            </a:xfrm>
            <a:custGeom>
              <a:avLst/>
              <a:gdLst>
                <a:gd name="T0" fmla="*/ 24 w 147"/>
                <a:gd name="T1" fmla="*/ 8 h 258"/>
                <a:gd name="T2" fmla="*/ 20 w 147"/>
                <a:gd name="T3" fmla="*/ 12 h 258"/>
                <a:gd name="T4" fmla="*/ 11 w 147"/>
                <a:gd name="T5" fmla="*/ 16 h 258"/>
                <a:gd name="T6" fmla="*/ 4 w 147"/>
                <a:gd name="T7" fmla="*/ 21 h 258"/>
                <a:gd name="T8" fmla="*/ 4 w 147"/>
                <a:gd name="T9" fmla="*/ 24 h 258"/>
                <a:gd name="T10" fmla="*/ 7 w 147"/>
                <a:gd name="T11" fmla="*/ 22 h 258"/>
                <a:gd name="T12" fmla="*/ 12 w 147"/>
                <a:gd name="T13" fmla="*/ 19 h 258"/>
                <a:gd name="T14" fmla="*/ 18 w 147"/>
                <a:gd name="T15" fmla="*/ 16 h 258"/>
                <a:gd name="T16" fmla="*/ 19 w 147"/>
                <a:gd name="T17" fmla="*/ 23 h 258"/>
                <a:gd name="T18" fmla="*/ 15 w 147"/>
                <a:gd name="T19" fmla="*/ 27 h 258"/>
                <a:gd name="T20" fmla="*/ 7 w 147"/>
                <a:gd name="T21" fmla="*/ 31 h 258"/>
                <a:gd name="T22" fmla="*/ 2 w 147"/>
                <a:gd name="T23" fmla="*/ 36 h 258"/>
                <a:gd name="T24" fmla="*/ 2 w 147"/>
                <a:gd name="T25" fmla="*/ 39 h 258"/>
                <a:gd name="T26" fmla="*/ 4 w 147"/>
                <a:gd name="T27" fmla="*/ 36 h 258"/>
                <a:gd name="T28" fmla="*/ 9 w 147"/>
                <a:gd name="T29" fmla="*/ 33 h 258"/>
                <a:gd name="T30" fmla="*/ 16 w 147"/>
                <a:gd name="T31" fmla="*/ 31 h 258"/>
                <a:gd name="T32" fmla="*/ 17 w 147"/>
                <a:gd name="T33" fmla="*/ 37 h 258"/>
                <a:gd name="T34" fmla="*/ 13 w 147"/>
                <a:gd name="T35" fmla="*/ 42 h 258"/>
                <a:gd name="T36" fmla="*/ 7 w 147"/>
                <a:gd name="T37" fmla="*/ 45 h 258"/>
                <a:gd name="T38" fmla="*/ 3 w 147"/>
                <a:gd name="T39" fmla="*/ 50 h 258"/>
                <a:gd name="T40" fmla="*/ 8 w 147"/>
                <a:gd name="T41" fmla="*/ 47 h 258"/>
                <a:gd name="T42" fmla="*/ 13 w 147"/>
                <a:gd name="T43" fmla="*/ 46 h 258"/>
                <a:gd name="T44" fmla="*/ 10 w 147"/>
                <a:gd name="T45" fmla="*/ 54 h 258"/>
                <a:gd name="T46" fmla="*/ 3 w 147"/>
                <a:gd name="T47" fmla="*/ 61 h 258"/>
                <a:gd name="T48" fmla="*/ 0 w 147"/>
                <a:gd name="T49" fmla="*/ 65 h 258"/>
                <a:gd name="T50" fmla="*/ 3 w 147"/>
                <a:gd name="T51" fmla="*/ 64 h 258"/>
                <a:gd name="T52" fmla="*/ 10 w 147"/>
                <a:gd name="T53" fmla="*/ 58 h 258"/>
                <a:gd name="T54" fmla="*/ 16 w 147"/>
                <a:gd name="T55" fmla="*/ 48 h 258"/>
                <a:gd name="T56" fmla="*/ 22 w 147"/>
                <a:gd name="T57" fmla="*/ 47 h 258"/>
                <a:gd name="T58" fmla="*/ 23 w 147"/>
                <a:gd name="T59" fmla="*/ 54 h 258"/>
                <a:gd name="T60" fmla="*/ 24 w 147"/>
                <a:gd name="T61" fmla="*/ 55 h 258"/>
                <a:gd name="T62" fmla="*/ 26 w 147"/>
                <a:gd name="T63" fmla="*/ 52 h 258"/>
                <a:gd name="T64" fmla="*/ 23 w 147"/>
                <a:gd name="T65" fmla="*/ 45 h 258"/>
                <a:gd name="T66" fmla="*/ 21 w 147"/>
                <a:gd name="T67" fmla="*/ 39 h 258"/>
                <a:gd name="T68" fmla="*/ 22 w 147"/>
                <a:gd name="T69" fmla="*/ 29 h 258"/>
                <a:gd name="T70" fmla="*/ 24 w 147"/>
                <a:gd name="T71" fmla="*/ 29 h 258"/>
                <a:gd name="T72" fmla="*/ 30 w 147"/>
                <a:gd name="T73" fmla="*/ 33 h 258"/>
                <a:gd name="T74" fmla="*/ 33 w 147"/>
                <a:gd name="T75" fmla="*/ 42 h 258"/>
                <a:gd name="T76" fmla="*/ 34 w 147"/>
                <a:gd name="T77" fmla="*/ 40 h 258"/>
                <a:gd name="T78" fmla="*/ 33 w 147"/>
                <a:gd name="T79" fmla="*/ 34 h 258"/>
                <a:gd name="T80" fmla="*/ 28 w 147"/>
                <a:gd name="T81" fmla="*/ 27 h 258"/>
                <a:gd name="T82" fmla="*/ 23 w 147"/>
                <a:gd name="T83" fmla="*/ 22 h 258"/>
                <a:gd name="T84" fmla="*/ 25 w 147"/>
                <a:gd name="T85" fmla="*/ 16 h 258"/>
                <a:gd name="T86" fmla="*/ 34 w 147"/>
                <a:gd name="T87" fmla="*/ 20 h 258"/>
                <a:gd name="T88" fmla="*/ 36 w 147"/>
                <a:gd name="T89" fmla="*/ 26 h 258"/>
                <a:gd name="T90" fmla="*/ 35 w 147"/>
                <a:gd name="T91" fmla="*/ 20 h 258"/>
                <a:gd name="T92" fmla="*/ 27 w 147"/>
                <a:gd name="T93" fmla="*/ 12 h 258"/>
                <a:gd name="T94" fmla="*/ 27 w 147"/>
                <a:gd name="T95" fmla="*/ 4 h 258"/>
                <a:gd name="T96" fmla="*/ 25 w 147"/>
                <a:gd name="T97" fmla="*/ 0 h 25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47" h="258">
                  <a:moveTo>
                    <a:pt x="98" y="12"/>
                  </a:moveTo>
                  <a:lnTo>
                    <a:pt x="98" y="23"/>
                  </a:lnTo>
                  <a:lnTo>
                    <a:pt x="96" y="32"/>
                  </a:lnTo>
                  <a:lnTo>
                    <a:pt x="93" y="38"/>
                  </a:lnTo>
                  <a:lnTo>
                    <a:pt x="89" y="43"/>
                  </a:lnTo>
                  <a:lnTo>
                    <a:pt x="81" y="47"/>
                  </a:lnTo>
                  <a:lnTo>
                    <a:pt x="70" y="52"/>
                  </a:lnTo>
                  <a:lnTo>
                    <a:pt x="60" y="58"/>
                  </a:lnTo>
                  <a:lnTo>
                    <a:pt x="47" y="64"/>
                  </a:lnTo>
                  <a:lnTo>
                    <a:pt x="35" y="70"/>
                  </a:lnTo>
                  <a:lnTo>
                    <a:pt x="26" y="76"/>
                  </a:lnTo>
                  <a:lnTo>
                    <a:pt x="18" y="84"/>
                  </a:lnTo>
                  <a:lnTo>
                    <a:pt x="15" y="90"/>
                  </a:lnTo>
                  <a:lnTo>
                    <a:pt x="15" y="95"/>
                  </a:lnTo>
                  <a:lnTo>
                    <a:pt x="17" y="96"/>
                  </a:lnTo>
                  <a:lnTo>
                    <a:pt x="18" y="95"/>
                  </a:lnTo>
                  <a:lnTo>
                    <a:pt x="23" y="92"/>
                  </a:lnTo>
                  <a:lnTo>
                    <a:pt x="28" y="87"/>
                  </a:lnTo>
                  <a:lnTo>
                    <a:pt x="34" y="81"/>
                  </a:lnTo>
                  <a:lnTo>
                    <a:pt x="41" y="76"/>
                  </a:lnTo>
                  <a:lnTo>
                    <a:pt x="49" y="73"/>
                  </a:lnTo>
                  <a:lnTo>
                    <a:pt x="57" y="69"/>
                  </a:lnTo>
                  <a:lnTo>
                    <a:pt x="66" y="67"/>
                  </a:lnTo>
                  <a:lnTo>
                    <a:pt x="75" y="64"/>
                  </a:lnTo>
                  <a:lnTo>
                    <a:pt x="82" y="64"/>
                  </a:lnTo>
                  <a:lnTo>
                    <a:pt x="81" y="78"/>
                  </a:lnTo>
                  <a:lnTo>
                    <a:pt x="78" y="90"/>
                  </a:lnTo>
                  <a:lnTo>
                    <a:pt x="73" y="99"/>
                  </a:lnTo>
                  <a:lnTo>
                    <a:pt x="70" y="107"/>
                  </a:lnTo>
                  <a:lnTo>
                    <a:pt x="60" y="108"/>
                  </a:lnTo>
                  <a:lnTo>
                    <a:pt x="47" y="113"/>
                  </a:lnTo>
                  <a:lnTo>
                    <a:pt x="38" y="116"/>
                  </a:lnTo>
                  <a:lnTo>
                    <a:pt x="29" y="122"/>
                  </a:lnTo>
                  <a:lnTo>
                    <a:pt x="20" y="128"/>
                  </a:lnTo>
                  <a:lnTo>
                    <a:pt x="14" y="134"/>
                  </a:lnTo>
                  <a:lnTo>
                    <a:pt x="11" y="142"/>
                  </a:lnTo>
                  <a:lnTo>
                    <a:pt x="9" y="150"/>
                  </a:lnTo>
                  <a:lnTo>
                    <a:pt x="9" y="154"/>
                  </a:lnTo>
                  <a:lnTo>
                    <a:pt x="11" y="156"/>
                  </a:lnTo>
                  <a:lnTo>
                    <a:pt x="14" y="153"/>
                  </a:lnTo>
                  <a:lnTo>
                    <a:pt x="15" y="148"/>
                  </a:lnTo>
                  <a:lnTo>
                    <a:pt x="18" y="143"/>
                  </a:lnTo>
                  <a:lnTo>
                    <a:pt x="23" y="139"/>
                  </a:lnTo>
                  <a:lnTo>
                    <a:pt x="31" y="134"/>
                  </a:lnTo>
                  <a:lnTo>
                    <a:pt x="38" y="130"/>
                  </a:lnTo>
                  <a:lnTo>
                    <a:pt x="47" y="125"/>
                  </a:lnTo>
                  <a:lnTo>
                    <a:pt x="57" y="122"/>
                  </a:lnTo>
                  <a:lnTo>
                    <a:pt x="64" y="121"/>
                  </a:lnTo>
                  <a:lnTo>
                    <a:pt x="72" y="119"/>
                  </a:lnTo>
                  <a:lnTo>
                    <a:pt x="72" y="134"/>
                  </a:lnTo>
                  <a:lnTo>
                    <a:pt x="69" y="147"/>
                  </a:lnTo>
                  <a:lnTo>
                    <a:pt x="66" y="157"/>
                  </a:lnTo>
                  <a:lnTo>
                    <a:pt x="61" y="165"/>
                  </a:lnTo>
                  <a:lnTo>
                    <a:pt x="52" y="168"/>
                  </a:lnTo>
                  <a:lnTo>
                    <a:pt x="43" y="171"/>
                  </a:lnTo>
                  <a:lnTo>
                    <a:pt x="35" y="176"/>
                  </a:lnTo>
                  <a:lnTo>
                    <a:pt x="28" y="180"/>
                  </a:lnTo>
                  <a:lnTo>
                    <a:pt x="21" y="186"/>
                  </a:lnTo>
                  <a:lnTo>
                    <a:pt x="17" y="192"/>
                  </a:lnTo>
                  <a:lnTo>
                    <a:pt x="14" y="200"/>
                  </a:lnTo>
                  <a:lnTo>
                    <a:pt x="12" y="208"/>
                  </a:lnTo>
                  <a:lnTo>
                    <a:pt x="23" y="197"/>
                  </a:lnTo>
                  <a:lnTo>
                    <a:pt x="35" y="186"/>
                  </a:lnTo>
                  <a:lnTo>
                    <a:pt x="47" y="179"/>
                  </a:lnTo>
                  <a:lnTo>
                    <a:pt x="57" y="176"/>
                  </a:lnTo>
                  <a:lnTo>
                    <a:pt x="55" y="183"/>
                  </a:lnTo>
                  <a:lnTo>
                    <a:pt x="52" y="192"/>
                  </a:lnTo>
                  <a:lnTo>
                    <a:pt x="47" y="203"/>
                  </a:lnTo>
                  <a:lnTo>
                    <a:pt x="41" y="215"/>
                  </a:lnTo>
                  <a:lnTo>
                    <a:pt x="32" y="226"/>
                  </a:lnTo>
                  <a:lnTo>
                    <a:pt x="24" y="237"/>
                  </a:lnTo>
                  <a:lnTo>
                    <a:pt x="15" y="244"/>
                  </a:lnTo>
                  <a:lnTo>
                    <a:pt x="6" y="250"/>
                  </a:lnTo>
                  <a:lnTo>
                    <a:pt x="2" y="253"/>
                  </a:lnTo>
                  <a:lnTo>
                    <a:pt x="0" y="257"/>
                  </a:lnTo>
                  <a:lnTo>
                    <a:pt x="2" y="258"/>
                  </a:lnTo>
                  <a:lnTo>
                    <a:pt x="8" y="257"/>
                  </a:lnTo>
                  <a:lnTo>
                    <a:pt x="14" y="253"/>
                  </a:lnTo>
                  <a:lnTo>
                    <a:pt x="21" y="249"/>
                  </a:lnTo>
                  <a:lnTo>
                    <a:pt x="31" y="241"/>
                  </a:lnTo>
                  <a:lnTo>
                    <a:pt x="40" y="231"/>
                  </a:lnTo>
                  <a:lnTo>
                    <a:pt x="49" y="220"/>
                  </a:lnTo>
                  <a:lnTo>
                    <a:pt x="58" y="206"/>
                  </a:lnTo>
                  <a:lnTo>
                    <a:pt x="64" y="191"/>
                  </a:lnTo>
                  <a:lnTo>
                    <a:pt x="69" y="176"/>
                  </a:lnTo>
                  <a:lnTo>
                    <a:pt x="79" y="179"/>
                  </a:lnTo>
                  <a:lnTo>
                    <a:pt x="89" y="186"/>
                  </a:lnTo>
                  <a:lnTo>
                    <a:pt x="95" y="197"/>
                  </a:lnTo>
                  <a:lnTo>
                    <a:pt x="95" y="206"/>
                  </a:lnTo>
                  <a:lnTo>
                    <a:pt x="92" y="215"/>
                  </a:lnTo>
                  <a:lnTo>
                    <a:pt x="92" y="221"/>
                  </a:lnTo>
                  <a:lnTo>
                    <a:pt x="93" y="223"/>
                  </a:lnTo>
                  <a:lnTo>
                    <a:pt x="98" y="218"/>
                  </a:lnTo>
                  <a:lnTo>
                    <a:pt x="101" y="214"/>
                  </a:lnTo>
                  <a:lnTo>
                    <a:pt x="104" y="209"/>
                  </a:lnTo>
                  <a:lnTo>
                    <a:pt x="104" y="205"/>
                  </a:lnTo>
                  <a:lnTo>
                    <a:pt x="102" y="198"/>
                  </a:lnTo>
                  <a:lnTo>
                    <a:pt x="98" y="188"/>
                  </a:lnTo>
                  <a:lnTo>
                    <a:pt x="92" y="177"/>
                  </a:lnTo>
                  <a:lnTo>
                    <a:pt x="86" y="169"/>
                  </a:lnTo>
                  <a:lnTo>
                    <a:pt x="81" y="165"/>
                  </a:lnTo>
                  <a:lnTo>
                    <a:pt x="84" y="153"/>
                  </a:lnTo>
                  <a:lnTo>
                    <a:pt x="86" y="139"/>
                  </a:lnTo>
                  <a:lnTo>
                    <a:pt x="89" y="125"/>
                  </a:lnTo>
                  <a:lnTo>
                    <a:pt x="89" y="116"/>
                  </a:lnTo>
                  <a:lnTo>
                    <a:pt x="90" y="111"/>
                  </a:lnTo>
                  <a:lnTo>
                    <a:pt x="92" y="111"/>
                  </a:lnTo>
                  <a:lnTo>
                    <a:pt x="96" y="113"/>
                  </a:lnTo>
                  <a:lnTo>
                    <a:pt x="104" y="116"/>
                  </a:lnTo>
                  <a:lnTo>
                    <a:pt x="113" y="122"/>
                  </a:lnTo>
                  <a:lnTo>
                    <a:pt x="121" y="130"/>
                  </a:lnTo>
                  <a:lnTo>
                    <a:pt x="128" y="142"/>
                  </a:lnTo>
                  <a:lnTo>
                    <a:pt x="131" y="159"/>
                  </a:lnTo>
                  <a:lnTo>
                    <a:pt x="133" y="165"/>
                  </a:lnTo>
                  <a:lnTo>
                    <a:pt x="134" y="166"/>
                  </a:lnTo>
                  <a:lnTo>
                    <a:pt x="137" y="165"/>
                  </a:lnTo>
                  <a:lnTo>
                    <a:pt x="137" y="157"/>
                  </a:lnTo>
                  <a:lnTo>
                    <a:pt x="137" y="151"/>
                  </a:lnTo>
                  <a:lnTo>
                    <a:pt x="136" y="143"/>
                  </a:lnTo>
                  <a:lnTo>
                    <a:pt x="133" y="133"/>
                  </a:lnTo>
                  <a:lnTo>
                    <a:pt x="128" y="124"/>
                  </a:lnTo>
                  <a:lnTo>
                    <a:pt x="122" y="114"/>
                  </a:lnTo>
                  <a:lnTo>
                    <a:pt x="113" y="107"/>
                  </a:lnTo>
                  <a:lnTo>
                    <a:pt x="104" y="99"/>
                  </a:lnTo>
                  <a:lnTo>
                    <a:pt x="92" y="96"/>
                  </a:lnTo>
                  <a:lnTo>
                    <a:pt x="95" y="88"/>
                  </a:lnTo>
                  <a:lnTo>
                    <a:pt x="98" y="78"/>
                  </a:lnTo>
                  <a:lnTo>
                    <a:pt x="101" y="69"/>
                  </a:lnTo>
                  <a:lnTo>
                    <a:pt x="101" y="63"/>
                  </a:lnTo>
                  <a:lnTo>
                    <a:pt x="113" y="66"/>
                  </a:lnTo>
                  <a:lnTo>
                    <a:pt x="127" y="70"/>
                  </a:lnTo>
                  <a:lnTo>
                    <a:pt x="136" y="79"/>
                  </a:lnTo>
                  <a:lnTo>
                    <a:pt x="142" y="93"/>
                  </a:lnTo>
                  <a:lnTo>
                    <a:pt x="144" y="99"/>
                  </a:lnTo>
                  <a:lnTo>
                    <a:pt x="145" y="101"/>
                  </a:lnTo>
                  <a:lnTo>
                    <a:pt x="147" y="98"/>
                  </a:lnTo>
                  <a:lnTo>
                    <a:pt x="147" y="90"/>
                  </a:lnTo>
                  <a:lnTo>
                    <a:pt x="142" y="78"/>
                  </a:lnTo>
                  <a:lnTo>
                    <a:pt x="133" y="64"/>
                  </a:lnTo>
                  <a:lnTo>
                    <a:pt x="121" y="52"/>
                  </a:lnTo>
                  <a:lnTo>
                    <a:pt x="108" y="47"/>
                  </a:lnTo>
                  <a:lnTo>
                    <a:pt x="108" y="35"/>
                  </a:lnTo>
                  <a:lnTo>
                    <a:pt x="108" y="24"/>
                  </a:lnTo>
                  <a:lnTo>
                    <a:pt x="108" y="15"/>
                  </a:lnTo>
                  <a:lnTo>
                    <a:pt x="108" y="6"/>
                  </a:lnTo>
                  <a:lnTo>
                    <a:pt x="105" y="0"/>
                  </a:lnTo>
                  <a:lnTo>
                    <a:pt x="102" y="0"/>
                  </a:lnTo>
                  <a:lnTo>
                    <a:pt x="99" y="6"/>
                  </a:lnTo>
                  <a:lnTo>
                    <a:pt x="98" y="1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269"/>
            <p:cNvSpPr>
              <a:spLocks/>
            </p:cNvSpPr>
            <p:nvPr/>
          </p:nvSpPr>
          <p:spPr bwMode="auto">
            <a:xfrm>
              <a:off x="403" y="565"/>
              <a:ext cx="118" cy="67"/>
            </a:xfrm>
            <a:custGeom>
              <a:avLst/>
              <a:gdLst>
                <a:gd name="T0" fmla="*/ 51 w 235"/>
                <a:gd name="T1" fmla="*/ 2 h 133"/>
                <a:gd name="T2" fmla="*/ 46 w 235"/>
                <a:gd name="T3" fmla="*/ 4 h 133"/>
                <a:gd name="T4" fmla="*/ 40 w 235"/>
                <a:gd name="T5" fmla="*/ 7 h 133"/>
                <a:gd name="T6" fmla="*/ 36 w 235"/>
                <a:gd name="T7" fmla="*/ 8 h 133"/>
                <a:gd name="T8" fmla="*/ 34 w 235"/>
                <a:gd name="T9" fmla="*/ 8 h 133"/>
                <a:gd name="T10" fmla="*/ 31 w 235"/>
                <a:gd name="T11" fmla="*/ 7 h 133"/>
                <a:gd name="T12" fmla="*/ 26 w 235"/>
                <a:gd name="T13" fmla="*/ 6 h 133"/>
                <a:gd name="T14" fmla="*/ 23 w 235"/>
                <a:gd name="T15" fmla="*/ 6 h 133"/>
                <a:gd name="T16" fmla="*/ 20 w 235"/>
                <a:gd name="T17" fmla="*/ 7 h 133"/>
                <a:gd name="T18" fmla="*/ 21 w 235"/>
                <a:gd name="T19" fmla="*/ 8 h 133"/>
                <a:gd name="T20" fmla="*/ 24 w 235"/>
                <a:gd name="T21" fmla="*/ 8 h 133"/>
                <a:gd name="T22" fmla="*/ 31 w 235"/>
                <a:gd name="T23" fmla="*/ 11 h 133"/>
                <a:gd name="T24" fmla="*/ 31 w 235"/>
                <a:gd name="T25" fmla="*/ 13 h 133"/>
                <a:gd name="T26" fmla="*/ 28 w 235"/>
                <a:gd name="T27" fmla="*/ 16 h 133"/>
                <a:gd name="T28" fmla="*/ 24 w 235"/>
                <a:gd name="T29" fmla="*/ 17 h 133"/>
                <a:gd name="T30" fmla="*/ 20 w 235"/>
                <a:gd name="T31" fmla="*/ 16 h 133"/>
                <a:gd name="T32" fmla="*/ 14 w 235"/>
                <a:gd name="T33" fmla="*/ 15 h 133"/>
                <a:gd name="T34" fmla="*/ 10 w 235"/>
                <a:gd name="T35" fmla="*/ 16 h 133"/>
                <a:gd name="T36" fmla="*/ 10 w 235"/>
                <a:gd name="T37" fmla="*/ 16 h 133"/>
                <a:gd name="T38" fmla="*/ 13 w 235"/>
                <a:gd name="T39" fmla="*/ 17 h 133"/>
                <a:gd name="T40" fmla="*/ 17 w 235"/>
                <a:gd name="T41" fmla="*/ 18 h 133"/>
                <a:gd name="T42" fmla="*/ 21 w 235"/>
                <a:gd name="T43" fmla="*/ 19 h 133"/>
                <a:gd name="T44" fmla="*/ 20 w 235"/>
                <a:gd name="T45" fmla="*/ 21 h 133"/>
                <a:gd name="T46" fmla="*/ 15 w 235"/>
                <a:gd name="T47" fmla="*/ 25 h 133"/>
                <a:gd name="T48" fmla="*/ 10 w 235"/>
                <a:gd name="T49" fmla="*/ 26 h 133"/>
                <a:gd name="T50" fmla="*/ 5 w 235"/>
                <a:gd name="T51" fmla="*/ 27 h 133"/>
                <a:gd name="T52" fmla="*/ 1 w 235"/>
                <a:gd name="T53" fmla="*/ 27 h 133"/>
                <a:gd name="T54" fmla="*/ 1 w 235"/>
                <a:gd name="T55" fmla="*/ 28 h 133"/>
                <a:gd name="T56" fmla="*/ 4 w 235"/>
                <a:gd name="T57" fmla="*/ 28 h 133"/>
                <a:gd name="T58" fmla="*/ 10 w 235"/>
                <a:gd name="T59" fmla="*/ 28 h 133"/>
                <a:gd name="T60" fmla="*/ 16 w 235"/>
                <a:gd name="T61" fmla="*/ 27 h 133"/>
                <a:gd name="T62" fmla="*/ 22 w 235"/>
                <a:gd name="T63" fmla="*/ 24 h 133"/>
                <a:gd name="T64" fmla="*/ 26 w 235"/>
                <a:gd name="T65" fmla="*/ 25 h 133"/>
                <a:gd name="T66" fmla="*/ 26 w 235"/>
                <a:gd name="T67" fmla="*/ 30 h 133"/>
                <a:gd name="T68" fmla="*/ 24 w 235"/>
                <a:gd name="T69" fmla="*/ 33 h 133"/>
                <a:gd name="T70" fmla="*/ 25 w 235"/>
                <a:gd name="T71" fmla="*/ 34 h 133"/>
                <a:gd name="T72" fmla="*/ 28 w 235"/>
                <a:gd name="T73" fmla="*/ 31 h 133"/>
                <a:gd name="T74" fmla="*/ 29 w 235"/>
                <a:gd name="T75" fmla="*/ 25 h 133"/>
                <a:gd name="T76" fmla="*/ 31 w 235"/>
                <a:gd name="T77" fmla="*/ 19 h 133"/>
                <a:gd name="T78" fmla="*/ 37 w 235"/>
                <a:gd name="T79" fmla="*/ 13 h 133"/>
                <a:gd name="T80" fmla="*/ 41 w 235"/>
                <a:gd name="T81" fmla="*/ 15 h 133"/>
                <a:gd name="T82" fmla="*/ 42 w 235"/>
                <a:gd name="T83" fmla="*/ 21 h 133"/>
                <a:gd name="T84" fmla="*/ 41 w 235"/>
                <a:gd name="T85" fmla="*/ 26 h 133"/>
                <a:gd name="T86" fmla="*/ 42 w 235"/>
                <a:gd name="T87" fmla="*/ 26 h 133"/>
                <a:gd name="T88" fmla="*/ 44 w 235"/>
                <a:gd name="T89" fmla="*/ 22 h 133"/>
                <a:gd name="T90" fmla="*/ 44 w 235"/>
                <a:gd name="T91" fmla="*/ 15 h 133"/>
                <a:gd name="T92" fmla="*/ 44 w 235"/>
                <a:gd name="T93" fmla="*/ 9 h 133"/>
                <a:gd name="T94" fmla="*/ 48 w 235"/>
                <a:gd name="T95" fmla="*/ 7 h 133"/>
                <a:gd name="T96" fmla="*/ 53 w 235"/>
                <a:gd name="T97" fmla="*/ 4 h 133"/>
                <a:gd name="T98" fmla="*/ 58 w 235"/>
                <a:gd name="T99" fmla="*/ 2 h 133"/>
                <a:gd name="T100" fmla="*/ 58 w 235"/>
                <a:gd name="T101" fmla="*/ 0 h 133"/>
                <a:gd name="T102" fmla="*/ 54 w 235"/>
                <a:gd name="T103" fmla="*/ 1 h 13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35" h="133">
                  <a:moveTo>
                    <a:pt x="209" y="3"/>
                  </a:moveTo>
                  <a:lnTo>
                    <a:pt x="202" y="6"/>
                  </a:lnTo>
                  <a:lnTo>
                    <a:pt x="193" y="9"/>
                  </a:lnTo>
                  <a:lnTo>
                    <a:pt x="182" y="14"/>
                  </a:lnTo>
                  <a:lnTo>
                    <a:pt x="170" y="19"/>
                  </a:lnTo>
                  <a:lnTo>
                    <a:pt x="159" y="25"/>
                  </a:lnTo>
                  <a:lnTo>
                    <a:pt x="150" y="29"/>
                  </a:lnTo>
                  <a:lnTo>
                    <a:pt x="142" y="32"/>
                  </a:lnTo>
                  <a:lnTo>
                    <a:pt x="139" y="35"/>
                  </a:lnTo>
                  <a:lnTo>
                    <a:pt x="135" y="32"/>
                  </a:lnTo>
                  <a:lnTo>
                    <a:pt x="128" y="28"/>
                  </a:lnTo>
                  <a:lnTo>
                    <a:pt x="121" y="26"/>
                  </a:lnTo>
                  <a:lnTo>
                    <a:pt x="113" y="23"/>
                  </a:lnTo>
                  <a:lnTo>
                    <a:pt x="104" y="23"/>
                  </a:lnTo>
                  <a:lnTo>
                    <a:pt x="96" y="22"/>
                  </a:lnTo>
                  <a:lnTo>
                    <a:pt x="89" y="23"/>
                  </a:lnTo>
                  <a:lnTo>
                    <a:pt x="81" y="25"/>
                  </a:lnTo>
                  <a:lnTo>
                    <a:pt x="77" y="28"/>
                  </a:lnTo>
                  <a:lnTo>
                    <a:pt x="78" y="29"/>
                  </a:lnTo>
                  <a:lnTo>
                    <a:pt x="81" y="29"/>
                  </a:lnTo>
                  <a:lnTo>
                    <a:pt x="87" y="29"/>
                  </a:lnTo>
                  <a:lnTo>
                    <a:pt x="96" y="31"/>
                  </a:lnTo>
                  <a:lnTo>
                    <a:pt x="110" y="35"/>
                  </a:lnTo>
                  <a:lnTo>
                    <a:pt x="121" y="42"/>
                  </a:lnTo>
                  <a:lnTo>
                    <a:pt x="128" y="46"/>
                  </a:lnTo>
                  <a:lnTo>
                    <a:pt x="124" y="52"/>
                  </a:lnTo>
                  <a:lnTo>
                    <a:pt x="118" y="58"/>
                  </a:lnTo>
                  <a:lnTo>
                    <a:pt x="110" y="64"/>
                  </a:lnTo>
                  <a:lnTo>
                    <a:pt x="106" y="68"/>
                  </a:lnTo>
                  <a:lnTo>
                    <a:pt x="96" y="66"/>
                  </a:lnTo>
                  <a:lnTo>
                    <a:pt x="87" y="64"/>
                  </a:lnTo>
                  <a:lnTo>
                    <a:pt x="77" y="63"/>
                  </a:lnTo>
                  <a:lnTo>
                    <a:pt x="66" y="61"/>
                  </a:lnTo>
                  <a:lnTo>
                    <a:pt x="55" y="60"/>
                  </a:lnTo>
                  <a:lnTo>
                    <a:pt x="46" y="60"/>
                  </a:lnTo>
                  <a:lnTo>
                    <a:pt x="38" y="61"/>
                  </a:lnTo>
                  <a:lnTo>
                    <a:pt x="32" y="63"/>
                  </a:lnTo>
                  <a:lnTo>
                    <a:pt x="38" y="63"/>
                  </a:lnTo>
                  <a:lnTo>
                    <a:pt x="45" y="64"/>
                  </a:lnTo>
                  <a:lnTo>
                    <a:pt x="52" y="66"/>
                  </a:lnTo>
                  <a:lnTo>
                    <a:pt x="60" y="68"/>
                  </a:lnTo>
                  <a:lnTo>
                    <a:pt x="67" y="69"/>
                  </a:lnTo>
                  <a:lnTo>
                    <a:pt x="75" y="71"/>
                  </a:lnTo>
                  <a:lnTo>
                    <a:pt x="81" y="74"/>
                  </a:lnTo>
                  <a:lnTo>
                    <a:pt x="87" y="77"/>
                  </a:lnTo>
                  <a:lnTo>
                    <a:pt x="80" y="84"/>
                  </a:lnTo>
                  <a:lnTo>
                    <a:pt x="70" y="90"/>
                  </a:lnTo>
                  <a:lnTo>
                    <a:pt x="60" y="97"/>
                  </a:lnTo>
                  <a:lnTo>
                    <a:pt x="49" y="101"/>
                  </a:lnTo>
                  <a:lnTo>
                    <a:pt x="38" y="104"/>
                  </a:lnTo>
                  <a:lnTo>
                    <a:pt x="26" y="106"/>
                  </a:lnTo>
                  <a:lnTo>
                    <a:pt x="17" y="107"/>
                  </a:lnTo>
                  <a:lnTo>
                    <a:pt x="9" y="107"/>
                  </a:lnTo>
                  <a:lnTo>
                    <a:pt x="3" y="107"/>
                  </a:lnTo>
                  <a:lnTo>
                    <a:pt x="0" y="109"/>
                  </a:lnTo>
                  <a:lnTo>
                    <a:pt x="2" y="110"/>
                  </a:lnTo>
                  <a:lnTo>
                    <a:pt x="8" y="112"/>
                  </a:lnTo>
                  <a:lnTo>
                    <a:pt x="16" y="112"/>
                  </a:lnTo>
                  <a:lnTo>
                    <a:pt x="25" y="112"/>
                  </a:lnTo>
                  <a:lnTo>
                    <a:pt x="37" y="110"/>
                  </a:lnTo>
                  <a:lnTo>
                    <a:pt x="49" y="109"/>
                  </a:lnTo>
                  <a:lnTo>
                    <a:pt x="63" y="106"/>
                  </a:lnTo>
                  <a:lnTo>
                    <a:pt x="75" y="101"/>
                  </a:lnTo>
                  <a:lnTo>
                    <a:pt x="87" y="95"/>
                  </a:lnTo>
                  <a:lnTo>
                    <a:pt x="98" y="87"/>
                  </a:lnTo>
                  <a:lnTo>
                    <a:pt x="104" y="97"/>
                  </a:lnTo>
                  <a:lnTo>
                    <a:pt x="106" y="107"/>
                  </a:lnTo>
                  <a:lnTo>
                    <a:pt x="103" y="118"/>
                  </a:lnTo>
                  <a:lnTo>
                    <a:pt x="96" y="129"/>
                  </a:lnTo>
                  <a:lnTo>
                    <a:pt x="93" y="132"/>
                  </a:lnTo>
                  <a:lnTo>
                    <a:pt x="93" y="133"/>
                  </a:lnTo>
                  <a:lnTo>
                    <a:pt x="98" y="133"/>
                  </a:lnTo>
                  <a:lnTo>
                    <a:pt x="103" y="130"/>
                  </a:lnTo>
                  <a:lnTo>
                    <a:pt x="109" y="124"/>
                  </a:lnTo>
                  <a:lnTo>
                    <a:pt x="113" y="112"/>
                  </a:lnTo>
                  <a:lnTo>
                    <a:pt x="115" y="98"/>
                  </a:lnTo>
                  <a:lnTo>
                    <a:pt x="113" y="84"/>
                  </a:lnTo>
                  <a:lnTo>
                    <a:pt x="124" y="74"/>
                  </a:lnTo>
                  <a:lnTo>
                    <a:pt x="135" y="61"/>
                  </a:lnTo>
                  <a:lnTo>
                    <a:pt x="145" y="52"/>
                  </a:lnTo>
                  <a:lnTo>
                    <a:pt x="157" y="48"/>
                  </a:lnTo>
                  <a:lnTo>
                    <a:pt x="164" y="57"/>
                  </a:lnTo>
                  <a:lnTo>
                    <a:pt x="167" y="69"/>
                  </a:lnTo>
                  <a:lnTo>
                    <a:pt x="167" y="84"/>
                  </a:lnTo>
                  <a:lnTo>
                    <a:pt x="164" y="97"/>
                  </a:lnTo>
                  <a:lnTo>
                    <a:pt x="162" y="101"/>
                  </a:lnTo>
                  <a:lnTo>
                    <a:pt x="164" y="103"/>
                  </a:lnTo>
                  <a:lnTo>
                    <a:pt x="167" y="103"/>
                  </a:lnTo>
                  <a:lnTo>
                    <a:pt x="170" y="98"/>
                  </a:lnTo>
                  <a:lnTo>
                    <a:pt x="174" y="87"/>
                  </a:lnTo>
                  <a:lnTo>
                    <a:pt x="177" y="74"/>
                  </a:lnTo>
                  <a:lnTo>
                    <a:pt x="176" y="57"/>
                  </a:lnTo>
                  <a:lnTo>
                    <a:pt x="171" y="40"/>
                  </a:lnTo>
                  <a:lnTo>
                    <a:pt x="176" y="35"/>
                  </a:lnTo>
                  <a:lnTo>
                    <a:pt x="183" y="31"/>
                  </a:lnTo>
                  <a:lnTo>
                    <a:pt x="191" y="25"/>
                  </a:lnTo>
                  <a:lnTo>
                    <a:pt x="202" y="19"/>
                  </a:lnTo>
                  <a:lnTo>
                    <a:pt x="212" y="13"/>
                  </a:lnTo>
                  <a:lnTo>
                    <a:pt x="222" y="8"/>
                  </a:lnTo>
                  <a:lnTo>
                    <a:pt x="229" y="5"/>
                  </a:lnTo>
                  <a:lnTo>
                    <a:pt x="235" y="2"/>
                  </a:lnTo>
                  <a:lnTo>
                    <a:pt x="231" y="0"/>
                  </a:lnTo>
                  <a:lnTo>
                    <a:pt x="223" y="2"/>
                  </a:lnTo>
                  <a:lnTo>
                    <a:pt x="214" y="3"/>
                  </a:lnTo>
                  <a:lnTo>
                    <a:pt x="209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270"/>
            <p:cNvSpPr>
              <a:spLocks/>
            </p:cNvSpPr>
            <p:nvPr/>
          </p:nvSpPr>
          <p:spPr bwMode="auto">
            <a:xfrm>
              <a:off x="566" y="528"/>
              <a:ext cx="11" cy="12"/>
            </a:xfrm>
            <a:custGeom>
              <a:avLst/>
              <a:gdLst>
                <a:gd name="T0" fmla="*/ 1 w 21"/>
                <a:gd name="T1" fmla="*/ 1 h 23"/>
                <a:gd name="T2" fmla="*/ 3 w 21"/>
                <a:gd name="T3" fmla="*/ 0 h 23"/>
                <a:gd name="T4" fmla="*/ 4 w 21"/>
                <a:gd name="T5" fmla="*/ 0 h 23"/>
                <a:gd name="T6" fmla="*/ 5 w 21"/>
                <a:gd name="T7" fmla="*/ 1 h 23"/>
                <a:gd name="T8" fmla="*/ 5 w 21"/>
                <a:gd name="T9" fmla="*/ 2 h 23"/>
                <a:gd name="T10" fmla="*/ 6 w 21"/>
                <a:gd name="T11" fmla="*/ 3 h 23"/>
                <a:gd name="T12" fmla="*/ 6 w 21"/>
                <a:gd name="T13" fmla="*/ 4 h 23"/>
                <a:gd name="T14" fmla="*/ 5 w 21"/>
                <a:gd name="T15" fmla="*/ 5 h 23"/>
                <a:gd name="T16" fmla="*/ 5 w 21"/>
                <a:gd name="T17" fmla="*/ 6 h 23"/>
                <a:gd name="T18" fmla="*/ 4 w 21"/>
                <a:gd name="T19" fmla="*/ 6 h 23"/>
                <a:gd name="T20" fmla="*/ 3 w 21"/>
                <a:gd name="T21" fmla="*/ 6 h 23"/>
                <a:gd name="T22" fmla="*/ 2 w 21"/>
                <a:gd name="T23" fmla="*/ 6 h 23"/>
                <a:gd name="T24" fmla="*/ 1 w 21"/>
                <a:gd name="T25" fmla="*/ 5 h 23"/>
                <a:gd name="T26" fmla="*/ 1 w 21"/>
                <a:gd name="T27" fmla="*/ 4 h 23"/>
                <a:gd name="T28" fmla="*/ 0 w 21"/>
                <a:gd name="T29" fmla="*/ 2 h 23"/>
                <a:gd name="T30" fmla="*/ 0 w 21"/>
                <a:gd name="T31" fmla="*/ 1 h 23"/>
                <a:gd name="T32" fmla="*/ 1 w 21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23">
                  <a:moveTo>
                    <a:pt x="3" y="2"/>
                  </a:moveTo>
                  <a:lnTo>
                    <a:pt x="9" y="0"/>
                  </a:lnTo>
                  <a:lnTo>
                    <a:pt x="14" y="0"/>
                  </a:lnTo>
                  <a:lnTo>
                    <a:pt x="18" y="2"/>
                  </a:lnTo>
                  <a:lnTo>
                    <a:pt x="20" y="6"/>
                  </a:lnTo>
                  <a:lnTo>
                    <a:pt x="21" y="11"/>
                  </a:lnTo>
                  <a:lnTo>
                    <a:pt x="21" y="15"/>
                  </a:lnTo>
                  <a:lnTo>
                    <a:pt x="20" y="18"/>
                  </a:lnTo>
                  <a:lnTo>
                    <a:pt x="18" y="21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8" y="21"/>
                  </a:lnTo>
                  <a:lnTo>
                    <a:pt x="3" y="18"/>
                  </a:lnTo>
                  <a:lnTo>
                    <a:pt x="1" y="14"/>
                  </a:lnTo>
                  <a:lnTo>
                    <a:pt x="0" y="8"/>
                  </a:lnTo>
                  <a:lnTo>
                    <a:pt x="0" y="3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271"/>
            <p:cNvSpPr>
              <a:spLocks/>
            </p:cNvSpPr>
            <p:nvPr/>
          </p:nvSpPr>
          <p:spPr bwMode="auto">
            <a:xfrm>
              <a:off x="564" y="555"/>
              <a:ext cx="9" cy="8"/>
            </a:xfrm>
            <a:custGeom>
              <a:avLst/>
              <a:gdLst>
                <a:gd name="T0" fmla="*/ 0 w 19"/>
                <a:gd name="T1" fmla="*/ 1 h 16"/>
                <a:gd name="T2" fmla="*/ 1 w 19"/>
                <a:gd name="T3" fmla="*/ 0 h 16"/>
                <a:gd name="T4" fmla="*/ 2 w 19"/>
                <a:gd name="T5" fmla="*/ 0 h 16"/>
                <a:gd name="T6" fmla="*/ 3 w 19"/>
                <a:gd name="T7" fmla="*/ 1 h 16"/>
                <a:gd name="T8" fmla="*/ 4 w 19"/>
                <a:gd name="T9" fmla="*/ 1 h 16"/>
                <a:gd name="T10" fmla="*/ 4 w 19"/>
                <a:gd name="T11" fmla="*/ 2 h 16"/>
                <a:gd name="T12" fmla="*/ 4 w 19"/>
                <a:gd name="T13" fmla="*/ 2 h 16"/>
                <a:gd name="T14" fmla="*/ 4 w 19"/>
                <a:gd name="T15" fmla="*/ 3 h 16"/>
                <a:gd name="T16" fmla="*/ 4 w 19"/>
                <a:gd name="T17" fmla="*/ 4 h 16"/>
                <a:gd name="T18" fmla="*/ 3 w 19"/>
                <a:gd name="T19" fmla="*/ 4 h 16"/>
                <a:gd name="T20" fmla="*/ 2 w 19"/>
                <a:gd name="T21" fmla="*/ 4 h 16"/>
                <a:gd name="T22" fmla="*/ 0 w 19"/>
                <a:gd name="T23" fmla="*/ 4 h 16"/>
                <a:gd name="T24" fmla="*/ 0 w 19"/>
                <a:gd name="T25" fmla="*/ 4 h 16"/>
                <a:gd name="T26" fmla="*/ 0 w 19"/>
                <a:gd name="T27" fmla="*/ 3 h 16"/>
                <a:gd name="T28" fmla="*/ 0 w 19"/>
                <a:gd name="T29" fmla="*/ 3 h 16"/>
                <a:gd name="T30" fmla="*/ 0 w 19"/>
                <a:gd name="T31" fmla="*/ 2 h 16"/>
                <a:gd name="T32" fmla="*/ 0 w 19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6">
                  <a:moveTo>
                    <a:pt x="2" y="2"/>
                  </a:moveTo>
                  <a:lnTo>
                    <a:pt x="6" y="0"/>
                  </a:lnTo>
                  <a:lnTo>
                    <a:pt x="9" y="0"/>
                  </a:lnTo>
                  <a:lnTo>
                    <a:pt x="14" y="2"/>
                  </a:lnTo>
                  <a:lnTo>
                    <a:pt x="17" y="4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7" y="11"/>
                  </a:lnTo>
                  <a:lnTo>
                    <a:pt x="16" y="14"/>
                  </a:lnTo>
                  <a:lnTo>
                    <a:pt x="13" y="16"/>
                  </a:lnTo>
                  <a:lnTo>
                    <a:pt x="8" y="16"/>
                  </a:lnTo>
                  <a:lnTo>
                    <a:pt x="3" y="14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0" y="5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272"/>
            <p:cNvSpPr>
              <a:spLocks/>
            </p:cNvSpPr>
            <p:nvPr/>
          </p:nvSpPr>
          <p:spPr bwMode="auto">
            <a:xfrm>
              <a:off x="584" y="574"/>
              <a:ext cx="12" cy="11"/>
            </a:xfrm>
            <a:custGeom>
              <a:avLst/>
              <a:gdLst>
                <a:gd name="T0" fmla="*/ 1 w 24"/>
                <a:gd name="T1" fmla="*/ 1 h 23"/>
                <a:gd name="T2" fmla="*/ 2 w 24"/>
                <a:gd name="T3" fmla="*/ 0 h 23"/>
                <a:gd name="T4" fmla="*/ 3 w 24"/>
                <a:gd name="T5" fmla="*/ 0 h 23"/>
                <a:gd name="T6" fmla="*/ 4 w 24"/>
                <a:gd name="T7" fmla="*/ 0 h 23"/>
                <a:gd name="T8" fmla="*/ 5 w 24"/>
                <a:gd name="T9" fmla="*/ 0 h 23"/>
                <a:gd name="T10" fmla="*/ 6 w 24"/>
                <a:gd name="T11" fmla="*/ 1 h 23"/>
                <a:gd name="T12" fmla="*/ 6 w 24"/>
                <a:gd name="T13" fmla="*/ 2 h 23"/>
                <a:gd name="T14" fmla="*/ 6 w 24"/>
                <a:gd name="T15" fmla="*/ 3 h 23"/>
                <a:gd name="T16" fmla="*/ 6 w 24"/>
                <a:gd name="T17" fmla="*/ 4 h 23"/>
                <a:gd name="T18" fmla="*/ 5 w 24"/>
                <a:gd name="T19" fmla="*/ 5 h 23"/>
                <a:gd name="T20" fmla="*/ 4 w 24"/>
                <a:gd name="T21" fmla="*/ 5 h 23"/>
                <a:gd name="T22" fmla="*/ 2 w 24"/>
                <a:gd name="T23" fmla="*/ 5 h 23"/>
                <a:gd name="T24" fmla="*/ 2 w 24"/>
                <a:gd name="T25" fmla="*/ 5 h 23"/>
                <a:gd name="T26" fmla="*/ 1 w 24"/>
                <a:gd name="T27" fmla="*/ 4 h 23"/>
                <a:gd name="T28" fmla="*/ 0 w 24"/>
                <a:gd name="T29" fmla="*/ 3 h 23"/>
                <a:gd name="T30" fmla="*/ 0 w 24"/>
                <a:gd name="T31" fmla="*/ 2 h 23"/>
                <a:gd name="T32" fmla="*/ 1 w 24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3">
                  <a:moveTo>
                    <a:pt x="3" y="6"/>
                  </a:moveTo>
                  <a:lnTo>
                    <a:pt x="8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4" y="15"/>
                  </a:lnTo>
                  <a:lnTo>
                    <a:pt x="21" y="18"/>
                  </a:lnTo>
                  <a:lnTo>
                    <a:pt x="18" y="22"/>
                  </a:lnTo>
                  <a:lnTo>
                    <a:pt x="14" y="23"/>
                  </a:lnTo>
                  <a:lnTo>
                    <a:pt x="8" y="23"/>
                  </a:lnTo>
                  <a:lnTo>
                    <a:pt x="5" y="22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273"/>
            <p:cNvSpPr>
              <a:spLocks/>
            </p:cNvSpPr>
            <p:nvPr/>
          </p:nvSpPr>
          <p:spPr bwMode="auto">
            <a:xfrm>
              <a:off x="539" y="569"/>
              <a:ext cx="14" cy="13"/>
            </a:xfrm>
            <a:custGeom>
              <a:avLst/>
              <a:gdLst>
                <a:gd name="T0" fmla="*/ 4 w 27"/>
                <a:gd name="T1" fmla="*/ 0 h 26"/>
                <a:gd name="T2" fmla="*/ 5 w 27"/>
                <a:gd name="T3" fmla="*/ 1 h 26"/>
                <a:gd name="T4" fmla="*/ 6 w 27"/>
                <a:gd name="T5" fmla="*/ 1 h 26"/>
                <a:gd name="T6" fmla="*/ 7 w 27"/>
                <a:gd name="T7" fmla="*/ 2 h 26"/>
                <a:gd name="T8" fmla="*/ 7 w 27"/>
                <a:gd name="T9" fmla="*/ 3 h 26"/>
                <a:gd name="T10" fmla="*/ 7 w 27"/>
                <a:gd name="T11" fmla="*/ 5 h 26"/>
                <a:gd name="T12" fmla="*/ 6 w 27"/>
                <a:gd name="T13" fmla="*/ 6 h 26"/>
                <a:gd name="T14" fmla="*/ 5 w 27"/>
                <a:gd name="T15" fmla="*/ 7 h 26"/>
                <a:gd name="T16" fmla="*/ 4 w 27"/>
                <a:gd name="T17" fmla="*/ 7 h 26"/>
                <a:gd name="T18" fmla="*/ 3 w 27"/>
                <a:gd name="T19" fmla="*/ 6 h 26"/>
                <a:gd name="T20" fmla="*/ 2 w 27"/>
                <a:gd name="T21" fmla="*/ 6 h 26"/>
                <a:gd name="T22" fmla="*/ 1 w 27"/>
                <a:gd name="T23" fmla="*/ 5 h 26"/>
                <a:gd name="T24" fmla="*/ 0 w 27"/>
                <a:gd name="T25" fmla="*/ 4 h 26"/>
                <a:gd name="T26" fmla="*/ 1 w 27"/>
                <a:gd name="T27" fmla="*/ 3 h 26"/>
                <a:gd name="T28" fmla="*/ 1 w 27"/>
                <a:gd name="T29" fmla="*/ 2 h 26"/>
                <a:gd name="T30" fmla="*/ 2 w 27"/>
                <a:gd name="T31" fmla="*/ 1 h 26"/>
                <a:gd name="T32" fmla="*/ 4 w 27"/>
                <a:gd name="T33" fmla="*/ 0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7" h="26">
                  <a:moveTo>
                    <a:pt x="14" y="0"/>
                  </a:moveTo>
                  <a:lnTo>
                    <a:pt x="20" y="1"/>
                  </a:lnTo>
                  <a:lnTo>
                    <a:pt x="24" y="3"/>
                  </a:lnTo>
                  <a:lnTo>
                    <a:pt x="27" y="8"/>
                  </a:lnTo>
                  <a:lnTo>
                    <a:pt x="27" y="12"/>
                  </a:lnTo>
                  <a:lnTo>
                    <a:pt x="26" y="18"/>
                  </a:lnTo>
                  <a:lnTo>
                    <a:pt x="24" y="23"/>
                  </a:lnTo>
                  <a:lnTo>
                    <a:pt x="20" y="26"/>
                  </a:lnTo>
                  <a:lnTo>
                    <a:pt x="15" y="26"/>
                  </a:lnTo>
                  <a:lnTo>
                    <a:pt x="9" y="24"/>
                  </a:lnTo>
                  <a:lnTo>
                    <a:pt x="5" y="23"/>
                  </a:lnTo>
                  <a:lnTo>
                    <a:pt x="1" y="20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5"/>
                  </a:lnTo>
                  <a:lnTo>
                    <a:pt x="8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274"/>
            <p:cNvSpPr>
              <a:spLocks/>
            </p:cNvSpPr>
            <p:nvPr/>
          </p:nvSpPr>
          <p:spPr bwMode="auto">
            <a:xfrm>
              <a:off x="532" y="541"/>
              <a:ext cx="14" cy="12"/>
            </a:xfrm>
            <a:custGeom>
              <a:avLst/>
              <a:gdLst>
                <a:gd name="T0" fmla="*/ 0 w 28"/>
                <a:gd name="T1" fmla="*/ 3 h 25"/>
                <a:gd name="T2" fmla="*/ 0 w 28"/>
                <a:gd name="T3" fmla="*/ 2 h 25"/>
                <a:gd name="T4" fmla="*/ 1 w 28"/>
                <a:gd name="T5" fmla="*/ 0 h 25"/>
                <a:gd name="T6" fmla="*/ 2 w 28"/>
                <a:gd name="T7" fmla="*/ 0 h 25"/>
                <a:gd name="T8" fmla="*/ 4 w 28"/>
                <a:gd name="T9" fmla="*/ 0 h 25"/>
                <a:gd name="T10" fmla="*/ 5 w 28"/>
                <a:gd name="T11" fmla="*/ 0 h 25"/>
                <a:gd name="T12" fmla="*/ 6 w 28"/>
                <a:gd name="T13" fmla="*/ 0 h 25"/>
                <a:gd name="T14" fmla="*/ 7 w 28"/>
                <a:gd name="T15" fmla="*/ 1 h 25"/>
                <a:gd name="T16" fmla="*/ 7 w 28"/>
                <a:gd name="T17" fmla="*/ 2 h 25"/>
                <a:gd name="T18" fmla="*/ 7 w 28"/>
                <a:gd name="T19" fmla="*/ 3 h 25"/>
                <a:gd name="T20" fmla="*/ 7 w 28"/>
                <a:gd name="T21" fmla="*/ 4 h 25"/>
                <a:gd name="T22" fmla="*/ 6 w 28"/>
                <a:gd name="T23" fmla="*/ 5 h 25"/>
                <a:gd name="T24" fmla="*/ 5 w 28"/>
                <a:gd name="T25" fmla="*/ 6 h 25"/>
                <a:gd name="T26" fmla="*/ 4 w 28"/>
                <a:gd name="T27" fmla="*/ 6 h 25"/>
                <a:gd name="T28" fmla="*/ 2 w 28"/>
                <a:gd name="T29" fmla="*/ 5 h 25"/>
                <a:gd name="T30" fmla="*/ 1 w 28"/>
                <a:gd name="T31" fmla="*/ 4 h 25"/>
                <a:gd name="T32" fmla="*/ 0 w 28"/>
                <a:gd name="T33" fmla="*/ 3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5">
                  <a:moveTo>
                    <a:pt x="0" y="14"/>
                  </a:moveTo>
                  <a:lnTo>
                    <a:pt x="0" y="8"/>
                  </a:lnTo>
                  <a:lnTo>
                    <a:pt x="3" y="3"/>
                  </a:lnTo>
                  <a:lnTo>
                    <a:pt x="8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8" y="8"/>
                  </a:lnTo>
                  <a:lnTo>
                    <a:pt x="28" y="13"/>
                  </a:lnTo>
                  <a:lnTo>
                    <a:pt x="26" y="17"/>
                  </a:lnTo>
                  <a:lnTo>
                    <a:pt x="23" y="22"/>
                  </a:lnTo>
                  <a:lnTo>
                    <a:pt x="19" y="25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3" y="19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275"/>
            <p:cNvSpPr>
              <a:spLocks/>
            </p:cNvSpPr>
            <p:nvPr/>
          </p:nvSpPr>
          <p:spPr bwMode="auto">
            <a:xfrm>
              <a:off x="512" y="540"/>
              <a:ext cx="11" cy="11"/>
            </a:xfrm>
            <a:custGeom>
              <a:avLst/>
              <a:gdLst>
                <a:gd name="T0" fmla="*/ 0 w 23"/>
                <a:gd name="T1" fmla="*/ 4 h 21"/>
                <a:gd name="T2" fmla="*/ 0 w 23"/>
                <a:gd name="T3" fmla="*/ 3 h 21"/>
                <a:gd name="T4" fmla="*/ 0 w 23"/>
                <a:gd name="T5" fmla="*/ 1 h 21"/>
                <a:gd name="T6" fmla="*/ 1 w 23"/>
                <a:gd name="T7" fmla="*/ 1 h 21"/>
                <a:gd name="T8" fmla="*/ 2 w 23"/>
                <a:gd name="T9" fmla="*/ 0 h 21"/>
                <a:gd name="T10" fmla="*/ 3 w 23"/>
                <a:gd name="T11" fmla="*/ 0 h 21"/>
                <a:gd name="T12" fmla="*/ 5 w 23"/>
                <a:gd name="T13" fmla="*/ 1 h 21"/>
                <a:gd name="T14" fmla="*/ 5 w 23"/>
                <a:gd name="T15" fmla="*/ 2 h 21"/>
                <a:gd name="T16" fmla="*/ 5 w 23"/>
                <a:gd name="T17" fmla="*/ 3 h 21"/>
                <a:gd name="T18" fmla="*/ 5 w 23"/>
                <a:gd name="T19" fmla="*/ 4 h 21"/>
                <a:gd name="T20" fmla="*/ 5 w 23"/>
                <a:gd name="T21" fmla="*/ 5 h 21"/>
                <a:gd name="T22" fmla="*/ 4 w 23"/>
                <a:gd name="T23" fmla="*/ 5 h 21"/>
                <a:gd name="T24" fmla="*/ 3 w 23"/>
                <a:gd name="T25" fmla="*/ 6 h 21"/>
                <a:gd name="T26" fmla="*/ 2 w 23"/>
                <a:gd name="T27" fmla="*/ 6 h 21"/>
                <a:gd name="T28" fmla="*/ 1 w 23"/>
                <a:gd name="T29" fmla="*/ 5 h 21"/>
                <a:gd name="T30" fmla="*/ 0 w 23"/>
                <a:gd name="T31" fmla="*/ 5 h 21"/>
                <a:gd name="T32" fmla="*/ 0 w 23"/>
                <a:gd name="T33" fmla="*/ 4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21">
                  <a:moveTo>
                    <a:pt x="0" y="14"/>
                  </a:moveTo>
                  <a:lnTo>
                    <a:pt x="0" y="9"/>
                  </a:lnTo>
                  <a:lnTo>
                    <a:pt x="3" y="4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20" y="1"/>
                  </a:lnTo>
                  <a:lnTo>
                    <a:pt x="21" y="6"/>
                  </a:lnTo>
                  <a:lnTo>
                    <a:pt x="23" y="9"/>
                  </a:lnTo>
                  <a:lnTo>
                    <a:pt x="21" y="14"/>
                  </a:lnTo>
                  <a:lnTo>
                    <a:pt x="20" y="17"/>
                  </a:lnTo>
                  <a:lnTo>
                    <a:pt x="17" y="20"/>
                  </a:lnTo>
                  <a:lnTo>
                    <a:pt x="14" y="21"/>
                  </a:lnTo>
                  <a:lnTo>
                    <a:pt x="9" y="21"/>
                  </a:lnTo>
                  <a:lnTo>
                    <a:pt x="5" y="20"/>
                  </a:lnTo>
                  <a:lnTo>
                    <a:pt x="0" y="18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276"/>
            <p:cNvSpPr>
              <a:spLocks/>
            </p:cNvSpPr>
            <p:nvPr/>
          </p:nvSpPr>
          <p:spPr bwMode="auto">
            <a:xfrm>
              <a:off x="528" y="521"/>
              <a:ext cx="13" cy="11"/>
            </a:xfrm>
            <a:custGeom>
              <a:avLst/>
              <a:gdLst>
                <a:gd name="T0" fmla="*/ 0 w 24"/>
                <a:gd name="T1" fmla="*/ 3 h 23"/>
                <a:gd name="T2" fmla="*/ 1 w 24"/>
                <a:gd name="T3" fmla="*/ 2 h 23"/>
                <a:gd name="T4" fmla="*/ 1 w 24"/>
                <a:gd name="T5" fmla="*/ 1 h 23"/>
                <a:gd name="T6" fmla="*/ 2 w 24"/>
                <a:gd name="T7" fmla="*/ 0 h 23"/>
                <a:gd name="T8" fmla="*/ 3 w 24"/>
                <a:gd name="T9" fmla="*/ 0 h 23"/>
                <a:gd name="T10" fmla="*/ 4 w 24"/>
                <a:gd name="T11" fmla="*/ 0 h 23"/>
                <a:gd name="T12" fmla="*/ 5 w 24"/>
                <a:gd name="T13" fmla="*/ 0 h 23"/>
                <a:gd name="T14" fmla="*/ 7 w 24"/>
                <a:gd name="T15" fmla="*/ 1 h 23"/>
                <a:gd name="T16" fmla="*/ 7 w 24"/>
                <a:gd name="T17" fmla="*/ 1 h 23"/>
                <a:gd name="T18" fmla="*/ 7 w 24"/>
                <a:gd name="T19" fmla="*/ 3 h 23"/>
                <a:gd name="T20" fmla="*/ 7 w 24"/>
                <a:gd name="T21" fmla="*/ 4 h 23"/>
                <a:gd name="T22" fmla="*/ 5 w 24"/>
                <a:gd name="T23" fmla="*/ 5 h 23"/>
                <a:gd name="T24" fmla="*/ 4 w 24"/>
                <a:gd name="T25" fmla="*/ 5 h 23"/>
                <a:gd name="T26" fmla="*/ 3 w 24"/>
                <a:gd name="T27" fmla="*/ 5 h 23"/>
                <a:gd name="T28" fmla="*/ 2 w 24"/>
                <a:gd name="T29" fmla="*/ 5 h 23"/>
                <a:gd name="T30" fmla="*/ 1 w 24"/>
                <a:gd name="T31" fmla="*/ 4 h 23"/>
                <a:gd name="T32" fmla="*/ 0 w 24"/>
                <a:gd name="T33" fmla="*/ 3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3">
                  <a:moveTo>
                    <a:pt x="0" y="12"/>
                  </a:moveTo>
                  <a:lnTo>
                    <a:pt x="1" y="9"/>
                  </a:lnTo>
                  <a:lnTo>
                    <a:pt x="3" y="4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1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2" y="17"/>
                  </a:lnTo>
                  <a:lnTo>
                    <a:pt x="19" y="21"/>
                  </a:lnTo>
                  <a:lnTo>
                    <a:pt x="15" y="23"/>
                  </a:lnTo>
                  <a:lnTo>
                    <a:pt x="10" y="23"/>
                  </a:lnTo>
                  <a:lnTo>
                    <a:pt x="6" y="21"/>
                  </a:lnTo>
                  <a:lnTo>
                    <a:pt x="1" y="17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77"/>
            <p:cNvSpPr>
              <a:spLocks/>
            </p:cNvSpPr>
            <p:nvPr/>
          </p:nvSpPr>
          <p:spPr bwMode="auto">
            <a:xfrm>
              <a:off x="764" y="518"/>
              <a:ext cx="87" cy="88"/>
            </a:xfrm>
            <a:custGeom>
              <a:avLst/>
              <a:gdLst>
                <a:gd name="T0" fmla="*/ 5 w 174"/>
                <a:gd name="T1" fmla="*/ 12 h 177"/>
                <a:gd name="T2" fmla="*/ 7 w 174"/>
                <a:gd name="T3" fmla="*/ 21 h 177"/>
                <a:gd name="T4" fmla="*/ 11 w 174"/>
                <a:gd name="T5" fmla="*/ 20 h 177"/>
                <a:gd name="T6" fmla="*/ 15 w 174"/>
                <a:gd name="T7" fmla="*/ 23 h 177"/>
                <a:gd name="T8" fmla="*/ 16 w 174"/>
                <a:gd name="T9" fmla="*/ 25 h 177"/>
                <a:gd name="T10" fmla="*/ 12 w 174"/>
                <a:gd name="T11" fmla="*/ 25 h 177"/>
                <a:gd name="T12" fmla="*/ 10 w 174"/>
                <a:gd name="T13" fmla="*/ 24 h 177"/>
                <a:gd name="T14" fmla="*/ 7 w 174"/>
                <a:gd name="T15" fmla="*/ 22 h 177"/>
                <a:gd name="T16" fmla="*/ 1 w 174"/>
                <a:gd name="T17" fmla="*/ 24 h 177"/>
                <a:gd name="T18" fmla="*/ 1 w 174"/>
                <a:gd name="T19" fmla="*/ 30 h 177"/>
                <a:gd name="T20" fmla="*/ 2 w 174"/>
                <a:gd name="T21" fmla="*/ 33 h 177"/>
                <a:gd name="T22" fmla="*/ 9 w 174"/>
                <a:gd name="T23" fmla="*/ 34 h 177"/>
                <a:gd name="T24" fmla="*/ 13 w 174"/>
                <a:gd name="T25" fmla="*/ 32 h 177"/>
                <a:gd name="T26" fmla="*/ 13 w 174"/>
                <a:gd name="T27" fmla="*/ 34 h 177"/>
                <a:gd name="T28" fmla="*/ 11 w 174"/>
                <a:gd name="T29" fmla="*/ 42 h 177"/>
                <a:gd name="T30" fmla="*/ 18 w 174"/>
                <a:gd name="T31" fmla="*/ 43 h 177"/>
                <a:gd name="T32" fmla="*/ 21 w 174"/>
                <a:gd name="T33" fmla="*/ 37 h 177"/>
                <a:gd name="T34" fmla="*/ 19 w 174"/>
                <a:gd name="T35" fmla="*/ 32 h 177"/>
                <a:gd name="T36" fmla="*/ 20 w 174"/>
                <a:gd name="T37" fmla="*/ 30 h 177"/>
                <a:gd name="T38" fmla="*/ 21 w 174"/>
                <a:gd name="T39" fmla="*/ 33 h 177"/>
                <a:gd name="T40" fmla="*/ 24 w 174"/>
                <a:gd name="T41" fmla="*/ 37 h 177"/>
                <a:gd name="T42" fmla="*/ 30 w 174"/>
                <a:gd name="T43" fmla="*/ 37 h 177"/>
                <a:gd name="T44" fmla="*/ 35 w 174"/>
                <a:gd name="T45" fmla="*/ 38 h 177"/>
                <a:gd name="T46" fmla="*/ 40 w 174"/>
                <a:gd name="T47" fmla="*/ 35 h 177"/>
                <a:gd name="T48" fmla="*/ 41 w 174"/>
                <a:gd name="T49" fmla="*/ 32 h 177"/>
                <a:gd name="T50" fmla="*/ 40 w 174"/>
                <a:gd name="T51" fmla="*/ 30 h 177"/>
                <a:gd name="T52" fmla="*/ 34 w 174"/>
                <a:gd name="T53" fmla="*/ 28 h 177"/>
                <a:gd name="T54" fmla="*/ 31 w 174"/>
                <a:gd name="T55" fmla="*/ 27 h 177"/>
                <a:gd name="T56" fmla="*/ 32 w 174"/>
                <a:gd name="T57" fmla="*/ 22 h 177"/>
                <a:gd name="T58" fmla="*/ 38 w 174"/>
                <a:gd name="T59" fmla="*/ 21 h 177"/>
                <a:gd name="T60" fmla="*/ 43 w 174"/>
                <a:gd name="T61" fmla="*/ 17 h 177"/>
                <a:gd name="T62" fmla="*/ 43 w 174"/>
                <a:gd name="T63" fmla="*/ 12 h 177"/>
                <a:gd name="T64" fmla="*/ 38 w 174"/>
                <a:gd name="T65" fmla="*/ 9 h 177"/>
                <a:gd name="T66" fmla="*/ 33 w 174"/>
                <a:gd name="T67" fmla="*/ 12 h 177"/>
                <a:gd name="T68" fmla="*/ 33 w 174"/>
                <a:gd name="T69" fmla="*/ 15 h 177"/>
                <a:gd name="T70" fmla="*/ 28 w 174"/>
                <a:gd name="T71" fmla="*/ 19 h 177"/>
                <a:gd name="T72" fmla="*/ 26 w 174"/>
                <a:gd name="T73" fmla="*/ 19 h 177"/>
                <a:gd name="T74" fmla="*/ 25 w 174"/>
                <a:gd name="T75" fmla="*/ 16 h 177"/>
                <a:gd name="T76" fmla="*/ 27 w 174"/>
                <a:gd name="T77" fmla="*/ 11 h 177"/>
                <a:gd name="T78" fmla="*/ 31 w 174"/>
                <a:gd name="T79" fmla="*/ 6 h 177"/>
                <a:gd name="T80" fmla="*/ 28 w 174"/>
                <a:gd name="T81" fmla="*/ 0 h 177"/>
                <a:gd name="T82" fmla="*/ 23 w 174"/>
                <a:gd name="T83" fmla="*/ 0 h 177"/>
                <a:gd name="T84" fmla="*/ 19 w 174"/>
                <a:gd name="T85" fmla="*/ 2 h 177"/>
                <a:gd name="T86" fmla="*/ 18 w 174"/>
                <a:gd name="T87" fmla="*/ 5 h 177"/>
                <a:gd name="T88" fmla="*/ 19 w 174"/>
                <a:gd name="T89" fmla="*/ 9 h 177"/>
                <a:gd name="T90" fmla="*/ 21 w 174"/>
                <a:gd name="T91" fmla="*/ 13 h 177"/>
                <a:gd name="T92" fmla="*/ 21 w 174"/>
                <a:gd name="T93" fmla="*/ 17 h 177"/>
                <a:gd name="T94" fmla="*/ 19 w 174"/>
                <a:gd name="T95" fmla="*/ 18 h 177"/>
                <a:gd name="T96" fmla="*/ 16 w 174"/>
                <a:gd name="T97" fmla="*/ 13 h 17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74" h="177">
                  <a:moveTo>
                    <a:pt x="43" y="39"/>
                  </a:moveTo>
                  <a:lnTo>
                    <a:pt x="31" y="42"/>
                  </a:lnTo>
                  <a:lnTo>
                    <a:pt x="19" y="50"/>
                  </a:lnTo>
                  <a:lnTo>
                    <a:pt x="14" y="64"/>
                  </a:lnTo>
                  <a:lnTo>
                    <a:pt x="22" y="82"/>
                  </a:lnTo>
                  <a:lnTo>
                    <a:pt x="28" y="85"/>
                  </a:lnTo>
                  <a:lnTo>
                    <a:pt x="34" y="87"/>
                  </a:lnTo>
                  <a:lnTo>
                    <a:pt x="40" y="85"/>
                  </a:lnTo>
                  <a:lnTo>
                    <a:pt x="43" y="82"/>
                  </a:lnTo>
                  <a:lnTo>
                    <a:pt x="48" y="87"/>
                  </a:lnTo>
                  <a:lnTo>
                    <a:pt x="52" y="90"/>
                  </a:lnTo>
                  <a:lnTo>
                    <a:pt x="57" y="94"/>
                  </a:lnTo>
                  <a:lnTo>
                    <a:pt x="60" y="99"/>
                  </a:lnTo>
                  <a:lnTo>
                    <a:pt x="61" y="102"/>
                  </a:lnTo>
                  <a:lnTo>
                    <a:pt x="61" y="103"/>
                  </a:lnTo>
                  <a:lnTo>
                    <a:pt x="58" y="103"/>
                  </a:lnTo>
                  <a:lnTo>
                    <a:pt x="52" y="102"/>
                  </a:lnTo>
                  <a:lnTo>
                    <a:pt x="46" y="100"/>
                  </a:lnTo>
                  <a:lnTo>
                    <a:pt x="41" y="100"/>
                  </a:lnTo>
                  <a:lnTo>
                    <a:pt x="38" y="99"/>
                  </a:lnTo>
                  <a:lnTo>
                    <a:pt x="37" y="97"/>
                  </a:lnTo>
                  <a:lnTo>
                    <a:pt x="35" y="94"/>
                  </a:lnTo>
                  <a:lnTo>
                    <a:pt x="31" y="91"/>
                  </a:lnTo>
                  <a:lnTo>
                    <a:pt x="25" y="90"/>
                  </a:lnTo>
                  <a:lnTo>
                    <a:pt x="17" y="90"/>
                  </a:lnTo>
                  <a:lnTo>
                    <a:pt x="9" y="93"/>
                  </a:lnTo>
                  <a:lnTo>
                    <a:pt x="3" y="99"/>
                  </a:lnTo>
                  <a:lnTo>
                    <a:pt x="0" y="108"/>
                  </a:lnTo>
                  <a:lnTo>
                    <a:pt x="0" y="117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5" y="129"/>
                  </a:lnTo>
                  <a:lnTo>
                    <a:pt x="6" y="133"/>
                  </a:lnTo>
                  <a:lnTo>
                    <a:pt x="16" y="137"/>
                  </a:lnTo>
                  <a:lnTo>
                    <a:pt x="26" y="137"/>
                  </a:lnTo>
                  <a:lnTo>
                    <a:pt x="35" y="136"/>
                  </a:lnTo>
                  <a:lnTo>
                    <a:pt x="41" y="131"/>
                  </a:lnTo>
                  <a:lnTo>
                    <a:pt x="46" y="128"/>
                  </a:lnTo>
                  <a:lnTo>
                    <a:pt x="51" y="128"/>
                  </a:lnTo>
                  <a:lnTo>
                    <a:pt x="55" y="128"/>
                  </a:lnTo>
                  <a:lnTo>
                    <a:pt x="60" y="129"/>
                  </a:lnTo>
                  <a:lnTo>
                    <a:pt x="51" y="137"/>
                  </a:lnTo>
                  <a:lnTo>
                    <a:pt x="43" y="149"/>
                  </a:lnTo>
                  <a:lnTo>
                    <a:pt x="38" y="162"/>
                  </a:lnTo>
                  <a:lnTo>
                    <a:pt x="41" y="171"/>
                  </a:lnTo>
                  <a:lnTo>
                    <a:pt x="51" y="175"/>
                  </a:lnTo>
                  <a:lnTo>
                    <a:pt x="61" y="177"/>
                  </a:lnTo>
                  <a:lnTo>
                    <a:pt x="70" y="174"/>
                  </a:lnTo>
                  <a:lnTo>
                    <a:pt x="78" y="168"/>
                  </a:lnTo>
                  <a:lnTo>
                    <a:pt x="81" y="158"/>
                  </a:lnTo>
                  <a:lnTo>
                    <a:pt x="83" y="149"/>
                  </a:lnTo>
                  <a:lnTo>
                    <a:pt x="80" y="142"/>
                  </a:lnTo>
                  <a:lnTo>
                    <a:pt x="77" y="134"/>
                  </a:lnTo>
                  <a:lnTo>
                    <a:pt x="74" y="129"/>
                  </a:lnTo>
                  <a:lnTo>
                    <a:pt x="74" y="126"/>
                  </a:lnTo>
                  <a:lnTo>
                    <a:pt x="77" y="125"/>
                  </a:lnTo>
                  <a:lnTo>
                    <a:pt x="80" y="123"/>
                  </a:lnTo>
                  <a:lnTo>
                    <a:pt x="81" y="125"/>
                  </a:lnTo>
                  <a:lnTo>
                    <a:pt x="83" y="128"/>
                  </a:lnTo>
                  <a:lnTo>
                    <a:pt x="84" y="133"/>
                  </a:lnTo>
                  <a:lnTo>
                    <a:pt x="86" y="139"/>
                  </a:lnTo>
                  <a:lnTo>
                    <a:pt x="87" y="145"/>
                  </a:lnTo>
                  <a:lnTo>
                    <a:pt x="93" y="151"/>
                  </a:lnTo>
                  <a:lnTo>
                    <a:pt x="101" y="151"/>
                  </a:lnTo>
                  <a:lnTo>
                    <a:pt x="113" y="145"/>
                  </a:lnTo>
                  <a:lnTo>
                    <a:pt x="118" y="149"/>
                  </a:lnTo>
                  <a:lnTo>
                    <a:pt x="124" y="152"/>
                  </a:lnTo>
                  <a:lnTo>
                    <a:pt x="132" y="155"/>
                  </a:lnTo>
                  <a:lnTo>
                    <a:pt x="139" y="155"/>
                  </a:lnTo>
                  <a:lnTo>
                    <a:pt x="145" y="154"/>
                  </a:lnTo>
                  <a:lnTo>
                    <a:pt x="153" y="151"/>
                  </a:lnTo>
                  <a:lnTo>
                    <a:pt x="159" y="143"/>
                  </a:lnTo>
                  <a:lnTo>
                    <a:pt x="164" y="134"/>
                  </a:lnTo>
                  <a:lnTo>
                    <a:pt x="164" y="133"/>
                  </a:lnTo>
                  <a:lnTo>
                    <a:pt x="164" y="131"/>
                  </a:lnTo>
                  <a:lnTo>
                    <a:pt x="162" y="129"/>
                  </a:lnTo>
                  <a:lnTo>
                    <a:pt x="162" y="128"/>
                  </a:lnTo>
                  <a:lnTo>
                    <a:pt x="159" y="123"/>
                  </a:lnTo>
                  <a:lnTo>
                    <a:pt x="154" y="117"/>
                  </a:lnTo>
                  <a:lnTo>
                    <a:pt x="147" y="113"/>
                  </a:lnTo>
                  <a:lnTo>
                    <a:pt x="136" y="113"/>
                  </a:lnTo>
                  <a:lnTo>
                    <a:pt x="130" y="113"/>
                  </a:lnTo>
                  <a:lnTo>
                    <a:pt x="125" y="111"/>
                  </a:lnTo>
                  <a:lnTo>
                    <a:pt x="121" y="108"/>
                  </a:lnTo>
                  <a:lnTo>
                    <a:pt x="118" y="105"/>
                  </a:lnTo>
                  <a:lnTo>
                    <a:pt x="122" y="99"/>
                  </a:lnTo>
                  <a:lnTo>
                    <a:pt x="128" y="91"/>
                  </a:lnTo>
                  <a:lnTo>
                    <a:pt x="133" y="87"/>
                  </a:lnTo>
                  <a:lnTo>
                    <a:pt x="138" y="84"/>
                  </a:lnTo>
                  <a:lnTo>
                    <a:pt x="150" y="84"/>
                  </a:lnTo>
                  <a:lnTo>
                    <a:pt x="159" y="82"/>
                  </a:lnTo>
                  <a:lnTo>
                    <a:pt x="165" y="78"/>
                  </a:lnTo>
                  <a:lnTo>
                    <a:pt x="171" y="71"/>
                  </a:lnTo>
                  <a:lnTo>
                    <a:pt x="174" y="64"/>
                  </a:lnTo>
                  <a:lnTo>
                    <a:pt x="174" y="58"/>
                  </a:lnTo>
                  <a:lnTo>
                    <a:pt x="171" y="50"/>
                  </a:lnTo>
                  <a:lnTo>
                    <a:pt x="168" y="44"/>
                  </a:lnTo>
                  <a:lnTo>
                    <a:pt x="161" y="39"/>
                  </a:lnTo>
                  <a:lnTo>
                    <a:pt x="151" y="38"/>
                  </a:lnTo>
                  <a:lnTo>
                    <a:pt x="142" y="39"/>
                  </a:lnTo>
                  <a:lnTo>
                    <a:pt x="135" y="42"/>
                  </a:lnTo>
                  <a:lnTo>
                    <a:pt x="130" y="48"/>
                  </a:lnTo>
                  <a:lnTo>
                    <a:pt x="128" y="53"/>
                  </a:lnTo>
                  <a:lnTo>
                    <a:pt x="128" y="58"/>
                  </a:lnTo>
                  <a:lnTo>
                    <a:pt x="130" y="62"/>
                  </a:lnTo>
                  <a:lnTo>
                    <a:pt x="124" y="68"/>
                  </a:lnTo>
                  <a:lnTo>
                    <a:pt x="116" y="74"/>
                  </a:lnTo>
                  <a:lnTo>
                    <a:pt x="110" y="79"/>
                  </a:lnTo>
                  <a:lnTo>
                    <a:pt x="107" y="82"/>
                  </a:lnTo>
                  <a:lnTo>
                    <a:pt x="106" y="79"/>
                  </a:lnTo>
                  <a:lnTo>
                    <a:pt x="103" y="78"/>
                  </a:lnTo>
                  <a:lnTo>
                    <a:pt x="99" y="74"/>
                  </a:lnTo>
                  <a:lnTo>
                    <a:pt x="96" y="73"/>
                  </a:lnTo>
                  <a:lnTo>
                    <a:pt x="99" y="67"/>
                  </a:lnTo>
                  <a:lnTo>
                    <a:pt x="103" y="59"/>
                  </a:lnTo>
                  <a:lnTo>
                    <a:pt x="104" y="53"/>
                  </a:lnTo>
                  <a:lnTo>
                    <a:pt x="106" y="47"/>
                  </a:lnTo>
                  <a:lnTo>
                    <a:pt x="113" y="41"/>
                  </a:lnTo>
                  <a:lnTo>
                    <a:pt x="119" y="33"/>
                  </a:lnTo>
                  <a:lnTo>
                    <a:pt x="122" y="26"/>
                  </a:lnTo>
                  <a:lnTo>
                    <a:pt x="122" y="16"/>
                  </a:lnTo>
                  <a:lnTo>
                    <a:pt x="118" y="9"/>
                  </a:lnTo>
                  <a:lnTo>
                    <a:pt x="112" y="3"/>
                  </a:lnTo>
                  <a:lnTo>
                    <a:pt x="103" y="0"/>
                  </a:lnTo>
                  <a:lnTo>
                    <a:pt x="95" y="0"/>
                  </a:lnTo>
                  <a:lnTo>
                    <a:pt x="89" y="1"/>
                  </a:lnTo>
                  <a:lnTo>
                    <a:pt x="84" y="3"/>
                  </a:lnTo>
                  <a:lnTo>
                    <a:pt x="80" y="7"/>
                  </a:lnTo>
                  <a:lnTo>
                    <a:pt x="75" y="10"/>
                  </a:lnTo>
                  <a:lnTo>
                    <a:pt x="72" y="13"/>
                  </a:lnTo>
                  <a:lnTo>
                    <a:pt x="70" y="18"/>
                  </a:lnTo>
                  <a:lnTo>
                    <a:pt x="69" y="21"/>
                  </a:lnTo>
                  <a:lnTo>
                    <a:pt x="69" y="26"/>
                  </a:lnTo>
                  <a:lnTo>
                    <a:pt x="70" y="33"/>
                  </a:lnTo>
                  <a:lnTo>
                    <a:pt x="75" y="38"/>
                  </a:lnTo>
                  <a:lnTo>
                    <a:pt x="80" y="42"/>
                  </a:lnTo>
                  <a:lnTo>
                    <a:pt x="84" y="45"/>
                  </a:lnTo>
                  <a:lnTo>
                    <a:pt x="84" y="53"/>
                  </a:lnTo>
                  <a:lnTo>
                    <a:pt x="84" y="59"/>
                  </a:lnTo>
                  <a:lnTo>
                    <a:pt x="83" y="65"/>
                  </a:lnTo>
                  <a:lnTo>
                    <a:pt x="83" y="70"/>
                  </a:lnTo>
                  <a:lnTo>
                    <a:pt x="80" y="70"/>
                  </a:lnTo>
                  <a:lnTo>
                    <a:pt x="75" y="71"/>
                  </a:lnTo>
                  <a:lnTo>
                    <a:pt x="74" y="73"/>
                  </a:lnTo>
                  <a:lnTo>
                    <a:pt x="72" y="73"/>
                  </a:lnTo>
                  <a:lnTo>
                    <a:pt x="66" y="65"/>
                  </a:lnTo>
                  <a:lnTo>
                    <a:pt x="63" y="53"/>
                  </a:lnTo>
                  <a:lnTo>
                    <a:pt x="55" y="44"/>
                  </a:lnTo>
                  <a:lnTo>
                    <a:pt x="43" y="39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78"/>
            <p:cNvSpPr>
              <a:spLocks/>
            </p:cNvSpPr>
            <p:nvPr/>
          </p:nvSpPr>
          <p:spPr bwMode="auto">
            <a:xfrm>
              <a:off x="703" y="635"/>
              <a:ext cx="89" cy="155"/>
            </a:xfrm>
            <a:custGeom>
              <a:avLst/>
              <a:gdLst>
                <a:gd name="T0" fmla="*/ 44 w 179"/>
                <a:gd name="T1" fmla="*/ 0 h 312"/>
                <a:gd name="T2" fmla="*/ 40 w 179"/>
                <a:gd name="T3" fmla="*/ 5 h 312"/>
                <a:gd name="T4" fmla="*/ 36 w 179"/>
                <a:gd name="T5" fmla="*/ 9 h 312"/>
                <a:gd name="T6" fmla="*/ 32 w 179"/>
                <a:gd name="T7" fmla="*/ 13 h 312"/>
                <a:gd name="T8" fmla="*/ 27 w 179"/>
                <a:gd name="T9" fmla="*/ 15 h 312"/>
                <a:gd name="T10" fmla="*/ 22 w 179"/>
                <a:gd name="T11" fmla="*/ 17 h 312"/>
                <a:gd name="T12" fmla="*/ 17 w 179"/>
                <a:gd name="T13" fmla="*/ 19 h 312"/>
                <a:gd name="T14" fmla="*/ 13 w 179"/>
                <a:gd name="T15" fmla="*/ 20 h 312"/>
                <a:gd name="T16" fmla="*/ 8 w 179"/>
                <a:gd name="T17" fmla="*/ 20 h 312"/>
                <a:gd name="T18" fmla="*/ 8 w 179"/>
                <a:gd name="T19" fmla="*/ 23 h 312"/>
                <a:gd name="T20" fmla="*/ 7 w 179"/>
                <a:gd name="T21" fmla="*/ 28 h 312"/>
                <a:gd name="T22" fmla="*/ 5 w 179"/>
                <a:gd name="T23" fmla="*/ 32 h 312"/>
                <a:gd name="T24" fmla="*/ 0 w 179"/>
                <a:gd name="T25" fmla="*/ 36 h 312"/>
                <a:gd name="T26" fmla="*/ 3 w 179"/>
                <a:gd name="T27" fmla="*/ 40 h 312"/>
                <a:gd name="T28" fmla="*/ 5 w 179"/>
                <a:gd name="T29" fmla="*/ 46 h 312"/>
                <a:gd name="T30" fmla="*/ 5 w 179"/>
                <a:gd name="T31" fmla="*/ 53 h 312"/>
                <a:gd name="T32" fmla="*/ 3 w 179"/>
                <a:gd name="T33" fmla="*/ 58 h 312"/>
                <a:gd name="T34" fmla="*/ 5 w 179"/>
                <a:gd name="T35" fmla="*/ 59 h 312"/>
                <a:gd name="T36" fmla="*/ 7 w 179"/>
                <a:gd name="T37" fmla="*/ 60 h 312"/>
                <a:gd name="T38" fmla="*/ 10 w 179"/>
                <a:gd name="T39" fmla="*/ 61 h 312"/>
                <a:gd name="T40" fmla="*/ 13 w 179"/>
                <a:gd name="T41" fmla="*/ 63 h 312"/>
                <a:gd name="T42" fmla="*/ 15 w 179"/>
                <a:gd name="T43" fmla="*/ 66 h 312"/>
                <a:gd name="T44" fmla="*/ 18 w 179"/>
                <a:gd name="T45" fmla="*/ 69 h 312"/>
                <a:gd name="T46" fmla="*/ 20 w 179"/>
                <a:gd name="T47" fmla="*/ 73 h 312"/>
                <a:gd name="T48" fmla="*/ 21 w 179"/>
                <a:gd name="T49" fmla="*/ 77 h 312"/>
                <a:gd name="T50" fmla="*/ 23 w 179"/>
                <a:gd name="T51" fmla="*/ 75 h 312"/>
                <a:gd name="T52" fmla="*/ 24 w 179"/>
                <a:gd name="T53" fmla="*/ 72 h 312"/>
                <a:gd name="T54" fmla="*/ 26 w 179"/>
                <a:gd name="T55" fmla="*/ 69 h 312"/>
                <a:gd name="T56" fmla="*/ 28 w 179"/>
                <a:gd name="T57" fmla="*/ 66 h 312"/>
                <a:gd name="T58" fmla="*/ 31 w 179"/>
                <a:gd name="T59" fmla="*/ 64 h 312"/>
                <a:gd name="T60" fmla="*/ 34 w 179"/>
                <a:gd name="T61" fmla="*/ 62 h 312"/>
                <a:gd name="T62" fmla="*/ 37 w 179"/>
                <a:gd name="T63" fmla="*/ 61 h 312"/>
                <a:gd name="T64" fmla="*/ 40 w 179"/>
                <a:gd name="T65" fmla="*/ 60 h 312"/>
                <a:gd name="T66" fmla="*/ 39 w 179"/>
                <a:gd name="T67" fmla="*/ 56 h 312"/>
                <a:gd name="T68" fmla="*/ 37 w 179"/>
                <a:gd name="T69" fmla="*/ 52 h 312"/>
                <a:gd name="T70" fmla="*/ 38 w 179"/>
                <a:gd name="T71" fmla="*/ 47 h 312"/>
                <a:gd name="T72" fmla="*/ 41 w 179"/>
                <a:gd name="T73" fmla="*/ 42 h 312"/>
                <a:gd name="T74" fmla="*/ 38 w 179"/>
                <a:gd name="T75" fmla="*/ 34 h 312"/>
                <a:gd name="T76" fmla="*/ 37 w 179"/>
                <a:gd name="T77" fmla="*/ 26 h 312"/>
                <a:gd name="T78" fmla="*/ 38 w 179"/>
                <a:gd name="T79" fmla="*/ 18 h 312"/>
                <a:gd name="T80" fmla="*/ 39 w 179"/>
                <a:gd name="T81" fmla="*/ 13 h 312"/>
                <a:gd name="T82" fmla="*/ 40 w 179"/>
                <a:gd name="T83" fmla="*/ 10 h 312"/>
                <a:gd name="T84" fmla="*/ 41 w 179"/>
                <a:gd name="T85" fmla="*/ 7 h 312"/>
                <a:gd name="T86" fmla="*/ 43 w 179"/>
                <a:gd name="T87" fmla="*/ 4 h 312"/>
                <a:gd name="T88" fmla="*/ 44 w 179"/>
                <a:gd name="T89" fmla="*/ 2 h 312"/>
                <a:gd name="T90" fmla="*/ 44 w 179"/>
                <a:gd name="T91" fmla="*/ 2 h 312"/>
                <a:gd name="T92" fmla="*/ 44 w 179"/>
                <a:gd name="T93" fmla="*/ 1 h 312"/>
                <a:gd name="T94" fmla="*/ 44 w 179"/>
                <a:gd name="T95" fmla="*/ 0 h 312"/>
                <a:gd name="T96" fmla="*/ 44 w 179"/>
                <a:gd name="T97" fmla="*/ 0 h 312"/>
                <a:gd name="T98" fmla="*/ 44 w 179"/>
                <a:gd name="T99" fmla="*/ 0 h 3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79" h="312">
                  <a:moveTo>
                    <a:pt x="177" y="0"/>
                  </a:moveTo>
                  <a:lnTo>
                    <a:pt x="163" y="20"/>
                  </a:lnTo>
                  <a:lnTo>
                    <a:pt x="147" y="37"/>
                  </a:lnTo>
                  <a:lnTo>
                    <a:pt x="128" y="52"/>
                  </a:lnTo>
                  <a:lnTo>
                    <a:pt x="110" y="63"/>
                  </a:lnTo>
                  <a:lnTo>
                    <a:pt x="90" y="71"/>
                  </a:lnTo>
                  <a:lnTo>
                    <a:pt x="70" y="77"/>
                  </a:lnTo>
                  <a:lnTo>
                    <a:pt x="52" y="80"/>
                  </a:lnTo>
                  <a:lnTo>
                    <a:pt x="34" y="80"/>
                  </a:lnTo>
                  <a:lnTo>
                    <a:pt x="34" y="95"/>
                  </a:lnTo>
                  <a:lnTo>
                    <a:pt x="31" y="112"/>
                  </a:lnTo>
                  <a:lnTo>
                    <a:pt x="20" y="130"/>
                  </a:lnTo>
                  <a:lnTo>
                    <a:pt x="0" y="144"/>
                  </a:lnTo>
                  <a:lnTo>
                    <a:pt x="12" y="164"/>
                  </a:lnTo>
                  <a:lnTo>
                    <a:pt x="20" y="188"/>
                  </a:lnTo>
                  <a:lnTo>
                    <a:pt x="22" y="214"/>
                  </a:lnTo>
                  <a:lnTo>
                    <a:pt x="12" y="236"/>
                  </a:lnTo>
                  <a:lnTo>
                    <a:pt x="20" y="239"/>
                  </a:lnTo>
                  <a:lnTo>
                    <a:pt x="29" y="243"/>
                  </a:lnTo>
                  <a:lnTo>
                    <a:pt x="40" y="248"/>
                  </a:lnTo>
                  <a:lnTo>
                    <a:pt x="52" y="255"/>
                  </a:lnTo>
                  <a:lnTo>
                    <a:pt x="63" y="266"/>
                  </a:lnTo>
                  <a:lnTo>
                    <a:pt x="73" y="278"/>
                  </a:lnTo>
                  <a:lnTo>
                    <a:pt x="81" y="294"/>
                  </a:lnTo>
                  <a:lnTo>
                    <a:pt x="87" y="312"/>
                  </a:lnTo>
                  <a:lnTo>
                    <a:pt x="92" y="301"/>
                  </a:lnTo>
                  <a:lnTo>
                    <a:pt x="98" y="289"/>
                  </a:lnTo>
                  <a:lnTo>
                    <a:pt x="105" y="278"/>
                  </a:lnTo>
                  <a:lnTo>
                    <a:pt x="113" y="268"/>
                  </a:lnTo>
                  <a:lnTo>
                    <a:pt x="124" y="257"/>
                  </a:lnTo>
                  <a:lnTo>
                    <a:pt x="136" y="249"/>
                  </a:lnTo>
                  <a:lnTo>
                    <a:pt x="148" y="245"/>
                  </a:lnTo>
                  <a:lnTo>
                    <a:pt x="162" y="242"/>
                  </a:lnTo>
                  <a:lnTo>
                    <a:pt x="156" y="228"/>
                  </a:lnTo>
                  <a:lnTo>
                    <a:pt x="151" y="210"/>
                  </a:lnTo>
                  <a:lnTo>
                    <a:pt x="154" y="191"/>
                  </a:lnTo>
                  <a:lnTo>
                    <a:pt x="167" y="170"/>
                  </a:lnTo>
                  <a:lnTo>
                    <a:pt x="154" y="136"/>
                  </a:lnTo>
                  <a:lnTo>
                    <a:pt x="151" y="104"/>
                  </a:lnTo>
                  <a:lnTo>
                    <a:pt x="153" y="75"/>
                  </a:lnTo>
                  <a:lnTo>
                    <a:pt x="156" y="54"/>
                  </a:lnTo>
                  <a:lnTo>
                    <a:pt x="160" y="42"/>
                  </a:lnTo>
                  <a:lnTo>
                    <a:pt x="167" y="28"/>
                  </a:lnTo>
                  <a:lnTo>
                    <a:pt x="173" y="16"/>
                  </a:lnTo>
                  <a:lnTo>
                    <a:pt x="177" y="9"/>
                  </a:lnTo>
                  <a:lnTo>
                    <a:pt x="179" y="8"/>
                  </a:lnTo>
                  <a:lnTo>
                    <a:pt x="179" y="5"/>
                  </a:lnTo>
                  <a:lnTo>
                    <a:pt x="177" y="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79"/>
            <p:cNvSpPr>
              <a:spLocks/>
            </p:cNvSpPr>
            <p:nvPr/>
          </p:nvSpPr>
          <p:spPr bwMode="auto">
            <a:xfrm>
              <a:off x="931" y="596"/>
              <a:ext cx="168" cy="128"/>
            </a:xfrm>
            <a:custGeom>
              <a:avLst/>
              <a:gdLst>
                <a:gd name="T0" fmla="*/ 38 w 335"/>
                <a:gd name="T1" fmla="*/ 0 h 257"/>
                <a:gd name="T2" fmla="*/ 35 w 335"/>
                <a:gd name="T3" fmla="*/ 0 h 257"/>
                <a:gd name="T4" fmla="*/ 32 w 335"/>
                <a:gd name="T5" fmla="*/ 2 h 257"/>
                <a:gd name="T6" fmla="*/ 28 w 335"/>
                <a:gd name="T7" fmla="*/ 3 h 257"/>
                <a:gd name="T8" fmla="*/ 23 w 335"/>
                <a:gd name="T9" fmla="*/ 5 h 257"/>
                <a:gd name="T10" fmla="*/ 18 w 335"/>
                <a:gd name="T11" fmla="*/ 6 h 257"/>
                <a:gd name="T12" fmla="*/ 14 w 335"/>
                <a:gd name="T13" fmla="*/ 7 h 257"/>
                <a:gd name="T14" fmla="*/ 9 w 335"/>
                <a:gd name="T15" fmla="*/ 8 h 257"/>
                <a:gd name="T16" fmla="*/ 6 w 335"/>
                <a:gd name="T17" fmla="*/ 9 h 257"/>
                <a:gd name="T18" fmla="*/ 4 w 335"/>
                <a:gd name="T19" fmla="*/ 8 h 257"/>
                <a:gd name="T20" fmla="*/ 3 w 335"/>
                <a:gd name="T21" fmla="*/ 8 h 257"/>
                <a:gd name="T22" fmla="*/ 1 w 335"/>
                <a:gd name="T23" fmla="*/ 8 h 257"/>
                <a:gd name="T24" fmla="*/ 0 w 335"/>
                <a:gd name="T25" fmla="*/ 8 h 257"/>
                <a:gd name="T26" fmla="*/ 5 w 335"/>
                <a:gd name="T27" fmla="*/ 10 h 257"/>
                <a:gd name="T28" fmla="*/ 9 w 335"/>
                <a:gd name="T29" fmla="*/ 14 h 257"/>
                <a:gd name="T30" fmla="*/ 12 w 335"/>
                <a:gd name="T31" fmla="*/ 19 h 257"/>
                <a:gd name="T32" fmla="*/ 16 w 335"/>
                <a:gd name="T33" fmla="*/ 24 h 257"/>
                <a:gd name="T34" fmla="*/ 19 w 335"/>
                <a:gd name="T35" fmla="*/ 30 h 257"/>
                <a:gd name="T36" fmla="*/ 21 w 335"/>
                <a:gd name="T37" fmla="*/ 36 h 257"/>
                <a:gd name="T38" fmla="*/ 22 w 335"/>
                <a:gd name="T39" fmla="*/ 42 h 257"/>
                <a:gd name="T40" fmla="*/ 24 w 335"/>
                <a:gd name="T41" fmla="*/ 48 h 257"/>
                <a:gd name="T42" fmla="*/ 26 w 335"/>
                <a:gd name="T43" fmla="*/ 48 h 257"/>
                <a:gd name="T44" fmla="*/ 29 w 335"/>
                <a:gd name="T45" fmla="*/ 49 h 257"/>
                <a:gd name="T46" fmla="*/ 32 w 335"/>
                <a:gd name="T47" fmla="*/ 50 h 257"/>
                <a:gd name="T48" fmla="*/ 35 w 335"/>
                <a:gd name="T49" fmla="*/ 52 h 257"/>
                <a:gd name="T50" fmla="*/ 38 w 335"/>
                <a:gd name="T51" fmla="*/ 54 h 257"/>
                <a:gd name="T52" fmla="*/ 41 w 335"/>
                <a:gd name="T53" fmla="*/ 57 h 257"/>
                <a:gd name="T54" fmla="*/ 44 w 335"/>
                <a:gd name="T55" fmla="*/ 60 h 257"/>
                <a:gd name="T56" fmla="*/ 46 w 335"/>
                <a:gd name="T57" fmla="*/ 64 h 257"/>
                <a:gd name="T58" fmla="*/ 48 w 335"/>
                <a:gd name="T59" fmla="*/ 62 h 257"/>
                <a:gd name="T60" fmla="*/ 51 w 335"/>
                <a:gd name="T61" fmla="*/ 60 h 257"/>
                <a:gd name="T62" fmla="*/ 55 w 335"/>
                <a:gd name="T63" fmla="*/ 59 h 257"/>
                <a:gd name="T64" fmla="*/ 60 w 335"/>
                <a:gd name="T65" fmla="*/ 57 h 257"/>
                <a:gd name="T66" fmla="*/ 65 w 335"/>
                <a:gd name="T67" fmla="*/ 57 h 257"/>
                <a:gd name="T68" fmla="*/ 71 w 335"/>
                <a:gd name="T69" fmla="*/ 57 h 257"/>
                <a:gd name="T70" fmla="*/ 77 w 335"/>
                <a:gd name="T71" fmla="*/ 59 h 257"/>
                <a:gd name="T72" fmla="*/ 84 w 335"/>
                <a:gd name="T73" fmla="*/ 62 h 257"/>
                <a:gd name="T74" fmla="*/ 82 w 335"/>
                <a:gd name="T75" fmla="*/ 59 h 257"/>
                <a:gd name="T76" fmla="*/ 80 w 335"/>
                <a:gd name="T77" fmla="*/ 57 h 257"/>
                <a:gd name="T78" fmla="*/ 78 w 335"/>
                <a:gd name="T79" fmla="*/ 53 h 257"/>
                <a:gd name="T80" fmla="*/ 77 w 335"/>
                <a:gd name="T81" fmla="*/ 49 h 257"/>
                <a:gd name="T82" fmla="*/ 77 w 335"/>
                <a:gd name="T83" fmla="*/ 44 h 257"/>
                <a:gd name="T84" fmla="*/ 77 w 335"/>
                <a:gd name="T85" fmla="*/ 39 h 257"/>
                <a:gd name="T86" fmla="*/ 78 w 335"/>
                <a:gd name="T87" fmla="*/ 34 h 257"/>
                <a:gd name="T88" fmla="*/ 81 w 335"/>
                <a:gd name="T89" fmla="*/ 27 h 257"/>
                <a:gd name="T90" fmla="*/ 77 w 335"/>
                <a:gd name="T91" fmla="*/ 26 h 257"/>
                <a:gd name="T92" fmla="*/ 73 w 335"/>
                <a:gd name="T93" fmla="*/ 25 h 257"/>
                <a:gd name="T94" fmla="*/ 69 w 335"/>
                <a:gd name="T95" fmla="*/ 23 h 257"/>
                <a:gd name="T96" fmla="*/ 66 w 335"/>
                <a:gd name="T97" fmla="*/ 21 h 257"/>
                <a:gd name="T98" fmla="*/ 62 w 335"/>
                <a:gd name="T99" fmla="*/ 18 h 257"/>
                <a:gd name="T100" fmla="*/ 60 w 335"/>
                <a:gd name="T101" fmla="*/ 14 h 257"/>
                <a:gd name="T102" fmla="*/ 59 w 335"/>
                <a:gd name="T103" fmla="*/ 10 h 257"/>
                <a:gd name="T104" fmla="*/ 59 w 335"/>
                <a:gd name="T105" fmla="*/ 4 h 257"/>
                <a:gd name="T106" fmla="*/ 56 w 335"/>
                <a:gd name="T107" fmla="*/ 4 h 257"/>
                <a:gd name="T108" fmla="*/ 54 w 335"/>
                <a:gd name="T109" fmla="*/ 5 h 257"/>
                <a:gd name="T110" fmla="*/ 52 w 335"/>
                <a:gd name="T111" fmla="*/ 5 h 257"/>
                <a:gd name="T112" fmla="*/ 49 w 335"/>
                <a:gd name="T113" fmla="*/ 5 h 257"/>
                <a:gd name="T114" fmla="*/ 47 w 335"/>
                <a:gd name="T115" fmla="*/ 4 h 257"/>
                <a:gd name="T116" fmla="*/ 44 w 335"/>
                <a:gd name="T117" fmla="*/ 3 h 257"/>
                <a:gd name="T118" fmla="*/ 41 w 335"/>
                <a:gd name="T119" fmla="*/ 2 h 257"/>
                <a:gd name="T120" fmla="*/ 38 w 335"/>
                <a:gd name="T121" fmla="*/ 0 h 2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35" h="257">
                  <a:moveTo>
                    <a:pt x="152" y="0"/>
                  </a:moveTo>
                  <a:lnTo>
                    <a:pt x="140" y="3"/>
                  </a:lnTo>
                  <a:lnTo>
                    <a:pt x="126" y="10"/>
                  </a:lnTo>
                  <a:lnTo>
                    <a:pt x="109" y="14"/>
                  </a:lnTo>
                  <a:lnTo>
                    <a:pt x="91" y="20"/>
                  </a:lnTo>
                  <a:lnTo>
                    <a:pt x="71" y="26"/>
                  </a:lnTo>
                  <a:lnTo>
                    <a:pt x="53" y="31"/>
                  </a:lnTo>
                  <a:lnTo>
                    <a:pt x="36" y="34"/>
                  </a:lnTo>
                  <a:lnTo>
                    <a:pt x="21" y="36"/>
                  </a:lnTo>
                  <a:lnTo>
                    <a:pt x="15" y="34"/>
                  </a:lnTo>
                  <a:lnTo>
                    <a:pt x="9" y="34"/>
                  </a:lnTo>
                  <a:lnTo>
                    <a:pt x="3" y="32"/>
                  </a:lnTo>
                  <a:lnTo>
                    <a:pt x="0" y="32"/>
                  </a:lnTo>
                  <a:lnTo>
                    <a:pt x="18" y="43"/>
                  </a:lnTo>
                  <a:lnTo>
                    <a:pt x="35" y="58"/>
                  </a:lnTo>
                  <a:lnTo>
                    <a:pt x="48" y="77"/>
                  </a:lnTo>
                  <a:lnTo>
                    <a:pt x="62" y="97"/>
                  </a:lnTo>
                  <a:lnTo>
                    <a:pt x="73" y="120"/>
                  </a:lnTo>
                  <a:lnTo>
                    <a:pt x="82" y="144"/>
                  </a:lnTo>
                  <a:lnTo>
                    <a:pt x="88" y="168"/>
                  </a:lnTo>
                  <a:lnTo>
                    <a:pt x="93" y="193"/>
                  </a:lnTo>
                  <a:lnTo>
                    <a:pt x="102" y="193"/>
                  </a:lnTo>
                  <a:lnTo>
                    <a:pt x="113" y="196"/>
                  </a:lnTo>
                  <a:lnTo>
                    <a:pt x="125" y="202"/>
                  </a:lnTo>
                  <a:lnTo>
                    <a:pt x="138" y="208"/>
                  </a:lnTo>
                  <a:lnTo>
                    <a:pt x="151" y="219"/>
                  </a:lnTo>
                  <a:lnTo>
                    <a:pt x="163" y="230"/>
                  </a:lnTo>
                  <a:lnTo>
                    <a:pt x="174" y="243"/>
                  </a:lnTo>
                  <a:lnTo>
                    <a:pt x="181" y="257"/>
                  </a:lnTo>
                  <a:lnTo>
                    <a:pt x="190" y="249"/>
                  </a:lnTo>
                  <a:lnTo>
                    <a:pt x="204" y="242"/>
                  </a:lnTo>
                  <a:lnTo>
                    <a:pt x="219" y="236"/>
                  </a:lnTo>
                  <a:lnTo>
                    <a:pt x="238" y="231"/>
                  </a:lnTo>
                  <a:lnTo>
                    <a:pt x="259" y="230"/>
                  </a:lnTo>
                  <a:lnTo>
                    <a:pt x="283" y="231"/>
                  </a:lnTo>
                  <a:lnTo>
                    <a:pt x="308" y="239"/>
                  </a:lnTo>
                  <a:lnTo>
                    <a:pt x="335" y="249"/>
                  </a:lnTo>
                  <a:lnTo>
                    <a:pt x="328" y="239"/>
                  </a:lnTo>
                  <a:lnTo>
                    <a:pt x="319" y="228"/>
                  </a:lnTo>
                  <a:lnTo>
                    <a:pt x="312" y="214"/>
                  </a:lnTo>
                  <a:lnTo>
                    <a:pt x="306" y="197"/>
                  </a:lnTo>
                  <a:lnTo>
                    <a:pt x="305" y="179"/>
                  </a:lnTo>
                  <a:lnTo>
                    <a:pt x="305" y="159"/>
                  </a:lnTo>
                  <a:lnTo>
                    <a:pt x="311" y="136"/>
                  </a:lnTo>
                  <a:lnTo>
                    <a:pt x="322" y="110"/>
                  </a:lnTo>
                  <a:lnTo>
                    <a:pt x="306" y="107"/>
                  </a:lnTo>
                  <a:lnTo>
                    <a:pt x="290" y="103"/>
                  </a:lnTo>
                  <a:lnTo>
                    <a:pt x="274" y="95"/>
                  </a:lnTo>
                  <a:lnTo>
                    <a:pt x="261" y="86"/>
                  </a:lnTo>
                  <a:lnTo>
                    <a:pt x="248" y="75"/>
                  </a:lnTo>
                  <a:lnTo>
                    <a:pt x="239" y="58"/>
                  </a:lnTo>
                  <a:lnTo>
                    <a:pt x="235" y="40"/>
                  </a:lnTo>
                  <a:lnTo>
                    <a:pt x="233" y="16"/>
                  </a:lnTo>
                  <a:lnTo>
                    <a:pt x="224" y="17"/>
                  </a:lnTo>
                  <a:lnTo>
                    <a:pt x="215" y="20"/>
                  </a:lnTo>
                  <a:lnTo>
                    <a:pt x="206" y="20"/>
                  </a:lnTo>
                  <a:lnTo>
                    <a:pt x="196" y="20"/>
                  </a:lnTo>
                  <a:lnTo>
                    <a:pt x="186" y="19"/>
                  </a:lnTo>
                  <a:lnTo>
                    <a:pt x="175" y="14"/>
                  </a:lnTo>
                  <a:lnTo>
                    <a:pt x="164" y="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80"/>
            <p:cNvSpPr>
              <a:spLocks/>
            </p:cNvSpPr>
            <p:nvPr/>
          </p:nvSpPr>
          <p:spPr bwMode="auto">
            <a:xfrm>
              <a:off x="845" y="403"/>
              <a:ext cx="147" cy="182"/>
            </a:xfrm>
            <a:custGeom>
              <a:avLst/>
              <a:gdLst>
                <a:gd name="T0" fmla="*/ 62 w 295"/>
                <a:gd name="T1" fmla="*/ 44 h 364"/>
                <a:gd name="T2" fmla="*/ 52 w 295"/>
                <a:gd name="T3" fmla="*/ 45 h 364"/>
                <a:gd name="T4" fmla="*/ 40 w 295"/>
                <a:gd name="T5" fmla="*/ 49 h 364"/>
                <a:gd name="T6" fmla="*/ 28 w 295"/>
                <a:gd name="T7" fmla="*/ 60 h 364"/>
                <a:gd name="T8" fmla="*/ 21 w 295"/>
                <a:gd name="T9" fmla="*/ 76 h 364"/>
                <a:gd name="T10" fmla="*/ 16 w 295"/>
                <a:gd name="T11" fmla="*/ 86 h 364"/>
                <a:gd name="T12" fmla="*/ 11 w 295"/>
                <a:gd name="T13" fmla="*/ 88 h 364"/>
                <a:gd name="T14" fmla="*/ 8 w 295"/>
                <a:gd name="T15" fmla="*/ 89 h 364"/>
                <a:gd name="T16" fmla="*/ 4 w 295"/>
                <a:gd name="T17" fmla="*/ 90 h 364"/>
                <a:gd name="T18" fmla="*/ 1 w 295"/>
                <a:gd name="T19" fmla="*/ 91 h 364"/>
                <a:gd name="T20" fmla="*/ 0 w 295"/>
                <a:gd name="T21" fmla="*/ 91 h 364"/>
                <a:gd name="T22" fmla="*/ 0 w 295"/>
                <a:gd name="T23" fmla="*/ 90 h 364"/>
                <a:gd name="T24" fmla="*/ 6 w 295"/>
                <a:gd name="T25" fmla="*/ 87 h 364"/>
                <a:gd name="T26" fmla="*/ 14 w 295"/>
                <a:gd name="T27" fmla="*/ 78 h 364"/>
                <a:gd name="T28" fmla="*/ 17 w 295"/>
                <a:gd name="T29" fmla="*/ 67 h 364"/>
                <a:gd name="T30" fmla="*/ 18 w 295"/>
                <a:gd name="T31" fmla="*/ 57 h 364"/>
                <a:gd name="T32" fmla="*/ 18 w 295"/>
                <a:gd name="T33" fmla="*/ 51 h 364"/>
                <a:gd name="T34" fmla="*/ 16 w 295"/>
                <a:gd name="T35" fmla="*/ 44 h 364"/>
                <a:gd name="T36" fmla="*/ 17 w 295"/>
                <a:gd name="T37" fmla="*/ 39 h 364"/>
                <a:gd name="T38" fmla="*/ 23 w 295"/>
                <a:gd name="T39" fmla="*/ 35 h 364"/>
                <a:gd name="T40" fmla="*/ 28 w 295"/>
                <a:gd name="T41" fmla="*/ 28 h 364"/>
                <a:gd name="T42" fmla="*/ 30 w 295"/>
                <a:gd name="T43" fmla="*/ 21 h 364"/>
                <a:gd name="T44" fmla="*/ 32 w 295"/>
                <a:gd name="T45" fmla="*/ 16 h 364"/>
                <a:gd name="T46" fmla="*/ 40 w 295"/>
                <a:gd name="T47" fmla="*/ 13 h 364"/>
                <a:gd name="T48" fmla="*/ 50 w 295"/>
                <a:gd name="T49" fmla="*/ 9 h 364"/>
                <a:gd name="T50" fmla="*/ 57 w 295"/>
                <a:gd name="T51" fmla="*/ 3 h 364"/>
                <a:gd name="T52" fmla="*/ 60 w 295"/>
                <a:gd name="T53" fmla="*/ 4 h 364"/>
                <a:gd name="T54" fmla="*/ 61 w 295"/>
                <a:gd name="T55" fmla="*/ 13 h 364"/>
                <a:gd name="T56" fmla="*/ 64 w 295"/>
                <a:gd name="T57" fmla="*/ 21 h 364"/>
                <a:gd name="T58" fmla="*/ 70 w 295"/>
                <a:gd name="T59" fmla="*/ 28 h 364"/>
                <a:gd name="T60" fmla="*/ 71 w 295"/>
                <a:gd name="T61" fmla="*/ 31 h 364"/>
                <a:gd name="T62" fmla="*/ 66 w 295"/>
                <a:gd name="T63" fmla="*/ 33 h 364"/>
                <a:gd name="T64" fmla="*/ 63 w 295"/>
                <a:gd name="T65" fmla="*/ 36 h 364"/>
                <a:gd name="T66" fmla="*/ 63 w 295"/>
                <a:gd name="T67" fmla="*/ 41 h 36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95" h="364">
                  <a:moveTo>
                    <a:pt x="258" y="176"/>
                  </a:moveTo>
                  <a:lnTo>
                    <a:pt x="249" y="176"/>
                  </a:lnTo>
                  <a:lnTo>
                    <a:pt x="232" y="176"/>
                  </a:lnTo>
                  <a:lnTo>
                    <a:pt x="211" y="179"/>
                  </a:lnTo>
                  <a:lnTo>
                    <a:pt x="186" y="185"/>
                  </a:lnTo>
                  <a:lnTo>
                    <a:pt x="160" y="196"/>
                  </a:lnTo>
                  <a:lnTo>
                    <a:pt x="136" y="213"/>
                  </a:lnTo>
                  <a:lnTo>
                    <a:pt x="113" y="237"/>
                  </a:lnTo>
                  <a:lnTo>
                    <a:pt x="96" y="272"/>
                  </a:lnTo>
                  <a:lnTo>
                    <a:pt x="86" y="303"/>
                  </a:lnTo>
                  <a:lnTo>
                    <a:pt x="76" y="327"/>
                  </a:lnTo>
                  <a:lnTo>
                    <a:pt x="66" y="343"/>
                  </a:lnTo>
                  <a:lnTo>
                    <a:pt x="54" y="350"/>
                  </a:lnTo>
                  <a:lnTo>
                    <a:pt x="46" y="352"/>
                  </a:lnTo>
                  <a:lnTo>
                    <a:pt x="40" y="353"/>
                  </a:lnTo>
                  <a:lnTo>
                    <a:pt x="32" y="355"/>
                  </a:lnTo>
                  <a:lnTo>
                    <a:pt x="24" y="356"/>
                  </a:lnTo>
                  <a:lnTo>
                    <a:pt x="18" y="358"/>
                  </a:lnTo>
                  <a:lnTo>
                    <a:pt x="12" y="359"/>
                  </a:lnTo>
                  <a:lnTo>
                    <a:pt x="6" y="363"/>
                  </a:lnTo>
                  <a:lnTo>
                    <a:pt x="2" y="364"/>
                  </a:lnTo>
                  <a:lnTo>
                    <a:pt x="2" y="363"/>
                  </a:lnTo>
                  <a:lnTo>
                    <a:pt x="2" y="361"/>
                  </a:lnTo>
                  <a:lnTo>
                    <a:pt x="0" y="359"/>
                  </a:lnTo>
                  <a:lnTo>
                    <a:pt x="0" y="358"/>
                  </a:lnTo>
                  <a:lnTo>
                    <a:pt x="24" y="347"/>
                  </a:lnTo>
                  <a:lnTo>
                    <a:pt x="44" y="330"/>
                  </a:lnTo>
                  <a:lnTo>
                    <a:pt x="57" y="311"/>
                  </a:lnTo>
                  <a:lnTo>
                    <a:pt x="66" y="289"/>
                  </a:lnTo>
                  <a:lnTo>
                    <a:pt x="70" y="266"/>
                  </a:lnTo>
                  <a:lnTo>
                    <a:pt x="73" y="246"/>
                  </a:lnTo>
                  <a:lnTo>
                    <a:pt x="73" y="228"/>
                  </a:lnTo>
                  <a:lnTo>
                    <a:pt x="73" y="214"/>
                  </a:lnTo>
                  <a:lnTo>
                    <a:pt x="72" y="202"/>
                  </a:lnTo>
                  <a:lnTo>
                    <a:pt x="70" y="188"/>
                  </a:lnTo>
                  <a:lnTo>
                    <a:pt x="66" y="173"/>
                  </a:lnTo>
                  <a:lnTo>
                    <a:pt x="61" y="156"/>
                  </a:lnTo>
                  <a:lnTo>
                    <a:pt x="70" y="155"/>
                  </a:lnTo>
                  <a:lnTo>
                    <a:pt x="83" y="149"/>
                  </a:lnTo>
                  <a:lnTo>
                    <a:pt x="93" y="138"/>
                  </a:lnTo>
                  <a:lnTo>
                    <a:pt x="105" y="126"/>
                  </a:lnTo>
                  <a:lnTo>
                    <a:pt x="115" y="112"/>
                  </a:lnTo>
                  <a:lnTo>
                    <a:pt x="121" y="97"/>
                  </a:lnTo>
                  <a:lnTo>
                    <a:pt x="122" y="81"/>
                  </a:lnTo>
                  <a:lnTo>
                    <a:pt x="118" y="65"/>
                  </a:lnTo>
                  <a:lnTo>
                    <a:pt x="130" y="63"/>
                  </a:lnTo>
                  <a:lnTo>
                    <a:pt x="147" y="59"/>
                  </a:lnTo>
                  <a:lnTo>
                    <a:pt x="163" y="52"/>
                  </a:lnTo>
                  <a:lnTo>
                    <a:pt x="183" y="43"/>
                  </a:lnTo>
                  <a:lnTo>
                    <a:pt x="200" y="34"/>
                  </a:lnTo>
                  <a:lnTo>
                    <a:pt x="217" y="23"/>
                  </a:lnTo>
                  <a:lnTo>
                    <a:pt x="231" y="11"/>
                  </a:lnTo>
                  <a:lnTo>
                    <a:pt x="240" y="0"/>
                  </a:lnTo>
                  <a:lnTo>
                    <a:pt x="240" y="14"/>
                  </a:lnTo>
                  <a:lnTo>
                    <a:pt x="241" y="31"/>
                  </a:lnTo>
                  <a:lnTo>
                    <a:pt x="244" y="49"/>
                  </a:lnTo>
                  <a:lnTo>
                    <a:pt x="250" y="66"/>
                  </a:lnTo>
                  <a:lnTo>
                    <a:pt x="258" y="83"/>
                  </a:lnTo>
                  <a:lnTo>
                    <a:pt x="269" y="98"/>
                  </a:lnTo>
                  <a:lnTo>
                    <a:pt x="281" y="110"/>
                  </a:lnTo>
                  <a:lnTo>
                    <a:pt x="295" y="120"/>
                  </a:lnTo>
                  <a:lnTo>
                    <a:pt x="286" y="121"/>
                  </a:lnTo>
                  <a:lnTo>
                    <a:pt x="276" y="124"/>
                  </a:lnTo>
                  <a:lnTo>
                    <a:pt x="267" y="129"/>
                  </a:lnTo>
                  <a:lnTo>
                    <a:pt x="260" y="135"/>
                  </a:lnTo>
                  <a:lnTo>
                    <a:pt x="253" y="143"/>
                  </a:lnTo>
                  <a:lnTo>
                    <a:pt x="252" y="153"/>
                  </a:lnTo>
                  <a:lnTo>
                    <a:pt x="252" y="164"/>
                  </a:lnTo>
                  <a:lnTo>
                    <a:pt x="258" y="176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81"/>
            <p:cNvSpPr>
              <a:spLocks/>
            </p:cNvSpPr>
            <p:nvPr/>
          </p:nvSpPr>
          <p:spPr bwMode="auto">
            <a:xfrm>
              <a:off x="797" y="406"/>
              <a:ext cx="87" cy="176"/>
            </a:xfrm>
            <a:custGeom>
              <a:avLst/>
              <a:gdLst>
                <a:gd name="T0" fmla="*/ 24 w 174"/>
                <a:gd name="T1" fmla="*/ 87 h 351"/>
                <a:gd name="T2" fmla="*/ 21 w 174"/>
                <a:gd name="T3" fmla="*/ 84 h 351"/>
                <a:gd name="T4" fmla="*/ 16 w 174"/>
                <a:gd name="T5" fmla="*/ 84 h 351"/>
                <a:gd name="T6" fmla="*/ 14 w 174"/>
                <a:gd name="T7" fmla="*/ 83 h 351"/>
                <a:gd name="T8" fmla="*/ 14 w 174"/>
                <a:gd name="T9" fmla="*/ 81 h 351"/>
                <a:gd name="T10" fmla="*/ 17 w 174"/>
                <a:gd name="T11" fmla="*/ 78 h 351"/>
                <a:gd name="T12" fmla="*/ 21 w 174"/>
                <a:gd name="T13" fmla="*/ 77 h 351"/>
                <a:gd name="T14" fmla="*/ 25 w 174"/>
                <a:gd name="T15" fmla="*/ 76 h 351"/>
                <a:gd name="T16" fmla="*/ 27 w 174"/>
                <a:gd name="T17" fmla="*/ 73 h 351"/>
                <a:gd name="T18" fmla="*/ 27 w 174"/>
                <a:gd name="T19" fmla="*/ 71 h 351"/>
                <a:gd name="T20" fmla="*/ 27 w 174"/>
                <a:gd name="T21" fmla="*/ 70 h 351"/>
                <a:gd name="T22" fmla="*/ 26 w 174"/>
                <a:gd name="T23" fmla="*/ 68 h 351"/>
                <a:gd name="T24" fmla="*/ 24 w 174"/>
                <a:gd name="T25" fmla="*/ 66 h 351"/>
                <a:gd name="T26" fmla="*/ 19 w 174"/>
                <a:gd name="T27" fmla="*/ 66 h 351"/>
                <a:gd name="T28" fmla="*/ 16 w 174"/>
                <a:gd name="T29" fmla="*/ 68 h 351"/>
                <a:gd name="T30" fmla="*/ 16 w 174"/>
                <a:gd name="T31" fmla="*/ 71 h 351"/>
                <a:gd name="T32" fmla="*/ 15 w 174"/>
                <a:gd name="T33" fmla="*/ 73 h 351"/>
                <a:gd name="T34" fmla="*/ 11 w 174"/>
                <a:gd name="T35" fmla="*/ 76 h 351"/>
                <a:gd name="T36" fmla="*/ 10 w 174"/>
                <a:gd name="T37" fmla="*/ 76 h 351"/>
                <a:gd name="T38" fmla="*/ 9 w 174"/>
                <a:gd name="T39" fmla="*/ 75 h 351"/>
                <a:gd name="T40" fmla="*/ 9 w 174"/>
                <a:gd name="T41" fmla="*/ 73 h 351"/>
                <a:gd name="T42" fmla="*/ 10 w 174"/>
                <a:gd name="T43" fmla="*/ 69 h 351"/>
                <a:gd name="T44" fmla="*/ 12 w 174"/>
                <a:gd name="T45" fmla="*/ 67 h 351"/>
                <a:gd name="T46" fmla="*/ 14 w 174"/>
                <a:gd name="T47" fmla="*/ 64 h 351"/>
                <a:gd name="T48" fmla="*/ 14 w 174"/>
                <a:gd name="T49" fmla="*/ 62 h 351"/>
                <a:gd name="T50" fmla="*/ 14 w 174"/>
                <a:gd name="T51" fmla="*/ 61 h 351"/>
                <a:gd name="T52" fmla="*/ 14 w 174"/>
                <a:gd name="T53" fmla="*/ 59 h 351"/>
                <a:gd name="T54" fmla="*/ 11 w 174"/>
                <a:gd name="T55" fmla="*/ 57 h 351"/>
                <a:gd name="T56" fmla="*/ 8 w 174"/>
                <a:gd name="T57" fmla="*/ 56 h 351"/>
                <a:gd name="T58" fmla="*/ 6 w 174"/>
                <a:gd name="T59" fmla="*/ 56 h 351"/>
                <a:gd name="T60" fmla="*/ 5 w 174"/>
                <a:gd name="T61" fmla="*/ 57 h 351"/>
                <a:gd name="T62" fmla="*/ 3 w 174"/>
                <a:gd name="T63" fmla="*/ 58 h 351"/>
                <a:gd name="T64" fmla="*/ 0 w 174"/>
                <a:gd name="T65" fmla="*/ 51 h 351"/>
                <a:gd name="T66" fmla="*/ 4 w 174"/>
                <a:gd name="T67" fmla="*/ 33 h 351"/>
                <a:gd name="T68" fmla="*/ 16 w 174"/>
                <a:gd name="T69" fmla="*/ 18 h 351"/>
                <a:gd name="T70" fmla="*/ 31 w 174"/>
                <a:gd name="T71" fmla="*/ 6 h 351"/>
                <a:gd name="T72" fmla="*/ 39 w 174"/>
                <a:gd name="T73" fmla="*/ 2 h 351"/>
                <a:gd name="T74" fmla="*/ 44 w 174"/>
                <a:gd name="T75" fmla="*/ 0 h 351"/>
                <a:gd name="T76" fmla="*/ 40 w 174"/>
                <a:gd name="T77" fmla="*/ 6 h 351"/>
                <a:gd name="T78" fmla="*/ 36 w 174"/>
                <a:gd name="T79" fmla="*/ 16 h 351"/>
                <a:gd name="T80" fmla="*/ 36 w 174"/>
                <a:gd name="T81" fmla="*/ 24 h 351"/>
                <a:gd name="T82" fmla="*/ 38 w 174"/>
                <a:gd name="T83" fmla="*/ 33 h 351"/>
                <a:gd name="T84" fmla="*/ 41 w 174"/>
                <a:gd name="T85" fmla="*/ 42 h 351"/>
                <a:gd name="T86" fmla="*/ 42 w 174"/>
                <a:gd name="T87" fmla="*/ 49 h 351"/>
                <a:gd name="T88" fmla="*/ 43 w 174"/>
                <a:gd name="T89" fmla="*/ 56 h 351"/>
                <a:gd name="T90" fmla="*/ 42 w 174"/>
                <a:gd name="T91" fmla="*/ 65 h 351"/>
                <a:gd name="T92" fmla="*/ 39 w 174"/>
                <a:gd name="T93" fmla="*/ 76 h 351"/>
                <a:gd name="T94" fmla="*/ 30 w 174"/>
                <a:gd name="T95" fmla="*/ 85 h 35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74" h="351">
                  <a:moveTo>
                    <a:pt x="96" y="351"/>
                  </a:moveTo>
                  <a:lnTo>
                    <a:pt x="93" y="346"/>
                  </a:lnTo>
                  <a:lnTo>
                    <a:pt x="88" y="340"/>
                  </a:lnTo>
                  <a:lnTo>
                    <a:pt x="81" y="336"/>
                  </a:lnTo>
                  <a:lnTo>
                    <a:pt x="70" y="336"/>
                  </a:lnTo>
                  <a:lnTo>
                    <a:pt x="64" y="336"/>
                  </a:lnTo>
                  <a:lnTo>
                    <a:pt x="59" y="334"/>
                  </a:lnTo>
                  <a:lnTo>
                    <a:pt x="55" y="331"/>
                  </a:lnTo>
                  <a:lnTo>
                    <a:pt x="52" y="328"/>
                  </a:lnTo>
                  <a:lnTo>
                    <a:pt x="56" y="322"/>
                  </a:lnTo>
                  <a:lnTo>
                    <a:pt x="62" y="314"/>
                  </a:lnTo>
                  <a:lnTo>
                    <a:pt x="67" y="310"/>
                  </a:lnTo>
                  <a:lnTo>
                    <a:pt x="72" y="307"/>
                  </a:lnTo>
                  <a:lnTo>
                    <a:pt x="84" y="307"/>
                  </a:lnTo>
                  <a:lnTo>
                    <a:pt x="93" y="305"/>
                  </a:lnTo>
                  <a:lnTo>
                    <a:pt x="99" y="301"/>
                  </a:lnTo>
                  <a:lnTo>
                    <a:pt x="105" y="294"/>
                  </a:lnTo>
                  <a:lnTo>
                    <a:pt x="107" y="291"/>
                  </a:lnTo>
                  <a:lnTo>
                    <a:pt x="107" y="287"/>
                  </a:lnTo>
                  <a:lnTo>
                    <a:pt x="108" y="284"/>
                  </a:lnTo>
                  <a:lnTo>
                    <a:pt x="108" y="281"/>
                  </a:lnTo>
                  <a:lnTo>
                    <a:pt x="107" y="278"/>
                  </a:lnTo>
                  <a:lnTo>
                    <a:pt x="105" y="273"/>
                  </a:lnTo>
                  <a:lnTo>
                    <a:pt x="104" y="270"/>
                  </a:lnTo>
                  <a:lnTo>
                    <a:pt x="102" y="267"/>
                  </a:lnTo>
                  <a:lnTo>
                    <a:pt x="95" y="262"/>
                  </a:lnTo>
                  <a:lnTo>
                    <a:pt x="85" y="261"/>
                  </a:lnTo>
                  <a:lnTo>
                    <a:pt x="76" y="262"/>
                  </a:lnTo>
                  <a:lnTo>
                    <a:pt x="69" y="265"/>
                  </a:lnTo>
                  <a:lnTo>
                    <a:pt x="64" y="271"/>
                  </a:lnTo>
                  <a:lnTo>
                    <a:pt x="62" y="276"/>
                  </a:lnTo>
                  <a:lnTo>
                    <a:pt x="62" y="281"/>
                  </a:lnTo>
                  <a:lnTo>
                    <a:pt x="64" y="285"/>
                  </a:lnTo>
                  <a:lnTo>
                    <a:pt x="58" y="291"/>
                  </a:lnTo>
                  <a:lnTo>
                    <a:pt x="50" y="297"/>
                  </a:lnTo>
                  <a:lnTo>
                    <a:pt x="44" y="302"/>
                  </a:lnTo>
                  <a:lnTo>
                    <a:pt x="41" y="305"/>
                  </a:lnTo>
                  <a:lnTo>
                    <a:pt x="40" y="302"/>
                  </a:lnTo>
                  <a:lnTo>
                    <a:pt x="37" y="301"/>
                  </a:lnTo>
                  <a:lnTo>
                    <a:pt x="33" y="297"/>
                  </a:lnTo>
                  <a:lnTo>
                    <a:pt x="30" y="296"/>
                  </a:lnTo>
                  <a:lnTo>
                    <a:pt x="33" y="290"/>
                  </a:lnTo>
                  <a:lnTo>
                    <a:pt x="37" y="282"/>
                  </a:lnTo>
                  <a:lnTo>
                    <a:pt x="38" y="276"/>
                  </a:lnTo>
                  <a:lnTo>
                    <a:pt x="40" y="270"/>
                  </a:lnTo>
                  <a:lnTo>
                    <a:pt x="46" y="265"/>
                  </a:lnTo>
                  <a:lnTo>
                    <a:pt x="50" y="261"/>
                  </a:lnTo>
                  <a:lnTo>
                    <a:pt x="55" y="255"/>
                  </a:lnTo>
                  <a:lnTo>
                    <a:pt x="56" y="249"/>
                  </a:lnTo>
                  <a:lnTo>
                    <a:pt x="56" y="246"/>
                  </a:lnTo>
                  <a:lnTo>
                    <a:pt x="56" y="244"/>
                  </a:lnTo>
                  <a:lnTo>
                    <a:pt x="56" y="241"/>
                  </a:lnTo>
                  <a:lnTo>
                    <a:pt x="56" y="239"/>
                  </a:lnTo>
                  <a:lnTo>
                    <a:pt x="53" y="233"/>
                  </a:lnTo>
                  <a:lnTo>
                    <a:pt x="50" y="229"/>
                  </a:lnTo>
                  <a:lnTo>
                    <a:pt x="44" y="226"/>
                  </a:lnTo>
                  <a:lnTo>
                    <a:pt x="35" y="223"/>
                  </a:lnTo>
                  <a:lnTo>
                    <a:pt x="32" y="223"/>
                  </a:lnTo>
                  <a:lnTo>
                    <a:pt x="27" y="223"/>
                  </a:lnTo>
                  <a:lnTo>
                    <a:pt x="23" y="224"/>
                  </a:lnTo>
                  <a:lnTo>
                    <a:pt x="20" y="226"/>
                  </a:lnTo>
                  <a:lnTo>
                    <a:pt x="17" y="227"/>
                  </a:lnTo>
                  <a:lnTo>
                    <a:pt x="14" y="229"/>
                  </a:lnTo>
                  <a:lnTo>
                    <a:pt x="11" y="232"/>
                  </a:lnTo>
                  <a:lnTo>
                    <a:pt x="9" y="233"/>
                  </a:lnTo>
                  <a:lnTo>
                    <a:pt x="0" y="201"/>
                  </a:lnTo>
                  <a:lnTo>
                    <a:pt x="3" y="166"/>
                  </a:lnTo>
                  <a:lnTo>
                    <a:pt x="15" y="132"/>
                  </a:lnTo>
                  <a:lnTo>
                    <a:pt x="37" y="99"/>
                  </a:lnTo>
                  <a:lnTo>
                    <a:pt x="62" y="70"/>
                  </a:lnTo>
                  <a:lnTo>
                    <a:pt x="91" y="44"/>
                  </a:lnTo>
                  <a:lnTo>
                    <a:pt x="122" y="24"/>
                  </a:lnTo>
                  <a:lnTo>
                    <a:pt x="148" y="10"/>
                  </a:lnTo>
                  <a:lnTo>
                    <a:pt x="156" y="6"/>
                  </a:lnTo>
                  <a:lnTo>
                    <a:pt x="166" y="1"/>
                  </a:lnTo>
                  <a:lnTo>
                    <a:pt x="174" y="0"/>
                  </a:lnTo>
                  <a:lnTo>
                    <a:pt x="169" y="6"/>
                  </a:lnTo>
                  <a:lnTo>
                    <a:pt x="159" y="21"/>
                  </a:lnTo>
                  <a:lnTo>
                    <a:pt x="150" y="41"/>
                  </a:lnTo>
                  <a:lnTo>
                    <a:pt x="142" y="61"/>
                  </a:lnTo>
                  <a:lnTo>
                    <a:pt x="140" y="82"/>
                  </a:lnTo>
                  <a:lnTo>
                    <a:pt x="142" y="96"/>
                  </a:lnTo>
                  <a:lnTo>
                    <a:pt x="146" y="111"/>
                  </a:lnTo>
                  <a:lnTo>
                    <a:pt x="151" y="129"/>
                  </a:lnTo>
                  <a:lnTo>
                    <a:pt x="157" y="149"/>
                  </a:lnTo>
                  <a:lnTo>
                    <a:pt x="162" y="166"/>
                  </a:lnTo>
                  <a:lnTo>
                    <a:pt x="166" y="181"/>
                  </a:lnTo>
                  <a:lnTo>
                    <a:pt x="168" y="195"/>
                  </a:lnTo>
                  <a:lnTo>
                    <a:pt x="169" y="207"/>
                  </a:lnTo>
                  <a:lnTo>
                    <a:pt x="169" y="221"/>
                  </a:lnTo>
                  <a:lnTo>
                    <a:pt x="169" y="239"/>
                  </a:lnTo>
                  <a:lnTo>
                    <a:pt x="166" y="259"/>
                  </a:lnTo>
                  <a:lnTo>
                    <a:pt x="162" y="282"/>
                  </a:lnTo>
                  <a:lnTo>
                    <a:pt x="153" y="304"/>
                  </a:lnTo>
                  <a:lnTo>
                    <a:pt x="140" y="323"/>
                  </a:lnTo>
                  <a:lnTo>
                    <a:pt x="120" y="340"/>
                  </a:lnTo>
                  <a:lnTo>
                    <a:pt x="96" y="351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82"/>
            <p:cNvSpPr>
              <a:spLocks/>
            </p:cNvSpPr>
            <p:nvPr/>
          </p:nvSpPr>
          <p:spPr bwMode="auto">
            <a:xfrm>
              <a:off x="660" y="491"/>
              <a:ext cx="425" cy="299"/>
            </a:xfrm>
            <a:custGeom>
              <a:avLst/>
              <a:gdLst>
                <a:gd name="T0" fmla="*/ 98 w 848"/>
                <a:gd name="T1" fmla="*/ 128 h 597"/>
                <a:gd name="T2" fmla="*/ 87 w 848"/>
                <a:gd name="T3" fmla="*/ 148 h 597"/>
                <a:gd name="T4" fmla="*/ 77 w 848"/>
                <a:gd name="T5" fmla="*/ 131 h 597"/>
                <a:gd name="T6" fmla="*/ 65 w 848"/>
                <a:gd name="T7" fmla="*/ 117 h 597"/>
                <a:gd name="T8" fmla="*/ 61 w 848"/>
                <a:gd name="T9" fmla="*/ 86 h 597"/>
                <a:gd name="T10" fmla="*/ 69 w 848"/>
                <a:gd name="T11" fmla="*/ 71 h 597"/>
                <a:gd name="T12" fmla="*/ 77 w 848"/>
                <a:gd name="T13" fmla="*/ 56 h 597"/>
                <a:gd name="T14" fmla="*/ 72 w 848"/>
                <a:gd name="T15" fmla="*/ 59 h 597"/>
                <a:gd name="T16" fmla="*/ 66 w 848"/>
                <a:gd name="T17" fmla="*/ 72 h 597"/>
                <a:gd name="T18" fmla="*/ 44 w 848"/>
                <a:gd name="T19" fmla="*/ 90 h 597"/>
                <a:gd name="T20" fmla="*/ 27 w 848"/>
                <a:gd name="T21" fmla="*/ 91 h 597"/>
                <a:gd name="T22" fmla="*/ 16 w 848"/>
                <a:gd name="T23" fmla="*/ 87 h 597"/>
                <a:gd name="T24" fmla="*/ 0 w 848"/>
                <a:gd name="T25" fmla="*/ 80 h 597"/>
                <a:gd name="T26" fmla="*/ 14 w 848"/>
                <a:gd name="T27" fmla="*/ 75 h 597"/>
                <a:gd name="T28" fmla="*/ 25 w 848"/>
                <a:gd name="T29" fmla="*/ 61 h 597"/>
                <a:gd name="T30" fmla="*/ 48 w 848"/>
                <a:gd name="T31" fmla="*/ 46 h 597"/>
                <a:gd name="T32" fmla="*/ 62 w 848"/>
                <a:gd name="T33" fmla="*/ 47 h 597"/>
                <a:gd name="T34" fmla="*/ 65 w 848"/>
                <a:gd name="T35" fmla="*/ 48 h 597"/>
                <a:gd name="T36" fmla="*/ 62 w 848"/>
                <a:gd name="T37" fmla="*/ 56 h 597"/>
                <a:gd name="T38" fmla="*/ 64 w 848"/>
                <a:gd name="T39" fmla="*/ 57 h 597"/>
                <a:gd name="T40" fmla="*/ 72 w 848"/>
                <a:gd name="T41" fmla="*/ 56 h 597"/>
                <a:gd name="T42" fmla="*/ 71 w 848"/>
                <a:gd name="T43" fmla="*/ 46 h 597"/>
                <a:gd name="T44" fmla="*/ 73 w 848"/>
                <a:gd name="T45" fmla="*/ 46 h 597"/>
                <a:gd name="T46" fmla="*/ 77 w 848"/>
                <a:gd name="T47" fmla="*/ 52 h 597"/>
                <a:gd name="T48" fmla="*/ 87 w 848"/>
                <a:gd name="T49" fmla="*/ 53 h 597"/>
                <a:gd name="T50" fmla="*/ 94 w 848"/>
                <a:gd name="T51" fmla="*/ 47 h 597"/>
                <a:gd name="T52" fmla="*/ 103 w 848"/>
                <a:gd name="T53" fmla="*/ 45 h 597"/>
                <a:gd name="T54" fmla="*/ 114 w 848"/>
                <a:gd name="T55" fmla="*/ 32 h 597"/>
                <a:gd name="T56" fmla="*/ 139 w 848"/>
                <a:gd name="T57" fmla="*/ 3 h 597"/>
                <a:gd name="T58" fmla="*/ 159 w 848"/>
                <a:gd name="T59" fmla="*/ 0 h 597"/>
                <a:gd name="T60" fmla="*/ 175 w 848"/>
                <a:gd name="T61" fmla="*/ 3 h 597"/>
                <a:gd name="T62" fmla="*/ 192 w 848"/>
                <a:gd name="T63" fmla="*/ 10 h 597"/>
                <a:gd name="T64" fmla="*/ 209 w 848"/>
                <a:gd name="T65" fmla="*/ 11 h 597"/>
                <a:gd name="T66" fmla="*/ 207 w 848"/>
                <a:gd name="T67" fmla="*/ 19 h 597"/>
                <a:gd name="T68" fmla="*/ 184 w 848"/>
                <a:gd name="T69" fmla="*/ 47 h 597"/>
                <a:gd name="T70" fmla="*/ 163 w 848"/>
                <a:gd name="T71" fmla="*/ 56 h 597"/>
                <a:gd name="T72" fmla="*/ 141 w 848"/>
                <a:gd name="T73" fmla="*/ 62 h 597"/>
                <a:gd name="T74" fmla="*/ 121 w 848"/>
                <a:gd name="T75" fmla="*/ 57 h 597"/>
                <a:gd name="T76" fmla="*/ 110 w 848"/>
                <a:gd name="T77" fmla="*/ 51 h 597"/>
                <a:gd name="T78" fmla="*/ 103 w 848"/>
                <a:gd name="T79" fmla="*/ 49 h 597"/>
                <a:gd name="T80" fmla="*/ 94 w 848"/>
                <a:gd name="T81" fmla="*/ 51 h 597"/>
                <a:gd name="T82" fmla="*/ 95 w 848"/>
                <a:gd name="T83" fmla="*/ 55 h 597"/>
                <a:gd name="T84" fmla="*/ 104 w 848"/>
                <a:gd name="T85" fmla="*/ 54 h 597"/>
                <a:gd name="T86" fmla="*/ 115 w 848"/>
                <a:gd name="T87" fmla="*/ 53 h 597"/>
                <a:gd name="T88" fmla="*/ 136 w 848"/>
                <a:gd name="T89" fmla="*/ 61 h 597"/>
                <a:gd name="T90" fmla="*/ 154 w 848"/>
                <a:gd name="T91" fmla="*/ 83 h 597"/>
                <a:gd name="T92" fmla="*/ 160 w 848"/>
                <a:gd name="T93" fmla="*/ 109 h 597"/>
                <a:gd name="T94" fmla="*/ 149 w 848"/>
                <a:gd name="T95" fmla="*/ 109 h 597"/>
                <a:gd name="T96" fmla="*/ 124 w 848"/>
                <a:gd name="T97" fmla="*/ 102 h 597"/>
                <a:gd name="T98" fmla="*/ 109 w 848"/>
                <a:gd name="T99" fmla="*/ 97 h 597"/>
                <a:gd name="T100" fmla="*/ 96 w 848"/>
                <a:gd name="T101" fmla="*/ 78 h 597"/>
                <a:gd name="T102" fmla="*/ 92 w 848"/>
                <a:gd name="T103" fmla="*/ 60 h 597"/>
                <a:gd name="T104" fmla="*/ 83 w 848"/>
                <a:gd name="T105" fmla="*/ 54 h 597"/>
                <a:gd name="T106" fmla="*/ 79 w 848"/>
                <a:gd name="T107" fmla="*/ 56 h 597"/>
                <a:gd name="T108" fmla="*/ 83 w 848"/>
                <a:gd name="T109" fmla="*/ 64 h 597"/>
                <a:gd name="T110" fmla="*/ 99 w 848"/>
                <a:gd name="T111" fmla="*/ 83 h 5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848" h="597">
                  <a:moveTo>
                    <a:pt x="404" y="353"/>
                  </a:moveTo>
                  <a:lnTo>
                    <a:pt x="413" y="396"/>
                  </a:lnTo>
                  <a:lnTo>
                    <a:pt x="413" y="439"/>
                  </a:lnTo>
                  <a:lnTo>
                    <a:pt x="406" y="478"/>
                  </a:lnTo>
                  <a:lnTo>
                    <a:pt x="392" y="509"/>
                  </a:lnTo>
                  <a:lnTo>
                    <a:pt x="377" y="532"/>
                  </a:lnTo>
                  <a:lnTo>
                    <a:pt x="364" y="553"/>
                  </a:lnTo>
                  <a:lnTo>
                    <a:pt x="355" y="573"/>
                  </a:lnTo>
                  <a:lnTo>
                    <a:pt x="348" y="597"/>
                  </a:lnTo>
                  <a:lnTo>
                    <a:pt x="346" y="590"/>
                  </a:lnTo>
                  <a:lnTo>
                    <a:pt x="342" y="578"/>
                  </a:lnTo>
                  <a:lnTo>
                    <a:pt x="335" y="564"/>
                  </a:lnTo>
                  <a:lnTo>
                    <a:pt x="328" y="550"/>
                  </a:lnTo>
                  <a:lnTo>
                    <a:pt x="319" y="535"/>
                  </a:lnTo>
                  <a:lnTo>
                    <a:pt x="308" y="521"/>
                  </a:lnTo>
                  <a:lnTo>
                    <a:pt x="297" y="507"/>
                  </a:lnTo>
                  <a:lnTo>
                    <a:pt x="287" y="498"/>
                  </a:lnTo>
                  <a:lnTo>
                    <a:pt x="274" y="489"/>
                  </a:lnTo>
                  <a:lnTo>
                    <a:pt x="265" y="478"/>
                  </a:lnTo>
                  <a:lnTo>
                    <a:pt x="258" y="468"/>
                  </a:lnTo>
                  <a:lnTo>
                    <a:pt x="252" y="457"/>
                  </a:lnTo>
                  <a:lnTo>
                    <a:pt x="239" y="423"/>
                  </a:lnTo>
                  <a:lnTo>
                    <a:pt x="236" y="391"/>
                  </a:lnTo>
                  <a:lnTo>
                    <a:pt x="238" y="362"/>
                  </a:lnTo>
                  <a:lnTo>
                    <a:pt x="241" y="341"/>
                  </a:lnTo>
                  <a:lnTo>
                    <a:pt x="245" y="330"/>
                  </a:lnTo>
                  <a:lnTo>
                    <a:pt x="252" y="318"/>
                  </a:lnTo>
                  <a:lnTo>
                    <a:pt x="258" y="306"/>
                  </a:lnTo>
                  <a:lnTo>
                    <a:pt x="267" y="295"/>
                  </a:lnTo>
                  <a:lnTo>
                    <a:pt x="276" y="283"/>
                  </a:lnTo>
                  <a:lnTo>
                    <a:pt x="285" y="269"/>
                  </a:lnTo>
                  <a:lnTo>
                    <a:pt x="293" y="255"/>
                  </a:lnTo>
                  <a:lnTo>
                    <a:pt x="300" y="241"/>
                  </a:lnTo>
                  <a:lnTo>
                    <a:pt x="303" y="232"/>
                  </a:lnTo>
                  <a:lnTo>
                    <a:pt x="305" y="222"/>
                  </a:lnTo>
                  <a:lnTo>
                    <a:pt x="303" y="214"/>
                  </a:lnTo>
                  <a:lnTo>
                    <a:pt x="300" y="212"/>
                  </a:lnTo>
                  <a:lnTo>
                    <a:pt x="293" y="217"/>
                  </a:lnTo>
                  <a:lnTo>
                    <a:pt x="288" y="225"/>
                  </a:lnTo>
                  <a:lnTo>
                    <a:pt x="285" y="234"/>
                  </a:lnTo>
                  <a:lnTo>
                    <a:pt x="282" y="241"/>
                  </a:lnTo>
                  <a:lnTo>
                    <a:pt x="279" y="254"/>
                  </a:lnTo>
                  <a:lnTo>
                    <a:pt x="274" y="266"/>
                  </a:lnTo>
                  <a:lnTo>
                    <a:pt x="268" y="277"/>
                  </a:lnTo>
                  <a:lnTo>
                    <a:pt x="262" y="287"/>
                  </a:lnTo>
                  <a:lnTo>
                    <a:pt x="248" y="307"/>
                  </a:lnTo>
                  <a:lnTo>
                    <a:pt x="232" y="324"/>
                  </a:lnTo>
                  <a:lnTo>
                    <a:pt x="213" y="339"/>
                  </a:lnTo>
                  <a:lnTo>
                    <a:pt x="195" y="350"/>
                  </a:lnTo>
                  <a:lnTo>
                    <a:pt x="175" y="358"/>
                  </a:lnTo>
                  <a:lnTo>
                    <a:pt x="155" y="364"/>
                  </a:lnTo>
                  <a:lnTo>
                    <a:pt x="137" y="367"/>
                  </a:lnTo>
                  <a:lnTo>
                    <a:pt x="119" y="367"/>
                  </a:lnTo>
                  <a:lnTo>
                    <a:pt x="113" y="365"/>
                  </a:lnTo>
                  <a:lnTo>
                    <a:pt x="107" y="364"/>
                  </a:lnTo>
                  <a:lnTo>
                    <a:pt x="100" y="364"/>
                  </a:lnTo>
                  <a:lnTo>
                    <a:pt x="96" y="362"/>
                  </a:lnTo>
                  <a:lnTo>
                    <a:pt x="85" y="358"/>
                  </a:lnTo>
                  <a:lnTo>
                    <a:pt x="74" y="353"/>
                  </a:lnTo>
                  <a:lnTo>
                    <a:pt x="64" y="348"/>
                  </a:lnTo>
                  <a:lnTo>
                    <a:pt x="53" y="342"/>
                  </a:lnTo>
                  <a:lnTo>
                    <a:pt x="42" y="338"/>
                  </a:lnTo>
                  <a:lnTo>
                    <a:pt x="29" y="332"/>
                  </a:lnTo>
                  <a:lnTo>
                    <a:pt x="15" y="326"/>
                  </a:lnTo>
                  <a:lnTo>
                    <a:pt x="0" y="319"/>
                  </a:lnTo>
                  <a:lnTo>
                    <a:pt x="9" y="316"/>
                  </a:lnTo>
                  <a:lnTo>
                    <a:pt x="18" y="313"/>
                  </a:lnTo>
                  <a:lnTo>
                    <a:pt x="30" y="310"/>
                  </a:lnTo>
                  <a:lnTo>
                    <a:pt x="42" y="306"/>
                  </a:lnTo>
                  <a:lnTo>
                    <a:pt x="53" y="300"/>
                  </a:lnTo>
                  <a:lnTo>
                    <a:pt x="64" y="293"/>
                  </a:lnTo>
                  <a:lnTo>
                    <a:pt x="73" y="284"/>
                  </a:lnTo>
                  <a:lnTo>
                    <a:pt x="79" y="275"/>
                  </a:lnTo>
                  <a:lnTo>
                    <a:pt x="88" y="260"/>
                  </a:lnTo>
                  <a:lnTo>
                    <a:pt x="99" y="243"/>
                  </a:lnTo>
                  <a:lnTo>
                    <a:pt x="114" y="226"/>
                  </a:lnTo>
                  <a:lnTo>
                    <a:pt x="131" y="209"/>
                  </a:lnTo>
                  <a:lnTo>
                    <a:pt x="149" y="197"/>
                  </a:lnTo>
                  <a:lnTo>
                    <a:pt x="169" y="188"/>
                  </a:lnTo>
                  <a:lnTo>
                    <a:pt x="192" y="183"/>
                  </a:lnTo>
                  <a:lnTo>
                    <a:pt x="213" y="187"/>
                  </a:lnTo>
                  <a:lnTo>
                    <a:pt x="223" y="191"/>
                  </a:lnTo>
                  <a:lnTo>
                    <a:pt x="233" y="191"/>
                  </a:lnTo>
                  <a:lnTo>
                    <a:pt x="242" y="190"/>
                  </a:lnTo>
                  <a:lnTo>
                    <a:pt x="248" y="185"/>
                  </a:lnTo>
                  <a:lnTo>
                    <a:pt x="253" y="182"/>
                  </a:lnTo>
                  <a:lnTo>
                    <a:pt x="258" y="182"/>
                  </a:lnTo>
                  <a:lnTo>
                    <a:pt x="262" y="182"/>
                  </a:lnTo>
                  <a:lnTo>
                    <a:pt x="267" y="183"/>
                  </a:lnTo>
                  <a:lnTo>
                    <a:pt x="259" y="190"/>
                  </a:lnTo>
                  <a:lnTo>
                    <a:pt x="253" y="199"/>
                  </a:lnTo>
                  <a:lnTo>
                    <a:pt x="247" y="208"/>
                  </a:lnTo>
                  <a:lnTo>
                    <a:pt x="245" y="217"/>
                  </a:lnTo>
                  <a:lnTo>
                    <a:pt x="245" y="219"/>
                  </a:lnTo>
                  <a:lnTo>
                    <a:pt x="247" y="222"/>
                  </a:lnTo>
                  <a:lnTo>
                    <a:pt x="247" y="223"/>
                  </a:lnTo>
                  <a:lnTo>
                    <a:pt x="248" y="225"/>
                  </a:lnTo>
                  <a:lnTo>
                    <a:pt x="250" y="226"/>
                  </a:lnTo>
                  <a:lnTo>
                    <a:pt x="253" y="228"/>
                  </a:lnTo>
                  <a:lnTo>
                    <a:pt x="255" y="228"/>
                  </a:lnTo>
                  <a:lnTo>
                    <a:pt x="256" y="229"/>
                  </a:lnTo>
                  <a:lnTo>
                    <a:pt x="264" y="231"/>
                  </a:lnTo>
                  <a:lnTo>
                    <a:pt x="273" y="229"/>
                  </a:lnTo>
                  <a:lnTo>
                    <a:pt x="279" y="226"/>
                  </a:lnTo>
                  <a:lnTo>
                    <a:pt x="285" y="222"/>
                  </a:lnTo>
                  <a:lnTo>
                    <a:pt x="288" y="212"/>
                  </a:lnTo>
                  <a:lnTo>
                    <a:pt x="290" y="203"/>
                  </a:lnTo>
                  <a:lnTo>
                    <a:pt x="287" y="196"/>
                  </a:lnTo>
                  <a:lnTo>
                    <a:pt x="284" y="188"/>
                  </a:lnTo>
                  <a:lnTo>
                    <a:pt x="281" y="183"/>
                  </a:lnTo>
                  <a:lnTo>
                    <a:pt x="281" y="180"/>
                  </a:lnTo>
                  <a:lnTo>
                    <a:pt x="284" y="179"/>
                  </a:lnTo>
                  <a:lnTo>
                    <a:pt x="287" y="177"/>
                  </a:lnTo>
                  <a:lnTo>
                    <a:pt x="288" y="179"/>
                  </a:lnTo>
                  <a:lnTo>
                    <a:pt x="290" y="182"/>
                  </a:lnTo>
                  <a:lnTo>
                    <a:pt x="291" y="187"/>
                  </a:lnTo>
                  <a:lnTo>
                    <a:pt x="293" y="193"/>
                  </a:lnTo>
                  <a:lnTo>
                    <a:pt x="294" y="199"/>
                  </a:lnTo>
                  <a:lnTo>
                    <a:pt x="300" y="205"/>
                  </a:lnTo>
                  <a:lnTo>
                    <a:pt x="308" y="205"/>
                  </a:lnTo>
                  <a:lnTo>
                    <a:pt x="320" y="199"/>
                  </a:lnTo>
                  <a:lnTo>
                    <a:pt x="325" y="203"/>
                  </a:lnTo>
                  <a:lnTo>
                    <a:pt x="331" y="206"/>
                  </a:lnTo>
                  <a:lnTo>
                    <a:pt x="339" y="209"/>
                  </a:lnTo>
                  <a:lnTo>
                    <a:pt x="346" y="209"/>
                  </a:lnTo>
                  <a:lnTo>
                    <a:pt x="352" y="208"/>
                  </a:lnTo>
                  <a:lnTo>
                    <a:pt x="360" y="205"/>
                  </a:lnTo>
                  <a:lnTo>
                    <a:pt x="366" y="197"/>
                  </a:lnTo>
                  <a:lnTo>
                    <a:pt x="371" y="188"/>
                  </a:lnTo>
                  <a:lnTo>
                    <a:pt x="375" y="187"/>
                  </a:lnTo>
                  <a:lnTo>
                    <a:pt x="381" y="183"/>
                  </a:lnTo>
                  <a:lnTo>
                    <a:pt x="387" y="182"/>
                  </a:lnTo>
                  <a:lnTo>
                    <a:pt x="393" y="180"/>
                  </a:lnTo>
                  <a:lnTo>
                    <a:pt x="401" y="179"/>
                  </a:lnTo>
                  <a:lnTo>
                    <a:pt x="409" y="177"/>
                  </a:lnTo>
                  <a:lnTo>
                    <a:pt x="415" y="176"/>
                  </a:lnTo>
                  <a:lnTo>
                    <a:pt x="423" y="174"/>
                  </a:lnTo>
                  <a:lnTo>
                    <a:pt x="435" y="167"/>
                  </a:lnTo>
                  <a:lnTo>
                    <a:pt x="445" y="151"/>
                  </a:lnTo>
                  <a:lnTo>
                    <a:pt x="455" y="127"/>
                  </a:lnTo>
                  <a:lnTo>
                    <a:pt x="465" y="96"/>
                  </a:lnTo>
                  <a:lnTo>
                    <a:pt x="482" y="61"/>
                  </a:lnTo>
                  <a:lnTo>
                    <a:pt x="505" y="37"/>
                  </a:lnTo>
                  <a:lnTo>
                    <a:pt x="529" y="20"/>
                  </a:lnTo>
                  <a:lnTo>
                    <a:pt x="555" y="9"/>
                  </a:lnTo>
                  <a:lnTo>
                    <a:pt x="580" y="3"/>
                  </a:lnTo>
                  <a:lnTo>
                    <a:pt x="601" y="0"/>
                  </a:lnTo>
                  <a:lnTo>
                    <a:pt x="618" y="0"/>
                  </a:lnTo>
                  <a:lnTo>
                    <a:pt x="627" y="0"/>
                  </a:lnTo>
                  <a:lnTo>
                    <a:pt x="635" y="0"/>
                  </a:lnTo>
                  <a:lnTo>
                    <a:pt x="644" y="2"/>
                  </a:lnTo>
                  <a:lnTo>
                    <a:pt x="656" y="3"/>
                  </a:lnTo>
                  <a:lnTo>
                    <a:pt x="670" y="5"/>
                  </a:lnTo>
                  <a:lnTo>
                    <a:pt x="685" y="9"/>
                  </a:lnTo>
                  <a:lnTo>
                    <a:pt x="699" y="12"/>
                  </a:lnTo>
                  <a:lnTo>
                    <a:pt x="714" y="18"/>
                  </a:lnTo>
                  <a:lnTo>
                    <a:pt x="726" y="25"/>
                  </a:lnTo>
                  <a:lnTo>
                    <a:pt x="738" y="31"/>
                  </a:lnTo>
                  <a:lnTo>
                    <a:pt x="752" y="35"/>
                  </a:lnTo>
                  <a:lnTo>
                    <a:pt x="767" y="38"/>
                  </a:lnTo>
                  <a:lnTo>
                    <a:pt x="781" y="41"/>
                  </a:lnTo>
                  <a:lnTo>
                    <a:pt x="796" y="43"/>
                  </a:lnTo>
                  <a:lnTo>
                    <a:pt x="810" y="43"/>
                  </a:lnTo>
                  <a:lnTo>
                    <a:pt x="822" y="43"/>
                  </a:lnTo>
                  <a:lnTo>
                    <a:pt x="835" y="41"/>
                  </a:lnTo>
                  <a:lnTo>
                    <a:pt x="848" y="41"/>
                  </a:lnTo>
                  <a:lnTo>
                    <a:pt x="848" y="46"/>
                  </a:lnTo>
                  <a:lnTo>
                    <a:pt x="842" y="52"/>
                  </a:lnTo>
                  <a:lnTo>
                    <a:pt x="836" y="58"/>
                  </a:lnTo>
                  <a:lnTo>
                    <a:pt x="824" y="75"/>
                  </a:lnTo>
                  <a:lnTo>
                    <a:pt x="809" y="96"/>
                  </a:lnTo>
                  <a:lnTo>
                    <a:pt x="790" y="121"/>
                  </a:lnTo>
                  <a:lnTo>
                    <a:pt x="772" y="144"/>
                  </a:lnTo>
                  <a:lnTo>
                    <a:pt x="752" y="167"/>
                  </a:lnTo>
                  <a:lnTo>
                    <a:pt x="732" y="187"/>
                  </a:lnTo>
                  <a:lnTo>
                    <a:pt x="713" y="202"/>
                  </a:lnTo>
                  <a:lnTo>
                    <a:pt x="694" y="209"/>
                  </a:lnTo>
                  <a:lnTo>
                    <a:pt x="682" y="212"/>
                  </a:lnTo>
                  <a:lnTo>
                    <a:pt x="668" y="219"/>
                  </a:lnTo>
                  <a:lnTo>
                    <a:pt x="651" y="223"/>
                  </a:lnTo>
                  <a:lnTo>
                    <a:pt x="633" y="229"/>
                  </a:lnTo>
                  <a:lnTo>
                    <a:pt x="613" y="235"/>
                  </a:lnTo>
                  <a:lnTo>
                    <a:pt x="595" y="240"/>
                  </a:lnTo>
                  <a:lnTo>
                    <a:pt x="578" y="243"/>
                  </a:lnTo>
                  <a:lnTo>
                    <a:pt x="563" y="245"/>
                  </a:lnTo>
                  <a:lnTo>
                    <a:pt x="549" y="243"/>
                  </a:lnTo>
                  <a:lnTo>
                    <a:pt x="532" y="240"/>
                  </a:lnTo>
                  <a:lnTo>
                    <a:pt x="514" y="235"/>
                  </a:lnTo>
                  <a:lnTo>
                    <a:pt x="497" y="229"/>
                  </a:lnTo>
                  <a:lnTo>
                    <a:pt x="482" y="225"/>
                  </a:lnTo>
                  <a:lnTo>
                    <a:pt x="468" y="219"/>
                  </a:lnTo>
                  <a:lnTo>
                    <a:pt x="458" y="214"/>
                  </a:lnTo>
                  <a:lnTo>
                    <a:pt x="452" y="211"/>
                  </a:lnTo>
                  <a:lnTo>
                    <a:pt x="445" y="206"/>
                  </a:lnTo>
                  <a:lnTo>
                    <a:pt x="439" y="202"/>
                  </a:lnTo>
                  <a:lnTo>
                    <a:pt x="432" y="197"/>
                  </a:lnTo>
                  <a:lnTo>
                    <a:pt x="426" y="193"/>
                  </a:lnTo>
                  <a:lnTo>
                    <a:pt x="421" y="191"/>
                  </a:lnTo>
                  <a:lnTo>
                    <a:pt x="415" y="191"/>
                  </a:lnTo>
                  <a:lnTo>
                    <a:pt x="409" y="193"/>
                  </a:lnTo>
                  <a:lnTo>
                    <a:pt x="401" y="193"/>
                  </a:lnTo>
                  <a:lnTo>
                    <a:pt x="392" y="196"/>
                  </a:lnTo>
                  <a:lnTo>
                    <a:pt x="386" y="197"/>
                  </a:lnTo>
                  <a:lnTo>
                    <a:pt x="380" y="199"/>
                  </a:lnTo>
                  <a:lnTo>
                    <a:pt x="375" y="202"/>
                  </a:lnTo>
                  <a:lnTo>
                    <a:pt x="371" y="206"/>
                  </a:lnTo>
                  <a:lnTo>
                    <a:pt x="369" y="209"/>
                  </a:lnTo>
                  <a:lnTo>
                    <a:pt x="371" y="212"/>
                  </a:lnTo>
                  <a:lnTo>
                    <a:pt x="375" y="216"/>
                  </a:lnTo>
                  <a:lnTo>
                    <a:pt x="378" y="217"/>
                  </a:lnTo>
                  <a:lnTo>
                    <a:pt x="384" y="217"/>
                  </a:lnTo>
                  <a:lnTo>
                    <a:pt x="390" y="217"/>
                  </a:lnTo>
                  <a:lnTo>
                    <a:pt x="398" y="217"/>
                  </a:lnTo>
                  <a:lnTo>
                    <a:pt x="407" y="216"/>
                  </a:lnTo>
                  <a:lnTo>
                    <a:pt x="415" y="216"/>
                  </a:lnTo>
                  <a:lnTo>
                    <a:pt x="424" y="214"/>
                  </a:lnTo>
                  <a:lnTo>
                    <a:pt x="433" y="212"/>
                  </a:lnTo>
                  <a:lnTo>
                    <a:pt x="441" y="211"/>
                  </a:lnTo>
                  <a:lnTo>
                    <a:pt x="450" y="211"/>
                  </a:lnTo>
                  <a:lnTo>
                    <a:pt x="459" y="212"/>
                  </a:lnTo>
                  <a:lnTo>
                    <a:pt x="470" y="214"/>
                  </a:lnTo>
                  <a:lnTo>
                    <a:pt x="484" y="217"/>
                  </a:lnTo>
                  <a:lnTo>
                    <a:pt x="499" y="223"/>
                  </a:lnTo>
                  <a:lnTo>
                    <a:pt x="519" y="231"/>
                  </a:lnTo>
                  <a:lnTo>
                    <a:pt x="542" y="241"/>
                  </a:lnTo>
                  <a:lnTo>
                    <a:pt x="560" y="252"/>
                  </a:lnTo>
                  <a:lnTo>
                    <a:pt x="577" y="267"/>
                  </a:lnTo>
                  <a:lnTo>
                    <a:pt x="590" y="286"/>
                  </a:lnTo>
                  <a:lnTo>
                    <a:pt x="604" y="306"/>
                  </a:lnTo>
                  <a:lnTo>
                    <a:pt x="615" y="329"/>
                  </a:lnTo>
                  <a:lnTo>
                    <a:pt x="624" y="353"/>
                  </a:lnTo>
                  <a:lnTo>
                    <a:pt x="630" y="377"/>
                  </a:lnTo>
                  <a:lnTo>
                    <a:pt x="635" y="402"/>
                  </a:lnTo>
                  <a:lnTo>
                    <a:pt x="636" y="419"/>
                  </a:lnTo>
                  <a:lnTo>
                    <a:pt x="638" y="436"/>
                  </a:lnTo>
                  <a:lnTo>
                    <a:pt x="638" y="451"/>
                  </a:lnTo>
                  <a:lnTo>
                    <a:pt x="636" y="466"/>
                  </a:lnTo>
                  <a:lnTo>
                    <a:pt x="626" y="454"/>
                  </a:lnTo>
                  <a:lnTo>
                    <a:pt x="612" y="445"/>
                  </a:lnTo>
                  <a:lnTo>
                    <a:pt x="593" y="434"/>
                  </a:lnTo>
                  <a:lnTo>
                    <a:pt x="574" y="426"/>
                  </a:lnTo>
                  <a:lnTo>
                    <a:pt x="552" y="420"/>
                  </a:lnTo>
                  <a:lnTo>
                    <a:pt x="531" y="414"/>
                  </a:lnTo>
                  <a:lnTo>
                    <a:pt x="511" y="410"/>
                  </a:lnTo>
                  <a:lnTo>
                    <a:pt x="494" y="406"/>
                  </a:lnTo>
                  <a:lnTo>
                    <a:pt x="484" y="405"/>
                  </a:lnTo>
                  <a:lnTo>
                    <a:pt x="470" y="402"/>
                  </a:lnTo>
                  <a:lnTo>
                    <a:pt x="458" y="399"/>
                  </a:lnTo>
                  <a:lnTo>
                    <a:pt x="444" y="394"/>
                  </a:lnTo>
                  <a:lnTo>
                    <a:pt x="432" y="387"/>
                  </a:lnTo>
                  <a:lnTo>
                    <a:pt x="419" y="377"/>
                  </a:lnTo>
                  <a:lnTo>
                    <a:pt x="410" y="365"/>
                  </a:lnTo>
                  <a:lnTo>
                    <a:pt x="403" y="350"/>
                  </a:lnTo>
                  <a:lnTo>
                    <a:pt x="393" y="327"/>
                  </a:lnTo>
                  <a:lnTo>
                    <a:pt x="383" y="310"/>
                  </a:lnTo>
                  <a:lnTo>
                    <a:pt x="377" y="290"/>
                  </a:lnTo>
                  <a:lnTo>
                    <a:pt x="377" y="263"/>
                  </a:lnTo>
                  <a:lnTo>
                    <a:pt x="377" y="255"/>
                  </a:lnTo>
                  <a:lnTo>
                    <a:pt x="372" y="248"/>
                  </a:lnTo>
                  <a:lnTo>
                    <a:pt x="368" y="240"/>
                  </a:lnTo>
                  <a:lnTo>
                    <a:pt x="360" y="234"/>
                  </a:lnTo>
                  <a:lnTo>
                    <a:pt x="352" y="228"/>
                  </a:lnTo>
                  <a:lnTo>
                    <a:pt x="345" y="223"/>
                  </a:lnTo>
                  <a:lnTo>
                    <a:pt x="339" y="219"/>
                  </a:lnTo>
                  <a:lnTo>
                    <a:pt x="332" y="216"/>
                  </a:lnTo>
                  <a:lnTo>
                    <a:pt x="325" y="212"/>
                  </a:lnTo>
                  <a:lnTo>
                    <a:pt x="319" y="211"/>
                  </a:lnTo>
                  <a:lnTo>
                    <a:pt x="314" y="211"/>
                  </a:lnTo>
                  <a:lnTo>
                    <a:pt x="313" y="216"/>
                  </a:lnTo>
                  <a:lnTo>
                    <a:pt x="314" y="222"/>
                  </a:lnTo>
                  <a:lnTo>
                    <a:pt x="314" y="228"/>
                  </a:lnTo>
                  <a:lnTo>
                    <a:pt x="316" y="235"/>
                  </a:lnTo>
                  <a:lnTo>
                    <a:pt x="319" y="241"/>
                  </a:lnTo>
                  <a:lnTo>
                    <a:pt x="323" y="246"/>
                  </a:lnTo>
                  <a:lnTo>
                    <a:pt x="332" y="254"/>
                  </a:lnTo>
                  <a:lnTo>
                    <a:pt x="343" y="264"/>
                  </a:lnTo>
                  <a:lnTo>
                    <a:pt x="357" y="277"/>
                  </a:lnTo>
                  <a:lnTo>
                    <a:pt x="371" y="292"/>
                  </a:lnTo>
                  <a:lnTo>
                    <a:pt x="384" y="310"/>
                  </a:lnTo>
                  <a:lnTo>
                    <a:pt x="395" y="330"/>
                  </a:lnTo>
                  <a:lnTo>
                    <a:pt x="404" y="353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83"/>
            <p:cNvSpPr>
              <a:spLocks/>
            </p:cNvSpPr>
            <p:nvPr/>
          </p:nvSpPr>
          <p:spPr bwMode="auto">
            <a:xfrm>
              <a:off x="667" y="447"/>
              <a:ext cx="128" cy="130"/>
            </a:xfrm>
            <a:custGeom>
              <a:avLst/>
              <a:gdLst>
                <a:gd name="T0" fmla="*/ 49 w 255"/>
                <a:gd name="T1" fmla="*/ 63 h 259"/>
                <a:gd name="T2" fmla="*/ 51 w 255"/>
                <a:gd name="T3" fmla="*/ 59 h 259"/>
                <a:gd name="T4" fmla="*/ 55 w 255"/>
                <a:gd name="T5" fmla="*/ 58 h 259"/>
                <a:gd name="T6" fmla="*/ 58 w 255"/>
                <a:gd name="T7" fmla="*/ 59 h 259"/>
                <a:gd name="T8" fmla="*/ 58 w 255"/>
                <a:gd name="T9" fmla="*/ 61 h 259"/>
                <a:gd name="T10" fmla="*/ 60 w 255"/>
                <a:gd name="T11" fmla="*/ 61 h 259"/>
                <a:gd name="T12" fmla="*/ 63 w 255"/>
                <a:gd name="T13" fmla="*/ 62 h 259"/>
                <a:gd name="T14" fmla="*/ 64 w 255"/>
                <a:gd name="T15" fmla="*/ 61 h 259"/>
                <a:gd name="T16" fmla="*/ 63 w 255"/>
                <a:gd name="T17" fmla="*/ 59 h 259"/>
                <a:gd name="T18" fmla="*/ 61 w 255"/>
                <a:gd name="T19" fmla="*/ 58 h 259"/>
                <a:gd name="T20" fmla="*/ 59 w 255"/>
                <a:gd name="T21" fmla="*/ 57 h 259"/>
                <a:gd name="T22" fmla="*/ 56 w 255"/>
                <a:gd name="T23" fmla="*/ 57 h 259"/>
                <a:gd name="T24" fmla="*/ 54 w 255"/>
                <a:gd name="T25" fmla="*/ 55 h 259"/>
                <a:gd name="T26" fmla="*/ 53 w 255"/>
                <a:gd name="T27" fmla="*/ 52 h 259"/>
                <a:gd name="T28" fmla="*/ 53 w 255"/>
                <a:gd name="T29" fmla="*/ 50 h 259"/>
                <a:gd name="T30" fmla="*/ 54 w 255"/>
                <a:gd name="T31" fmla="*/ 49 h 259"/>
                <a:gd name="T32" fmla="*/ 55 w 255"/>
                <a:gd name="T33" fmla="*/ 47 h 259"/>
                <a:gd name="T34" fmla="*/ 58 w 255"/>
                <a:gd name="T35" fmla="*/ 46 h 259"/>
                <a:gd name="T36" fmla="*/ 61 w 255"/>
                <a:gd name="T37" fmla="*/ 39 h 259"/>
                <a:gd name="T38" fmla="*/ 59 w 255"/>
                <a:gd name="T39" fmla="*/ 27 h 259"/>
                <a:gd name="T40" fmla="*/ 51 w 255"/>
                <a:gd name="T41" fmla="*/ 17 h 259"/>
                <a:gd name="T42" fmla="*/ 36 w 255"/>
                <a:gd name="T43" fmla="*/ 9 h 259"/>
                <a:gd name="T44" fmla="*/ 23 w 255"/>
                <a:gd name="T45" fmla="*/ 7 h 259"/>
                <a:gd name="T46" fmla="*/ 15 w 255"/>
                <a:gd name="T47" fmla="*/ 5 h 259"/>
                <a:gd name="T48" fmla="*/ 8 w 255"/>
                <a:gd name="T49" fmla="*/ 3 h 259"/>
                <a:gd name="T50" fmla="*/ 2 w 255"/>
                <a:gd name="T51" fmla="*/ 1 h 259"/>
                <a:gd name="T52" fmla="*/ 3 w 255"/>
                <a:gd name="T53" fmla="*/ 3 h 259"/>
                <a:gd name="T54" fmla="*/ 7 w 255"/>
                <a:gd name="T55" fmla="*/ 11 h 259"/>
                <a:gd name="T56" fmla="*/ 10 w 255"/>
                <a:gd name="T57" fmla="*/ 20 h 259"/>
                <a:gd name="T58" fmla="*/ 12 w 255"/>
                <a:gd name="T59" fmla="*/ 29 h 259"/>
                <a:gd name="T60" fmla="*/ 14 w 255"/>
                <a:gd name="T61" fmla="*/ 37 h 259"/>
                <a:gd name="T62" fmla="*/ 18 w 255"/>
                <a:gd name="T63" fmla="*/ 46 h 259"/>
                <a:gd name="T64" fmla="*/ 26 w 255"/>
                <a:gd name="T65" fmla="*/ 57 h 259"/>
                <a:gd name="T66" fmla="*/ 40 w 255"/>
                <a:gd name="T67" fmla="*/ 64 h 2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5" h="259">
                  <a:moveTo>
                    <a:pt x="194" y="259"/>
                  </a:moveTo>
                  <a:lnTo>
                    <a:pt x="194" y="250"/>
                  </a:lnTo>
                  <a:lnTo>
                    <a:pt x="197" y="241"/>
                  </a:lnTo>
                  <a:lnTo>
                    <a:pt x="203" y="235"/>
                  </a:lnTo>
                  <a:lnTo>
                    <a:pt x="211" y="232"/>
                  </a:lnTo>
                  <a:lnTo>
                    <a:pt x="219" y="232"/>
                  </a:lnTo>
                  <a:lnTo>
                    <a:pt x="225" y="233"/>
                  </a:lnTo>
                  <a:lnTo>
                    <a:pt x="229" y="236"/>
                  </a:lnTo>
                  <a:lnTo>
                    <a:pt x="231" y="239"/>
                  </a:lnTo>
                  <a:lnTo>
                    <a:pt x="232" y="241"/>
                  </a:lnTo>
                  <a:lnTo>
                    <a:pt x="235" y="242"/>
                  </a:lnTo>
                  <a:lnTo>
                    <a:pt x="240" y="242"/>
                  </a:lnTo>
                  <a:lnTo>
                    <a:pt x="246" y="244"/>
                  </a:lnTo>
                  <a:lnTo>
                    <a:pt x="252" y="245"/>
                  </a:lnTo>
                  <a:lnTo>
                    <a:pt x="255" y="245"/>
                  </a:lnTo>
                  <a:lnTo>
                    <a:pt x="255" y="244"/>
                  </a:lnTo>
                  <a:lnTo>
                    <a:pt x="254" y="241"/>
                  </a:lnTo>
                  <a:lnTo>
                    <a:pt x="251" y="236"/>
                  </a:lnTo>
                  <a:lnTo>
                    <a:pt x="246" y="232"/>
                  </a:lnTo>
                  <a:lnTo>
                    <a:pt x="242" y="229"/>
                  </a:lnTo>
                  <a:lnTo>
                    <a:pt x="237" y="224"/>
                  </a:lnTo>
                  <a:lnTo>
                    <a:pt x="234" y="227"/>
                  </a:lnTo>
                  <a:lnTo>
                    <a:pt x="228" y="229"/>
                  </a:lnTo>
                  <a:lnTo>
                    <a:pt x="222" y="227"/>
                  </a:lnTo>
                  <a:lnTo>
                    <a:pt x="216" y="224"/>
                  </a:lnTo>
                  <a:lnTo>
                    <a:pt x="213" y="218"/>
                  </a:lnTo>
                  <a:lnTo>
                    <a:pt x="210" y="212"/>
                  </a:lnTo>
                  <a:lnTo>
                    <a:pt x="210" y="206"/>
                  </a:lnTo>
                  <a:lnTo>
                    <a:pt x="210" y="201"/>
                  </a:lnTo>
                  <a:lnTo>
                    <a:pt x="210" y="198"/>
                  </a:lnTo>
                  <a:lnTo>
                    <a:pt x="211" y="195"/>
                  </a:lnTo>
                  <a:lnTo>
                    <a:pt x="214" y="194"/>
                  </a:lnTo>
                  <a:lnTo>
                    <a:pt x="216" y="190"/>
                  </a:lnTo>
                  <a:lnTo>
                    <a:pt x="220" y="186"/>
                  </a:lnTo>
                  <a:lnTo>
                    <a:pt x="226" y="183"/>
                  </a:lnTo>
                  <a:lnTo>
                    <a:pt x="232" y="181"/>
                  </a:lnTo>
                  <a:lnTo>
                    <a:pt x="237" y="181"/>
                  </a:lnTo>
                  <a:lnTo>
                    <a:pt x="243" y="155"/>
                  </a:lnTo>
                  <a:lnTo>
                    <a:pt x="242" y="129"/>
                  </a:lnTo>
                  <a:lnTo>
                    <a:pt x="234" y="106"/>
                  </a:lnTo>
                  <a:lnTo>
                    <a:pt x="222" y="84"/>
                  </a:lnTo>
                  <a:lnTo>
                    <a:pt x="202" y="65"/>
                  </a:lnTo>
                  <a:lnTo>
                    <a:pt x="176" y="48"/>
                  </a:lnTo>
                  <a:lnTo>
                    <a:pt x="142" y="36"/>
                  </a:lnTo>
                  <a:lnTo>
                    <a:pt x="104" y="27"/>
                  </a:lnTo>
                  <a:lnTo>
                    <a:pt x="89" y="25"/>
                  </a:lnTo>
                  <a:lnTo>
                    <a:pt x="74" y="21"/>
                  </a:lnTo>
                  <a:lnTo>
                    <a:pt x="58" y="18"/>
                  </a:lnTo>
                  <a:lnTo>
                    <a:pt x="43" y="13"/>
                  </a:lnTo>
                  <a:lnTo>
                    <a:pt x="29" y="10"/>
                  </a:lnTo>
                  <a:lnTo>
                    <a:pt x="17" y="6"/>
                  </a:lnTo>
                  <a:lnTo>
                    <a:pt x="8" y="3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17" y="27"/>
                  </a:lnTo>
                  <a:lnTo>
                    <a:pt x="25" y="44"/>
                  </a:lnTo>
                  <a:lnTo>
                    <a:pt x="32" y="61"/>
                  </a:lnTo>
                  <a:lnTo>
                    <a:pt x="37" y="79"/>
                  </a:lnTo>
                  <a:lnTo>
                    <a:pt x="42" y="96"/>
                  </a:lnTo>
                  <a:lnTo>
                    <a:pt x="46" y="113"/>
                  </a:lnTo>
                  <a:lnTo>
                    <a:pt x="49" y="128"/>
                  </a:lnTo>
                  <a:lnTo>
                    <a:pt x="54" y="145"/>
                  </a:lnTo>
                  <a:lnTo>
                    <a:pt x="60" y="163"/>
                  </a:lnTo>
                  <a:lnTo>
                    <a:pt x="71" y="184"/>
                  </a:lnTo>
                  <a:lnTo>
                    <a:pt x="86" y="207"/>
                  </a:lnTo>
                  <a:lnTo>
                    <a:pt x="104" y="227"/>
                  </a:lnTo>
                  <a:lnTo>
                    <a:pt x="129" y="244"/>
                  </a:lnTo>
                  <a:lnTo>
                    <a:pt x="158" y="255"/>
                  </a:lnTo>
                  <a:lnTo>
                    <a:pt x="194" y="259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284"/>
            <p:cNvSpPr>
              <a:spLocks/>
            </p:cNvSpPr>
            <p:nvPr/>
          </p:nvSpPr>
          <p:spPr bwMode="auto">
            <a:xfrm>
              <a:off x="805" y="524"/>
              <a:ext cx="13" cy="14"/>
            </a:xfrm>
            <a:custGeom>
              <a:avLst/>
              <a:gdLst>
                <a:gd name="T0" fmla="*/ 0 w 28"/>
                <a:gd name="T1" fmla="*/ 3 h 27"/>
                <a:gd name="T2" fmla="*/ 0 w 28"/>
                <a:gd name="T3" fmla="*/ 2 h 27"/>
                <a:gd name="T4" fmla="*/ 1 w 28"/>
                <a:gd name="T5" fmla="*/ 1 h 27"/>
                <a:gd name="T6" fmla="*/ 2 w 28"/>
                <a:gd name="T7" fmla="*/ 0 h 27"/>
                <a:gd name="T8" fmla="*/ 3 w 28"/>
                <a:gd name="T9" fmla="*/ 0 h 27"/>
                <a:gd name="T10" fmla="*/ 4 w 28"/>
                <a:gd name="T11" fmla="*/ 1 h 27"/>
                <a:gd name="T12" fmla="*/ 5 w 28"/>
                <a:gd name="T13" fmla="*/ 1 h 27"/>
                <a:gd name="T14" fmla="*/ 6 w 28"/>
                <a:gd name="T15" fmla="*/ 3 h 27"/>
                <a:gd name="T16" fmla="*/ 6 w 28"/>
                <a:gd name="T17" fmla="*/ 4 h 27"/>
                <a:gd name="T18" fmla="*/ 6 w 28"/>
                <a:gd name="T19" fmla="*/ 5 h 27"/>
                <a:gd name="T20" fmla="*/ 5 w 28"/>
                <a:gd name="T21" fmla="*/ 6 h 27"/>
                <a:gd name="T22" fmla="*/ 4 w 28"/>
                <a:gd name="T23" fmla="*/ 7 h 27"/>
                <a:gd name="T24" fmla="*/ 3 w 28"/>
                <a:gd name="T25" fmla="*/ 7 h 27"/>
                <a:gd name="T26" fmla="*/ 2 w 28"/>
                <a:gd name="T27" fmla="*/ 7 h 27"/>
                <a:gd name="T28" fmla="*/ 1 w 28"/>
                <a:gd name="T29" fmla="*/ 6 h 27"/>
                <a:gd name="T30" fmla="*/ 0 w 28"/>
                <a:gd name="T31" fmla="*/ 5 h 27"/>
                <a:gd name="T32" fmla="*/ 0 w 28"/>
                <a:gd name="T33" fmla="*/ 3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7">
                  <a:moveTo>
                    <a:pt x="0" y="12"/>
                  </a:moveTo>
                  <a:lnTo>
                    <a:pt x="2" y="6"/>
                  </a:lnTo>
                  <a:lnTo>
                    <a:pt x="5" y="1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0" y="1"/>
                  </a:lnTo>
                  <a:lnTo>
                    <a:pt x="23" y="4"/>
                  </a:lnTo>
                  <a:lnTo>
                    <a:pt x="26" y="9"/>
                  </a:lnTo>
                  <a:lnTo>
                    <a:pt x="28" y="14"/>
                  </a:lnTo>
                  <a:lnTo>
                    <a:pt x="26" y="20"/>
                  </a:lnTo>
                  <a:lnTo>
                    <a:pt x="23" y="23"/>
                  </a:lnTo>
                  <a:lnTo>
                    <a:pt x="20" y="26"/>
                  </a:lnTo>
                  <a:lnTo>
                    <a:pt x="15" y="27"/>
                  </a:lnTo>
                  <a:lnTo>
                    <a:pt x="11" y="26"/>
                  </a:lnTo>
                  <a:lnTo>
                    <a:pt x="6" y="21"/>
                  </a:lnTo>
                  <a:lnTo>
                    <a:pt x="2" y="17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285"/>
            <p:cNvSpPr>
              <a:spLocks/>
            </p:cNvSpPr>
            <p:nvPr/>
          </p:nvSpPr>
          <p:spPr bwMode="auto">
            <a:xfrm>
              <a:off x="832" y="542"/>
              <a:ext cx="14" cy="15"/>
            </a:xfrm>
            <a:custGeom>
              <a:avLst/>
              <a:gdLst>
                <a:gd name="T0" fmla="*/ 1 w 28"/>
                <a:gd name="T1" fmla="*/ 2 h 30"/>
                <a:gd name="T2" fmla="*/ 2 w 28"/>
                <a:gd name="T3" fmla="*/ 1 h 30"/>
                <a:gd name="T4" fmla="*/ 4 w 28"/>
                <a:gd name="T5" fmla="*/ 0 h 30"/>
                <a:gd name="T6" fmla="*/ 5 w 28"/>
                <a:gd name="T7" fmla="*/ 1 h 30"/>
                <a:gd name="T8" fmla="*/ 7 w 28"/>
                <a:gd name="T9" fmla="*/ 2 h 30"/>
                <a:gd name="T10" fmla="*/ 7 w 28"/>
                <a:gd name="T11" fmla="*/ 3 h 30"/>
                <a:gd name="T12" fmla="*/ 7 w 28"/>
                <a:gd name="T13" fmla="*/ 4 h 30"/>
                <a:gd name="T14" fmla="*/ 7 w 28"/>
                <a:gd name="T15" fmla="*/ 6 h 30"/>
                <a:gd name="T16" fmla="*/ 7 w 28"/>
                <a:gd name="T17" fmla="*/ 7 h 30"/>
                <a:gd name="T18" fmla="*/ 6 w 28"/>
                <a:gd name="T19" fmla="*/ 8 h 30"/>
                <a:gd name="T20" fmla="*/ 4 w 28"/>
                <a:gd name="T21" fmla="*/ 8 h 30"/>
                <a:gd name="T22" fmla="*/ 2 w 28"/>
                <a:gd name="T23" fmla="*/ 7 h 30"/>
                <a:gd name="T24" fmla="*/ 1 w 28"/>
                <a:gd name="T25" fmla="*/ 6 h 30"/>
                <a:gd name="T26" fmla="*/ 1 w 28"/>
                <a:gd name="T27" fmla="*/ 5 h 30"/>
                <a:gd name="T28" fmla="*/ 0 w 28"/>
                <a:gd name="T29" fmla="*/ 4 h 30"/>
                <a:gd name="T30" fmla="*/ 0 w 28"/>
                <a:gd name="T31" fmla="*/ 3 h 30"/>
                <a:gd name="T32" fmla="*/ 1 w 28"/>
                <a:gd name="T33" fmla="*/ 2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30">
                  <a:moveTo>
                    <a:pt x="2" y="5"/>
                  </a:moveTo>
                  <a:lnTo>
                    <a:pt x="8" y="2"/>
                  </a:lnTo>
                  <a:lnTo>
                    <a:pt x="14" y="0"/>
                  </a:lnTo>
                  <a:lnTo>
                    <a:pt x="20" y="2"/>
                  </a:lnTo>
                  <a:lnTo>
                    <a:pt x="25" y="5"/>
                  </a:lnTo>
                  <a:lnTo>
                    <a:pt x="28" y="10"/>
                  </a:lnTo>
                  <a:lnTo>
                    <a:pt x="28" y="16"/>
                  </a:lnTo>
                  <a:lnTo>
                    <a:pt x="28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0"/>
                  </a:lnTo>
                  <a:lnTo>
                    <a:pt x="8" y="28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286"/>
            <p:cNvSpPr>
              <a:spLocks/>
            </p:cNvSpPr>
            <p:nvPr/>
          </p:nvSpPr>
          <p:spPr bwMode="auto">
            <a:xfrm>
              <a:off x="799" y="560"/>
              <a:ext cx="14" cy="14"/>
            </a:xfrm>
            <a:custGeom>
              <a:avLst/>
              <a:gdLst>
                <a:gd name="T0" fmla="*/ 1 w 28"/>
                <a:gd name="T1" fmla="*/ 1 h 29"/>
                <a:gd name="T2" fmla="*/ 2 w 28"/>
                <a:gd name="T3" fmla="*/ 0 h 29"/>
                <a:gd name="T4" fmla="*/ 4 w 28"/>
                <a:gd name="T5" fmla="*/ 0 h 29"/>
                <a:gd name="T6" fmla="*/ 5 w 28"/>
                <a:gd name="T7" fmla="*/ 0 h 29"/>
                <a:gd name="T8" fmla="*/ 7 w 28"/>
                <a:gd name="T9" fmla="*/ 0 h 29"/>
                <a:gd name="T10" fmla="*/ 7 w 28"/>
                <a:gd name="T11" fmla="*/ 2 h 29"/>
                <a:gd name="T12" fmla="*/ 7 w 28"/>
                <a:gd name="T13" fmla="*/ 3 h 29"/>
                <a:gd name="T14" fmla="*/ 7 w 28"/>
                <a:gd name="T15" fmla="*/ 5 h 29"/>
                <a:gd name="T16" fmla="*/ 6 w 28"/>
                <a:gd name="T17" fmla="*/ 6 h 29"/>
                <a:gd name="T18" fmla="*/ 5 w 28"/>
                <a:gd name="T19" fmla="*/ 6 h 29"/>
                <a:gd name="T20" fmla="*/ 4 w 28"/>
                <a:gd name="T21" fmla="*/ 7 h 29"/>
                <a:gd name="T22" fmla="*/ 2 w 28"/>
                <a:gd name="T23" fmla="*/ 7 h 29"/>
                <a:gd name="T24" fmla="*/ 1 w 28"/>
                <a:gd name="T25" fmla="*/ 6 h 29"/>
                <a:gd name="T26" fmla="*/ 0 w 28"/>
                <a:gd name="T27" fmla="*/ 5 h 29"/>
                <a:gd name="T28" fmla="*/ 0 w 28"/>
                <a:gd name="T29" fmla="*/ 3 h 29"/>
                <a:gd name="T30" fmla="*/ 1 w 28"/>
                <a:gd name="T31" fmla="*/ 2 h 29"/>
                <a:gd name="T32" fmla="*/ 1 w 28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9">
                  <a:moveTo>
                    <a:pt x="4" y="6"/>
                  </a:move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5" y="3"/>
                  </a:lnTo>
                  <a:lnTo>
                    <a:pt x="28" y="9"/>
                  </a:lnTo>
                  <a:lnTo>
                    <a:pt x="28" y="15"/>
                  </a:lnTo>
                  <a:lnTo>
                    <a:pt x="26" y="21"/>
                  </a:lnTo>
                  <a:lnTo>
                    <a:pt x="23" y="24"/>
                  </a:lnTo>
                  <a:lnTo>
                    <a:pt x="20" y="27"/>
                  </a:lnTo>
                  <a:lnTo>
                    <a:pt x="14" y="29"/>
                  </a:lnTo>
                  <a:lnTo>
                    <a:pt x="8" y="29"/>
                  </a:lnTo>
                  <a:lnTo>
                    <a:pt x="4" y="26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87"/>
            <p:cNvSpPr>
              <a:spLocks/>
            </p:cNvSpPr>
            <p:nvPr/>
          </p:nvSpPr>
          <p:spPr bwMode="auto">
            <a:xfrm>
              <a:off x="776" y="542"/>
              <a:ext cx="15" cy="14"/>
            </a:xfrm>
            <a:custGeom>
              <a:avLst/>
              <a:gdLst>
                <a:gd name="T0" fmla="*/ 1 w 29"/>
                <a:gd name="T1" fmla="*/ 1 h 28"/>
                <a:gd name="T2" fmla="*/ 1 w 29"/>
                <a:gd name="T3" fmla="*/ 2 h 28"/>
                <a:gd name="T4" fmla="*/ 0 w 29"/>
                <a:gd name="T5" fmla="*/ 3 h 28"/>
                <a:gd name="T6" fmla="*/ 0 w 29"/>
                <a:gd name="T7" fmla="*/ 5 h 28"/>
                <a:gd name="T8" fmla="*/ 1 w 29"/>
                <a:gd name="T9" fmla="*/ 6 h 28"/>
                <a:gd name="T10" fmla="*/ 2 w 29"/>
                <a:gd name="T11" fmla="*/ 7 h 28"/>
                <a:gd name="T12" fmla="*/ 4 w 29"/>
                <a:gd name="T13" fmla="*/ 7 h 28"/>
                <a:gd name="T14" fmla="*/ 5 w 29"/>
                <a:gd name="T15" fmla="*/ 7 h 28"/>
                <a:gd name="T16" fmla="*/ 6 w 29"/>
                <a:gd name="T17" fmla="*/ 7 h 28"/>
                <a:gd name="T18" fmla="*/ 7 w 29"/>
                <a:gd name="T19" fmla="*/ 6 h 28"/>
                <a:gd name="T20" fmla="*/ 8 w 29"/>
                <a:gd name="T21" fmla="*/ 5 h 28"/>
                <a:gd name="T22" fmla="*/ 8 w 29"/>
                <a:gd name="T23" fmla="*/ 4 h 28"/>
                <a:gd name="T24" fmla="*/ 7 w 29"/>
                <a:gd name="T25" fmla="*/ 2 h 28"/>
                <a:gd name="T26" fmla="*/ 6 w 29"/>
                <a:gd name="T27" fmla="*/ 1 h 28"/>
                <a:gd name="T28" fmla="*/ 4 w 29"/>
                <a:gd name="T29" fmla="*/ 0 h 28"/>
                <a:gd name="T30" fmla="*/ 3 w 29"/>
                <a:gd name="T31" fmla="*/ 0 h 28"/>
                <a:gd name="T32" fmla="*/ 1 w 29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28">
                  <a:moveTo>
                    <a:pt x="4" y="2"/>
                  </a:moveTo>
                  <a:lnTo>
                    <a:pt x="1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3" y="23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8"/>
                  </a:lnTo>
                  <a:lnTo>
                    <a:pt x="24" y="25"/>
                  </a:lnTo>
                  <a:lnTo>
                    <a:pt x="27" y="22"/>
                  </a:lnTo>
                  <a:lnTo>
                    <a:pt x="29" y="17"/>
                  </a:lnTo>
                  <a:lnTo>
                    <a:pt x="29" y="13"/>
                  </a:lnTo>
                  <a:lnTo>
                    <a:pt x="27" y="8"/>
                  </a:lnTo>
                  <a:lnTo>
                    <a:pt x="23" y="4"/>
                  </a:lnTo>
                  <a:lnTo>
                    <a:pt x="16" y="0"/>
                  </a:lnTo>
                  <a:lnTo>
                    <a:pt x="9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88"/>
            <p:cNvSpPr>
              <a:spLocks/>
            </p:cNvSpPr>
            <p:nvPr/>
          </p:nvSpPr>
          <p:spPr bwMode="auto">
            <a:xfrm>
              <a:off x="768" y="569"/>
              <a:ext cx="12" cy="12"/>
            </a:xfrm>
            <a:custGeom>
              <a:avLst/>
              <a:gdLst>
                <a:gd name="T0" fmla="*/ 0 w 24"/>
                <a:gd name="T1" fmla="*/ 5 h 24"/>
                <a:gd name="T2" fmla="*/ 0 w 24"/>
                <a:gd name="T3" fmla="*/ 3 h 24"/>
                <a:gd name="T4" fmla="*/ 0 w 24"/>
                <a:gd name="T5" fmla="*/ 2 h 24"/>
                <a:gd name="T6" fmla="*/ 1 w 24"/>
                <a:gd name="T7" fmla="*/ 1 h 24"/>
                <a:gd name="T8" fmla="*/ 3 w 24"/>
                <a:gd name="T9" fmla="*/ 1 h 24"/>
                <a:gd name="T10" fmla="*/ 4 w 24"/>
                <a:gd name="T11" fmla="*/ 0 h 24"/>
                <a:gd name="T12" fmla="*/ 5 w 24"/>
                <a:gd name="T13" fmla="*/ 1 h 24"/>
                <a:gd name="T14" fmla="*/ 6 w 24"/>
                <a:gd name="T15" fmla="*/ 2 h 24"/>
                <a:gd name="T16" fmla="*/ 6 w 24"/>
                <a:gd name="T17" fmla="*/ 2 h 24"/>
                <a:gd name="T18" fmla="*/ 6 w 24"/>
                <a:gd name="T19" fmla="*/ 3 h 24"/>
                <a:gd name="T20" fmla="*/ 6 w 24"/>
                <a:gd name="T21" fmla="*/ 5 h 24"/>
                <a:gd name="T22" fmla="*/ 5 w 24"/>
                <a:gd name="T23" fmla="*/ 6 h 24"/>
                <a:gd name="T24" fmla="*/ 4 w 24"/>
                <a:gd name="T25" fmla="*/ 6 h 24"/>
                <a:gd name="T26" fmla="*/ 3 w 24"/>
                <a:gd name="T27" fmla="*/ 6 h 24"/>
                <a:gd name="T28" fmla="*/ 2 w 24"/>
                <a:gd name="T29" fmla="*/ 6 h 24"/>
                <a:gd name="T30" fmla="*/ 1 w 24"/>
                <a:gd name="T31" fmla="*/ 5 h 24"/>
                <a:gd name="T32" fmla="*/ 0 w 24"/>
                <a:gd name="T33" fmla="*/ 5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0" y="17"/>
                  </a:moveTo>
                  <a:lnTo>
                    <a:pt x="0" y="11"/>
                  </a:lnTo>
                  <a:lnTo>
                    <a:pt x="0" y="6"/>
                  </a:lnTo>
                  <a:lnTo>
                    <a:pt x="3" y="3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0" y="1"/>
                  </a:lnTo>
                  <a:lnTo>
                    <a:pt x="23" y="5"/>
                  </a:lnTo>
                  <a:lnTo>
                    <a:pt x="24" y="8"/>
                  </a:lnTo>
                  <a:lnTo>
                    <a:pt x="24" y="12"/>
                  </a:lnTo>
                  <a:lnTo>
                    <a:pt x="23" y="18"/>
                  </a:lnTo>
                  <a:lnTo>
                    <a:pt x="18" y="21"/>
                  </a:lnTo>
                  <a:lnTo>
                    <a:pt x="15" y="24"/>
                  </a:lnTo>
                  <a:lnTo>
                    <a:pt x="11" y="24"/>
                  </a:lnTo>
                  <a:lnTo>
                    <a:pt x="6" y="23"/>
                  </a:lnTo>
                  <a:lnTo>
                    <a:pt x="1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89"/>
            <p:cNvSpPr>
              <a:spLocks/>
            </p:cNvSpPr>
            <p:nvPr/>
          </p:nvSpPr>
          <p:spPr bwMode="auto">
            <a:xfrm>
              <a:off x="790" y="589"/>
              <a:ext cx="11" cy="14"/>
            </a:xfrm>
            <a:custGeom>
              <a:avLst/>
              <a:gdLst>
                <a:gd name="T0" fmla="*/ 2 w 22"/>
                <a:gd name="T1" fmla="*/ 7 h 29"/>
                <a:gd name="T2" fmla="*/ 1 w 22"/>
                <a:gd name="T3" fmla="*/ 6 h 29"/>
                <a:gd name="T4" fmla="*/ 1 w 22"/>
                <a:gd name="T5" fmla="*/ 6 h 29"/>
                <a:gd name="T6" fmla="*/ 0 w 22"/>
                <a:gd name="T7" fmla="*/ 5 h 29"/>
                <a:gd name="T8" fmla="*/ 0 w 22"/>
                <a:gd name="T9" fmla="*/ 3 h 29"/>
                <a:gd name="T10" fmla="*/ 1 w 22"/>
                <a:gd name="T11" fmla="*/ 1 h 29"/>
                <a:gd name="T12" fmla="*/ 2 w 22"/>
                <a:gd name="T13" fmla="*/ 0 h 29"/>
                <a:gd name="T14" fmla="*/ 3 w 22"/>
                <a:gd name="T15" fmla="*/ 0 h 29"/>
                <a:gd name="T16" fmla="*/ 4 w 22"/>
                <a:gd name="T17" fmla="*/ 0 h 29"/>
                <a:gd name="T18" fmla="*/ 5 w 22"/>
                <a:gd name="T19" fmla="*/ 0 h 29"/>
                <a:gd name="T20" fmla="*/ 5 w 22"/>
                <a:gd name="T21" fmla="*/ 1 h 29"/>
                <a:gd name="T22" fmla="*/ 6 w 22"/>
                <a:gd name="T23" fmla="*/ 2 h 29"/>
                <a:gd name="T24" fmla="*/ 6 w 22"/>
                <a:gd name="T25" fmla="*/ 3 h 29"/>
                <a:gd name="T26" fmla="*/ 5 w 22"/>
                <a:gd name="T27" fmla="*/ 5 h 29"/>
                <a:gd name="T28" fmla="*/ 5 w 22"/>
                <a:gd name="T29" fmla="*/ 6 h 29"/>
                <a:gd name="T30" fmla="*/ 4 w 22"/>
                <a:gd name="T31" fmla="*/ 6 h 29"/>
                <a:gd name="T32" fmla="*/ 2 w 22"/>
                <a:gd name="T33" fmla="*/ 7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2" h="29">
                  <a:moveTo>
                    <a:pt x="8" y="29"/>
                  </a:moveTo>
                  <a:lnTo>
                    <a:pt x="3" y="27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2" y="7"/>
                  </a:lnTo>
                  <a:lnTo>
                    <a:pt x="6" y="3"/>
                  </a:lnTo>
                  <a:lnTo>
                    <a:pt x="9" y="1"/>
                  </a:lnTo>
                  <a:lnTo>
                    <a:pt x="14" y="0"/>
                  </a:lnTo>
                  <a:lnTo>
                    <a:pt x="17" y="1"/>
                  </a:lnTo>
                  <a:lnTo>
                    <a:pt x="20" y="4"/>
                  </a:lnTo>
                  <a:lnTo>
                    <a:pt x="22" y="10"/>
                  </a:lnTo>
                  <a:lnTo>
                    <a:pt x="22" y="15"/>
                  </a:lnTo>
                  <a:lnTo>
                    <a:pt x="20" y="20"/>
                  </a:lnTo>
                  <a:lnTo>
                    <a:pt x="17" y="24"/>
                  </a:lnTo>
                  <a:lnTo>
                    <a:pt x="14" y="27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90"/>
            <p:cNvSpPr>
              <a:spLocks/>
            </p:cNvSpPr>
            <p:nvPr/>
          </p:nvSpPr>
          <p:spPr bwMode="auto">
            <a:xfrm>
              <a:off x="810" y="575"/>
              <a:ext cx="13" cy="16"/>
            </a:xfrm>
            <a:custGeom>
              <a:avLst/>
              <a:gdLst>
                <a:gd name="T0" fmla="*/ 1 w 26"/>
                <a:gd name="T1" fmla="*/ 5 h 32"/>
                <a:gd name="T2" fmla="*/ 1 w 26"/>
                <a:gd name="T3" fmla="*/ 3 h 32"/>
                <a:gd name="T4" fmla="*/ 2 w 26"/>
                <a:gd name="T5" fmla="*/ 2 h 32"/>
                <a:gd name="T6" fmla="*/ 3 w 26"/>
                <a:gd name="T7" fmla="*/ 1 h 32"/>
                <a:gd name="T8" fmla="*/ 4 w 26"/>
                <a:gd name="T9" fmla="*/ 0 h 32"/>
                <a:gd name="T10" fmla="*/ 6 w 26"/>
                <a:gd name="T11" fmla="*/ 1 h 32"/>
                <a:gd name="T12" fmla="*/ 7 w 26"/>
                <a:gd name="T13" fmla="*/ 2 h 32"/>
                <a:gd name="T14" fmla="*/ 7 w 26"/>
                <a:gd name="T15" fmla="*/ 3 h 32"/>
                <a:gd name="T16" fmla="*/ 7 w 26"/>
                <a:gd name="T17" fmla="*/ 5 h 32"/>
                <a:gd name="T18" fmla="*/ 6 w 26"/>
                <a:gd name="T19" fmla="*/ 6 h 32"/>
                <a:gd name="T20" fmla="*/ 5 w 26"/>
                <a:gd name="T21" fmla="*/ 7 h 32"/>
                <a:gd name="T22" fmla="*/ 3 w 26"/>
                <a:gd name="T23" fmla="*/ 8 h 32"/>
                <a:gd name="T24" fmla="*/ 2 w 26"/>
                <a:gd name="T25" fmla="*/ 8 h 32"/>
                <a:gd name="T26" fmla="*/ 1 w 26"/>
                <a:gd name="T27" fmla="*/ 8 h 32"/>
                <a:gd name="T28" fmla="*/ 1 w 26"/>
                <a:gd name="T29" fmla="*/ 7 h 32"/>
                <a:gd name="T30" fmla="*/ 0 w 26"/>
                <a:gd name="T31" fmla="*/ 6 h 32"/>
                <a:gd name="T32" fmla="*/ 1 w 26"/>
                <a:gd name="T33" fmla="*/ 5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32">
                  <a:moveTo>
                    <a:pt x="1" y="17"/>
                  </a:moveTo>
                  <a:lnTo>
                    <a:pt x="3" y="11"/>
                  </a:lnTo>
                  <a:lnTo>
                    <a:pt x="6" y="6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7"/>
                  </a:lnTo>
                  <a:lnTo>
                    <a:pt x="23" y="23"/>
                  </a:lnTo>
                  <a:lnTo>
                    <a:pt x="18" y="28"/>
                  </a:lnTo>
                  <a:lnTo>
                    <a:pt x="12" y="31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1" y="26"/>
                  </a:lnTo>
                  <a:lnTo>
                    <a:pt x="0" y="22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291"/>
            <p:cNvSpPr>
              <a:spLocks/>
            </p:cNvSpPr>
            <p:nvPr/>
          </p:nvSpPr>
          <p:spPr bwMode="auto">
            <a:xfrm>
              <a:off x="827" y="579"/>
              <a:ext cx="13" cy="12"/>
            </a:xfrm>
            <a:custGeom>
              <a:avLst/>
              <a:gdLst>
                <a:gd name="T0" fmla="*/ 5 w 26"/>
                <a:gd name="T1" fmla="*/ 1 h 24"/>
                <a:gd name="T2" fmla="*/ 6 w 26"/>
                <a:gd name="T3" fmla="*/ 1 h 24"/>
                <a:gd name="T4" fmla="*/ 7 w 26"/>
                <a:gd name="T5" fmla="*/ 2 h 24"/>
                <a:gd name="T6" fmla="*/ 7 w 26"/>
                <a:gd name="T7" fmla="*/ 3 h 24"/>
                <a:gd name="T8" fmla="*/ 7 w 26"/>
                <a:gd name="T9" fmla="*/ 5 h 24"/>
                <a:gd name="T10" fmla="*/ 6 w 26"/>
                <a:gd name="T11" fmla="*/ 6 h 24"/>
                <a:gd name="T12" fmla="*/ 5 w 26"/>
                <a:gd name="T13" fmla="*/ 6 h 24"/>
                <a:gd name="T14" fmla="*/ 4 w 26"/>
                <a:gd name="T15" fmla="*/ 6 h 24"/>
                <a:gd name="T16" fmla="*/ 2 w 26"/>
                <a:gd name="T17" fmla="*/ 6 h 24"/>
                <a:gd name="T18" fmla="*/ 2 w 26"/>
                <a:gd name="T19" fmla="*/ 6 h 24"/>
                <a:gd name="T20" fmla="*/ 1 w 26"/>
                <a:gd name="T21" fmla="*/ 5 h 24"/>
                <a:gd name="T22" fmla="*/ 0 w 26"/>
                <a:gd name="T23" fmla="*/ 4 h 24"/>
                <a:gd name="T24" fmla="*/ 0 w 26"/>
                <a:gd name="T25" fmla="*/ 3 h 24"/>
                <a:gd name="T26" fmla="*/ 1 w 26"/>
                <a:gd name="T27" fmla="*/ 1 h 24"/>
                <a:gd name="T28" fmla="*/ 2 w 26"/>
                <a:gd name="T29" fmla="*/ 0 h 24"/>
                <a:gd name="T30" fmla="*/ 4 w 26"/>
                <a:gd name="T31" fmla="*/ 0 h 24"/>
                <a:gd name="T32" fmla="*/ 5 w 26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24">
                  <a:moveTo>
                    <a:pt x="20" y="1"/>
                  </a:moveTo>
                  <a:lnTo>
                    <a:pt x="23" y="4"/>
                  </a:lnTo>
                  <a:lnTo>
                    <a:pt x="25" y="7"/>
                  </a:lnTo>
                  <a:lnTo>
                    <a:pt x="26" y="12"/>
                  </a:lnTo>
                  <a:lnTo>
                    <a:pt x="25" y="17"/>
                  </a:lnTo>
                  <a:lnTo>
                    <a:pt x="22" y="21"/>
                  </a:lnTo>
                  <a:lnTo>
                    <a:pt x="17" y="23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4"/>
                  </a:lnTo>
                  <a:lnTo>
                    <a:pt x="8" y="0"/>
                  </a:lnTo>
                  <a:lnTo>
                    <a:pt x="13" y="0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292"/>
            <p:cNvSpPr>
              <a:spLocks/>
            </p:cNvSpPr>
            <p:nvPr/>
          </p:nvSpPr>
          <p:spPr bwMode="auto">
            <a:xfrm>
              <a:off x="680" y="597"/>
              <a:ext cx="109" cy="75"/>
            </a:xfrm>
            <a:custGeom>
              <a:avLst/>
              <a:gdLst>
                <a:gd name="T0" fmla="*/ 54 w 217"/>
                <a:gd name="T1" fmla="*/ 4 h 150"/>
                <a:gd name="T2" fmla="*/ 52 w 217"/>
                <a:gd name="T3" fmla="*/ 3 h 150"/>
                <a:gd name="T4" fmla="*/ 52 w 217"/>
                <a:gd name="T5" fmla="*/ 2 h 150"/>
                <a:gd name="T6" fmla="*/ 49 w 217"/>
                <a:gd name="T7" fmla="*/ 4 h 150"/>
                <a:gd name="T8" fmla="*/ 44 w 217"/>
                <a:gd name="T9" fmla="*/ 3 h 150"/>
                <a:gd name="T10" fmla="*/ 33 w 217"/>
                <a:gd name="T11" fmla="*/ 1 h 150"/>
                <a:gd name="T12" fmla="*/ 24 w 217"/>
                <a:gd name="T13" fmla="*/ 1 h 150"/>
                <a:gd name="T14" fmla="*/ 22 w 217"/>
                <a:gd name="T15" fmla="*/ 2 h 150"/>
                <a:gd name="T16" fmla="*/ 30 w 217"/>
                <a:gd name="T17" fmla="*/ 2 h 150"/>
                <a:gd name="T18" fmla="*/ 39 w 217"/>
                <a:gd name="T19" fmla="*/ 4 h 150"/>
                <a:gd name="T20" fmla="*/ 46 w 217"/>
                <a:gd name="T21" fmla="*/ 7 h 150"/>
                <a:gd name="T22" fmla="*/ 45 w 217"/>
                <a:gd name="T23" fmla="*/ 9 h 150"/>
                <a:gd name="T24" fmla="*/ 41 w 217"/>
                <a:gd name="T25" fmla="*/ 11 h 150"/>
                <a:gd name="T26" fmla="*/ 36 w 217"/>
                <a:gd name="T27" fmla="*/ 12 h 150"/>
                <a:gd name="T28" fmla="*/ 28 w 217"/>
                <a:gd name="T29" fmla="*/ 9 h 150"/>
                <a:gd name="T30" fmla="*/ 19 w 217"/>
                <a:gd name="T31" fmla="*/ 9 h 150"/>
                <a:gd name="T32" fmla="*/ 14 w 217"/>
                <a:gd name="T33" fmla="*/ 10 h 150"/>
                <a:gd name="T34" fmla="*/ 18 w 217"/>
                <a:gd name="T35" fmla="*/ 10 h 150"/>
                <a:gd name="T36" fmla="*/ 22 w 217"/>
                <a:gd name="T37" fmla="*/ 10 h 150"/>
                <a:gd name="T38" fmla="*/ 27 w 217"/>
                <a:gd name="T39" fmla="*/ 12 h 150"/>
                <a:gd name="T40" fmla="*/ 34 w 217"/>
                <a:gd name="T41" fmla="*/ 13 h 150"/>
                <a:gd name="T42" fmla="*/ 34 w 217"/>
                <a:gd name="T43" fmla="*/ 16 h 150"/>
                <a:gd name="T44" fmla="*/ 26 w 217"/>
                <a:gd name="T45" fmla="*/ 18 h 150"/>
                <a:gd name="T46" fmla="*/ 19 w 217"/>
                <a:gd name="T47" fmla="*/ 17 h 150"/>
                <a:gd name="T48" fmla="*/ 12 w 217"/>
                <a:gd name="T49" fmla="*/ 16 h 150"/>
                <a:gd name="T50" fmla="*/ 15 w 217"/>
                <a:gd name="T51" fmla="*/ 18 h 150"/>
                <a:gd name="T52" fmla="*/ 21 w 217"/>
                <a:gd name="T53" fmla="*/ 20 h 150"/>
                <a:gd name="T54" fmla="*/ 14 w 217"/>
                <a:gd name="T55" fmla="*/ 23 h 150"/>
                <a:gd name="T56" fmla="*/ 5 w 217"/>
                <a:gd name="T57" fmla="*/ 25 h 150"/>
                <a:gd name="T58" fmla="*/ 0 w 217"/>
                <a:gd name="T59" fmla="*/ 26 h 150"/>
                <a:gd name="T60" fmla="*/ 3 w 217"/>
                <a:gd name="T61" fmla="*/ 27 h 150"/>
                <a:gd name="T62" fmla="*/ 11 w 217"/>
                <a:gd name="T63" fmla="*/ 26 h 150"/>
                <a:gd name="T64" fmla="*/ 20 w 217"/>
                <a:gd name="T65" fmla="*/ 24 h 150"/>
                <a:gd name="T66" fmla="*/ 23 w 217"/>
                <a:gd name="T67" fmla="*/ 25 h 150"/>
                <a:gd name="T68" fmla="*/ 19 w 217"/>
                <a:gd name="T69" fmla="*/ 36 h 150"/>
                <a:gd name="T70" fmla="*/ 20 w 217"/>
                <a:gd name="T71" fmla="*/ 38 h 150"/>
                <a:gd name="T72" fmla="*/ 25 w 217"/>
                <a:gd name="T73" fmla="*/ 30 h 150"/>
                <a:gd name="T74" fmla="*/ 28 w 217"/>
                <a:gd name="T75" fmla="*/ 22 h 150"/>
                <a:gd name="T76" fmla="*/ 33 w 217"/>
                <a:gd name="T77" fmla="*/ 20 h 150"/>
                <a:gd name="T78" fmla="*/ 38 w 217"/>
                <a:gd name="T79" fmla="*/ 18 h 150"/>
                <a:gd name="T80" fmla="*/ 39 w 217"/>
                <a:gd name="T81" fmla="*/ 25 h 150"/>
                <a:gd name="T82" fmla="*/ 37 w 217"/>
                <a:gd name="T83" fmla="*/ 34 h 150"/>
                <a:gd name="T84" fmla="*/ 38 w 217"/>
                <a:gd name="T85" fmla="*/ 33 h 150"/>
                <a:gd name="T86" fmla="*/ 42 w 217"/>
                <a:gd name="T87" fmla="*/ 20 h 150"/>
                <a:gd name="T88" fmla="*/ 46 w 217"/>
                <a:gd name="T89" fmla="*/ 12 h 150"/>
                <a:gd name="T90" fmla="*/ 50 w 217"/>
                <a:gd name="T91" fmla="*/ 9 h 150"/>
                <a:gd name="T92" fmla="*/ 51 w 217"/>
                <a:gd name="T93" fmla="*/ 11 h 150"/>
                <a:gd name="T94" fmla="*/ 50 w 217"/>
                <a:gd name="T95" fmla="*/ 23 h 150"/>
                <a:gd name="T96" fmla="*/ 53 w 217"/>
                <a:gd name="T97" fmla="*/ 17 h 15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7" h="150">
                  <a:moveTo>
                    <a:pt x="217" y="17"/>
                  </a:moveTo>
                  <a:lnTo>
                    <a:pt x="216" y="16"/>
                  </a:lnTo>
                  <a:lnTo>
                    <a:pt x="214" y="16"/>
                  </a:lnTo>
                  <a:lnTo>
                    <a:pt x="211" y="14"/>
                  </a:lnTo>
                  <a:lnTo>
                    <a:pt x="209" y="13"/>
                  </a:lnTo>
                  <a:lnTo>
                    <a:pt x="208" y="11"/>
                  </a:lnTo>
                  <a:lnTo>
                    <a:pt x="208" y="10"/>
                  </a:lnTo>
                  <a:lnTo>
                    <a:pt x="206" y="7"/>
                  </a:lnTo>
                  <a:lnTo>
                    <a:pt x="206" y="5"/>
                  </a:lnTo>
                  <a:lnTo>
                    <a:pt x="203" y="10"/>
                  </a:lnTo>
                  <a:lnTo>
                    <a:pt x="200" y="14"/>
                  </a:lnTo>
                  <a:lnTo>
                    <a:pt x="196" y="16"/>
                  </a:lnTo>
                  <a:lnTo>
                    <a:pt x="194" y="19"/>
                  </a:lnTo>
                  <a:lnTo>
                    <a:pt x="185" y="16"/>
                  </a:lnTo>
                  <a:lnTo>
                    <a:pt x="174" y="11"/>
                  </a:lnTo>
                  <a:lnTo>
                    <a:pt x="159" y="8"/>
                  </a:lnTo>
                  <a:lnTo>
                    <a:pt x="144" y="5"/>
                  </a:lnTo>
                  <a:lnTo>
                    <a:pt x="129" y="2"/>
                  </a:lnTo>
                  <a:lnTo>
                    <a:pt x="113" y="0"/>
                  </a:lnTo>
                  <a:lnTo>
                    <a:pt x="103" y="0"/>
                  </a:lnTo>
                  <a:lnTo>
                    <a:pt x="93" y="2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7" y="7"/>
                  </a:lnTo>
                  <a:lnTo>
                    <a:pt x="93" y="5"/>
                  </a:lnTo>
                  <a:lnTo>
                    <a:pt x="106" y="5"/>
                  </a:lnTo>
                  <a:lnTo>
                    <a:pt x="118" y="5"/>
                  </a:lnTo>
                  <a:lnTo>
                    <a:pt x="132" y="8"/>
                  </a:lnTo>
                  <a:lnTo>
                    <a:pt x="144" y="11"/>
                  </a:lnTo>
                  <a:lnTo>
                    <a:pt x="156" y="14"/>
                  </a:lnTo>
                  <a:lnTo>
                    <a:pt x="168" y="19"/>
                  </a:lnTo>
                  <a:lnTo>
                    <a:pt x="177" y="22"/>
                  </a:lnTo>
                  <a:lnTo>
                    <a:pt x="184" y="26"/>
                  </a:lnTo>
                  <a:lnTo>
                    <a:pt x="185" y="29"/>
                  </a:lnTo>
                  <a:lnTo>
                    <a:pt x="184" y="31"/>
                  </a:lnTo>
                  <a:lnTo>
                    <a:pt x="180" y="33"/>
                  </a:lnTo>
                  <a:lnTo>
                    <a:pt x="174" y="36"/>
                  </a:lnTo>
                  <a:lnTo>
                    <a:pt x="168" y="39"/>
                  </a:lnTo>
                  <a:lnTo>
                    <a:pt x="162" y="43"/>
                  </a:lnTo>
                  <a:lnTo>
                    <a:pt x="156" y="46"/>
                  </a:lnTo>
                  <a:lnTo>
                    <a:pt x="151" y="49"/>
                  </a:lnTo>
                  <a:lnTo>
                    <a:pt x="144" y="46"/>
                  </a:lnTo>
                  <a:lnTo>
                    <a:pt x="135" y="43"/>
                  </a:lnTo>
                  <a:lnTo>
                    <a:pt x="122" y="39"/>
                  </a:lnTo>
                  <a:lnTo>
                    <a:pt x="110" y="36"/>
                  </a:lnTo>
                  <a:lnTo>
                    <a:pt x="97" y="34"/>
                  </a:lnTo>
                  <a:lnTo>
                    <a:pt x="84" y="33"/>
                  </a:lnTo>
                  <a:lnTo>
                    <a:pt x="74" y="33"/>
                  </a:lnTo>
                  <a:lnTo>
                    <a:pt x="64" y="36"/>
                  </a:lnTo>
                  <a:lnTo>
                    <a:pt x="58" y="39"/>
                  </a:lnTo>
                  <a:lnTo>
                    <a:pt x="55" y="40"/>
                  </a:lnTo>
                  <a:lnTo>
                    <a:pt x="57" y="42"/>
                  </a:lnTo>
                  <a:lnTo>
                    <a:pt x="63" y="42"/>
                  </a:lnTo>
                  <a:lnTo>
                    <a:pt x="69" y="40"/>
                  </a:lnTo>
                  <a:lnTo>
                    <a:pt x="74" y="40"/>
                  </a:lnTo>
                  <a:lnTo>
                    <a:pt x="80" y="40"/>
                  </a:lnTo>
                  <a:lnTo>
                    <a:pt x="87" y="40"/>
                  </a:lnTo>
                  <a:lnTo>
                    <a:pt x="93" y="42"/>
                  </a:lnTo>
                  <a:lnTo>
                    <a:pt x="100" y="43"/>
                  </a:lnTo>
                  <a:lnTo>
                    <a:pt x="107" y="45"/>
                  </a:lnTo>
                  <a:lnTo>
                    <a:pt x="113" y="46"/>
                  </a:lnTo>
                  <a:lnTo>
                    <a:pt x="124" y="49"/>
                  </a:lnTo>
                  <a:lnTo>
                    <a:pt x="133" y="52"/>
                  </a:lnTo>
                  <a:lnTo>
                    <a:pt x="141" y="54"/>
                  </a:lnTo>
                  <a:lnTo>
                    <a:pt x="144" y="55"/>
                  </a:lnTo>
                  <a:lnTo>
                    <a:pt x="136" y="62"/>
                  </a:lnTo>
                  <a:lnTo>
                    <a:pt x="124" y="66"/>
                  </a:lnTo>
                  <a:lnTo>
                    <a:pt x="112" y="69"/>
                  </a:lnTo>
                  <a:lnTo>
                    <a:pt x="104" y="72"/>
                  </a:lnTo>
                  <a:lnTo>
                    <a:pt x="97" y="72"/>
                  </a:lnTo>
                  <a:lnTo>
                    <a:pt x="86" y="71"/>
                  </a:lnTo>
                  <a:lnTo>
                    <a:pt x="75" y="66"/>
                  </a:lnTo>
                  <a:lnTo>
                    <a:pt x="64" y="63"/>
                  </a:lnTo>
                  <a:lnTo>
                    <a:pt x="55" y="62"/>
                  </a:lnTo>
                  <a:lnTo>
                    <a:pt x="48" y="62"/>
                  </a:lnTo>
                  <a:lnTo>
                    <a:pt x="45" y="63"/>
                  </a:lnTo>
                  <a:lnTo>
                    <a:pt x="48" y="65"/>
                  </a:lnTo>
                  <a:lnTo>
                    <a:pt x="57" y="69"/>
                  </a:lnTo>
                  <a:lnTo>
                    <a:pt x="68" y="72"/>
                  </a:lnTo>
                  <a:lnTo>
                    <a:pt x="75" y="77"/>
                  </a:lnTo>
                  <a:lnTo>
                    <a:pt x="81" y="80"/>
                  </a:lnTo>
                  <a:lnTo>
                    <a:pt x="75" y="81"/>
                  </a:lnTo>
                  <a:lnTo>
                    <a:pt x="66" y="84"/>
                  </a:lnTo>
                  <a:lnTo>
                    <a:pt x="54" y="89"/>
                  </a:lnTo>
                  <a:lnTo>
                    <a:pt x="42" y="92"/>
                  </a:lnTo>
                  <a:lnTo>
                    <a:pt x="29" y="95"/>
                  </a:lnTo>
                  <a:lnTo>
                    <a:pt x="19" y="98"/>
                  </a:lnTo>
                  <a:lnTo>
                    <a:pt x="11" y="101"/>
                  </a:lnTo>
                  <a:lnTo>
                    <a:pt x="5" y="103"/>
                  </a:lnTo>
                  <a:lnTo>
                    <a:pt x="0" y="104"/>
                  </a:lnTo>
                  <a:lnTo>
                    <a:pt x="0" y="106"/>
                  </a:lnTo>
                  <a:lnTo>
                    <a:pt x="3" y="107"/>
                  </a:lnTo>
                  <a:lnTo>
                    <a:pt x="11" y="107"/>
                  </a:lnTo>
                  <a:lnTo>
                    <a:pt x="19" y="107"/>
                  </a:lnTo>
                  <a:lnTo>
                    <a:pt x="29" y="106"/>
                  </a:lnTo>
                  <a:lnTo>
                    <a:pt x="42" y="103"/>
                  </a:lnTo>
                  <a:lnTo>
                    <a:pt x="54" y="100"/>
                  </a:lnTo>
                  <a:lnTo>
                    <a:pt x="66" y="97"/>
                  </a:lnTo>
                  <a:lnTo>
                    <a:pt x="77" y="94"/>
                  </a:lnTo>
                  <a:lnTo>
                    <a:pt x="86" y="91"/>
                  </a:lnTo>
                  <a:lnTo>
                    <a:pt x="92" y="88"/>
                  </a:lnTo>
                  <a:lnTo>
                    <a:pt x="90" y="100"/>
                  </a:lnTo>
                  <a:lnTo>
                    <a:pt x="86" y="118"/>
                  </a:lnTo>
                  <a:lnTo>
                    <a:pt x="81" y="133"/>
                  </a:lnTo>
                  <a:lnTo>
                    <a:pt x="75" y="144"/>
                  </a:lnTo>
                  <a:lnTo>
                    <a:pt x="72" y="149"/>
                  </a:lnTo>
                  <a:lnTo>
                    <a:pt x="74" y="150"/>
                  </a:lnTo>
                  <a:lnTo>
                    <a:pt x="77" y="150"/>
                  </a:lnTo>
                  <a:lnTo>
                    <a:pt x="81" y="146"/>
                  </a:lnTo>
                  <a:lnTo>
                    <a:pt x="87" y="135"/>
                  </a:lnTo>
                  <a:lnTo>
                    <a:pt x="97" y="117"/>
                  </a:lnTo>
                  <a:lnTo>
                    <a:pt x="104" y="100"/>
                  </a:lnTo>
                  <a:lnTo>
                    <a:pt x="107" y="88"/>
                  </a:lnTo>
                  <a:lnTo>
                    <a:pt x="112" y="86"/>
                  </a:lnTo>
                  <a:lnTo>
                    <a:pt x="118" y="83"/>
                  </a:lnTo>
                  <a:lnTo>
                    <a:pt x="126" y="80"/>
                  </a:lnTo>
                  <a:lnTo>
                    <a:pt x="132" y="77"/>
                  </a:lnTo>
                  <a:lnTo>
                    <a:pt x="139" y="74"/>
                  </a:lnTo>
                  <a:lnTo>
                    <a:pt x="145" y="71"/>
                  </a:lnTo>
                  <a:lnTo>
                    <a:pt x="151" y="69"/>
                  </a:lnTo>
                  <a:lnTo>
                    <a:pt x="156" y="68"/>
                  </a:lnTo>
                  <a:lnTo>
                    <a:pt x="156" y="80"/>
                  </a:lnTo>
                  <a:lnTo>
                    <a:pt x="155" y="98"/>
                  </a:lnTo>
                  <a:lnTo>
                    <a:pt x="150" y="117"/>
                  </a:lnTo>
                  <a:lnTo>
                    <a:pt x="147" y="130"/>
                  </a:lnTo>
                  <a:lnTo>
                    <a:pt x="145" y="136"/>
                  </a:lnTo>
                  <a:lnTo>
                    <a:pt x="145" y="139"/>
                  </a:lnTo>
                  <a:lnTo>
                    <a:pt x="147" y="136"/>
                  </a:lnTo>
                  <a:lnTo>
                    <a:pt x="151" y="130"/>
                  </a:lnTo>
                  <a:lnTo>
                    <a:pt x="158" y="117"/>
                  </a:lnTo>
                  <a:lnTo>
                    <a:pt x="164" y="98"/>
                  </a:lnTo>
                  <a:lnTo>
                    <a:pt x="168" y="80"/>
                  </a:lnTo>
                  <a:lnTo>
                    <a:pt x="168" y="63"/>
                  </a:lnTo>
                  <a:lnTo>
                    <a:pt x="177" y="55"/>
                  </a:lnTo>
                  <a:lnTo>
                    <a:pt x="184" y="48"/>
                  </a:lnTo>
                  <a:lnTo>
                    <a:pt x="190" y="42"/>
                  </a:lnTo>
                  <a:lnTo>
                    <a:pt x="194" y="37"/>
                  </a:lnTo>
                  <a:lnTo>
                    <a:pt x="197" y="34"/>
                  </a:lnTo>
                  <a:lnTo>
                    <a:pt x="200" y="33"/>
                  </a:lnTo>
                  <a:lnTo>
                    <a:pt x="202" y="36"/>
                  </a:lnTo>
                  <a:lnTo>
                    <a:pt x="202" y="42"/>
                  </a:lnTo>
                  <a:lnTo>
                    <a:pt x="200" y="54"/>
                  </a:lnTo>
                  <a:lnTo>
                    <a:pt x="199" y="72"/>
                  </a:lnTo>
                  <a:lnTo>
                    <a:pt x="197" y="92"/>
                  </a:lnTo>
                  <a:lnTo>
                    <a:pt x="196" y="104"/>
                  </a:lnTo>
                  <a:lnTo>
                    <a:pt x="203" y="89"/>
                  </a:lnTo>
                  <a:lnTo>
                    <a:pt x="211" y="65"/>
                  </a:lnTo>
                  <a:lnTo>
                    <a:pt x="216" y="39"/>
                  </a:lnTo>
                  <a:lnTo>
                    <a:pt x="217" y="17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293"/>
            <p:cNvSpPr>
              <a:spLocks/>
            </p:cNvSpPr>
            <p:nvPr/>
          </p:nvSpPr>
          <p:spPr bwMode="auto">
            <a:xfrm>
              <a:off x="688" y="465"/>
              <a:ext cx="87" cy="83"/>
            </a:xfrm>
            <a:custGeom>
              <a:avLst/>
              <a:gdLst>
                <a:gd name="T0" fmla="*/ 42 w 174"/>
                <a:gd name="T1" fmla="*/ 41 h 165"/>
                <a:gd name="T2" fmla="*/ 43 w 174"/>
                <a:gd name="T3" fmla="*/ 40 h 165"/>
                <a:gd name="T4" fmla="*/ 42 w 174"/>
                <a:gd name="T5" fmla="*/ 37 h 165"/>
                <a:gd name="T6" fmla="*/ 39 w 174"/>
                <a:gd name="T7" fmla="*/ 34 h 165"/>
                <a:gd name="T8" fmla="*/ 39 w 174"/>
                <a:gd name="T9" fmla="*/ 29 h 165"/>
                <a:gd name="T10" fmla="*/ 37 w 174"/>
                <a:gd name="T11" fmla="*/ 20 h 165"/>
                <a:gd name="T12" fmla="*/ 36 w 174"/>
                <a:gd name="T13" fmla="*/ 15 h 165"/>
                <a:gd name="T14" fmla="*/ 35 w 174"/>
                <a:gd name="T15" fmla="*/ 14 h 165"/>
                <a:gd name="T16" fmla="*/ 35 w 174"/>
                <a:gd name="T17" fmla="*/ 19 h 165"/>
                <a:gd name="T18" fmla="*/ 35 w 174"/>
                <a:gd name="T19" fmla="*/ 27 h 165"/>
                <a:gd name="T20" fmla="*/ 33 w 174"/>
                <a:gd name="T21" fmla="*/ 29 h 165"/>
                <a:gd name="T22" fmla="*/ 28 w 174"/>
                <a:gd name="T23" fmla="*/ 25 h 165"/>
                <a:gd name="T24" fmla="*/ 25 w 174"/>
                <a:gd name="T25" fmla="*/ 21 h 165"/>
                <a:gd name="T26" fmla="*/ 24 w 174"/>
                <a:gd name="T27" fmla="*/ 13 h 165"/>
                <a:gd name="T28" fmla="*/ 23 w 174"/>
                <a:gd name="T29" fmla="*/ 8 h 165"/>
                <a:gd name="T30" fmla="*/ 23 w 174"/>
                <a:gd name="T31" fmla="*/ 3 h 165"/>
                <a:gd name="T32" fmla="*/ 21 w 174"/>
                <a:gd name="T33" fmla="*/ 1 h 165"/>
                <a:gd name="T34" fmla="*/ 21 w 174"/>
                <a:gd name="T35" fmla="*/ 3 h 165"/>
                <a:gd name="T36" fmla="*/ 22 w 174"/>
                <a:gd name="T37" fmla="*/ 6 h 165"/>
                <a:gd name="T38" fmla="*/ 21 w 174"/>
                <a:gd name="T39" fmla="*/ 10 h 165"/>
                <a:gd name="T40" fmla="*/ 21 w 174"/>
                <a:gd name="T41" fmla="*/ 13 h 165"/>
                <a:gd name="T42" fmla="*/ 22 w 174"/>
                <a:gd name="T43" fmla="*/ 19 h 165"/>
                <a:gd name="T44" fmla="*/ 19 w 174"/>
                <a:gd name="T45" fmla="*/ 18 h 165"/>
                <a:gd name="T46" fmla="*/ 13 w 174"/>
                <a:gd name="T47" fmla="*/ 12 h 165"/>
                <a:gd name="T48" fmla="*/ 7 w 174"/>
                <a:gd name="T49" fmla="*/ 5 h 165"/>
                <a:gd name="T50" fmla="*/ 2 w 174"/>
                <a:gd name="T51" fmla="*/ 1 h 165"/>
                <a:gd name="T52" fmla="*/ 3 w 174"/>
                <a:gd name="T53" fmla="*/ 4 h 165"/>
                <a:gd name="T54" fmla="*/ 9 w 174"/>
                <a:gd name="T55" fmla="*/ 12 h 165"/>
                <a:gd name="T56" fmla="*/ 12 w 174"/>
                <a:gd name="T57" fmla="*/ 17 h 165"/>
                <a:gd name="T58" fmla="*/ 18 w 174"/>
                <a:gd name="T59" fmla="*/ 22 h 165"/>
                <a:gd name="T60" fmla="*/ 18 w 174"/>
                <a:gd name="T61" fmla="*/ 23 h 165"/>
                <a:gd name="T62" fmla="*/ 12 w 174"/>
                <a:gd name="T63" fmla="*/ 22 h 165"/>
                <a:gd name="T64" fmla="*/ 9 w 174"/>
                <a:gd name="T65" fmla="*/ 21 h 165"/>
                <a:gd name="T66" fmla="*/ 8 w 174"/>
                <a:gd name="T67" fmla="*/ 21 h 165"/>
                <a:gd name="T68" fmla="*/ 9 w 174"/>
                <a:gd name="T69" fmla="*/ 23 h 165"/>
                <a:gd name="T70" fmla="*/ 13 w 174"/>
                <a:gd name="T71" fmla="*/ 25 h 165"/>
                <a:gd name="T72" fmla="*/ 18 w 174"/>
                <a:gd name="T73" fmla="*/ 27 h 165"/>
                <a:gd name="T74" fmla="*/ 23 w 174"/>
                <a:gd name="T75" fmla="*/ 28 h 165"/>
                <a:gd name="T76" fmla="*/ 27 w 174"/>
                <a:gd name="T77" fmla="*/ 29 h 165"/>
                <a:gd name="T78" fmla="*/ 32 w 174"/>
                <a:gd name="T79" fmla="*/ 32 h 165"/>
                <a:gd name="T80" fmla="*/ 33 w 174"/>
                <a:gd name="T81" fmla="*/ 34 h 165"/>
                <a:gd name="T82" fmla="*/ 29 w 174"/>
                <a:gd name="T83" fmla="*/ 36 h 165"/>
                <a:gd name="T84" fmla="*/ 25 w 174"/>
                <a:gd name="T85" fmla="*/ 36 h 165"/>
                <a:gd name="T86" fmla="*/ 22 w 174"/>
                <a:gd name="T87" fmla="*/ 36 h 165"/>
                <a:gd name="T88" fmla="*/ 19 w 174"/>
                <a:gd name="T89" fmla="*/ 36 h 165"/>
                <a:gd name="T90" fmla="*/ 18 w 174"/>
                <a:gd name="T91" fmla="*/ 37 h 165"/>
                <a:gd name="T92" fmla="*/ 23 w 174"/>
                <a:gd name="T93" fmla="*/ 38 h 165"/>
                <a:gd name="T94" fmla="*/ 28 w 174"/>
                <a:gd name="T95" fmla="*/ 38 h 165"/>
                <a:gd name="T96" fmla="*/ 32 w 174"/>
                <a:gd name="T97" fmla="*/ 38 h 165"/>
                <a:gd name="T98" fmla="*/ 36 w 174"/>
                <a:gd name="T99" fmla="*/ 37 h 165"/>
                <a:gd name="T100" fmla="*/ 39 w 174"/>
                <a:gd name="T101" fmla="*/ 38 h 165"/>
                <a:gd name="T102" fmla="*/ 41 w 174"/>
                <a:gd name="T103" fmla="*/ 40 h 1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74" h="165">
                  <a:moveTo>
                    <a:pt x="168" y="165"/>
                  </a:moveTo>
                  <a:lnTo>
                    <a:pt x="168" y="162"/>
                  </a:lnTo>
                  <a:lnTo>
                    <a:pt x="169" y="159"/>
                  </a:lnTo>
                  <a:lnTo>
                    <a:pt x="172" y="158"/>
                  </a:lnTo>
                  <a:lnTo>
                    <a:pt x="174" y="154"/>
                  </a:lnTo>
                  <a:lnTo>
                    <a:pt x="166" y="148"/>
                  </a:lnTo>
                  <a:lnTo>
                    <a:pt x="160" y="141"/>
                  </a:lnTo>
                  <a:lnTo>
                    <a:pt x="155" y="135"/>
                  </a:lnTo>
                  <a:lnTo>
                    <a:pt x="154" y="129"/>
                  </a:lnTo>
                  <a:lnTo>
                    <a:pt x="154" y="116"/>
                  </a:lnTo>
                  <a:lnTo>
                    <a:pt x="152" y="96"/>
                  </a:lnTo>
                  <a:lnTo>
                    <a:pt x="148" y="77"/>
                  </a:lnTo>
                  <a:lnTo>
                    <a:pt x="145" y="63"/>
                  </a:lnTo>
                  <a:lnTo>
                    <a:pt x="142" y="57"/>
                  </a:lnTo>
                  <a:lnTo>
                    <a:pt x="139" y="55"/>
                  </a:lnTo>
                  <a:lnTo>
                    <a:pt x="137" y="55"/>
                  </a:lnTo>
                  <a:lnTo>
                    <a:pt x="137" y="61"/>
                  </a:lnTo>
                  <a:lnTo>
                    <a:pt x="139" y="74"/>
                  </a:lnTo>
                  <a:lnTo>
                    <a:pt x="140" y="90"/>
                  </a:lnTo>
                  <a:lnTo>
                    <a:pt x="140" y="107"/>
                  </a:lnTo>
                  <a:lnTo>
                    <a:pt x="140" y="119"/>
                  </a:lnTo>
                  <a:lnTo>
                    <a:pt x="131" y="113"/>
                  </a:lnTo>
                  <a:lnTo>
                    <a:pt x="120" y="107"/>
                  </a:lnTo>
                  <a:lnTo>
                    <a:pt x="111" y="99"/>
                  </a:lnTo>
                  <a:lnTo>
                    <a:pt x="105" y="93"/>
                  </a:lnTo>
                  <a:lnTo>
                    <a:pt x="100" y="83"/>
                  </a:lnTo>
                  <a:lnTo>
                    <a:pt x="96" y="67"/>
                  </a:lnTo>
                  <a:lnTo>
                    <a:pt x="93" y="52"/>
                  </a:lnTo>
                  <a:lnTo>
                    <a:pt x="91" y="40"/>
                  </a:lnTo>
                  <a:lnTo>
                    <a:pt x="91" y="31"/>
                  </a:lnTo>
                  <a:lnTo>
                    <a:pt x="91" y="20"/>
                  </a:lnTo>
                  <a:lnTo>
                    <a:pt x="90" y="12"/>
                  </a:lnTo>
                  <a:lnTo>
                    <a:pt x="87" y="6"/>
                  </a:lnTo>
                  <a:lnTo>
                    <a:pt x="84" y="3"/>
                  </a:lnTo>
                  <a:lnTo>
                    <a:pt x="84" y="5"/>
                  </a:lnTo>
                  <a:lnTo>
                    <a:pt x="84" y="9"/>
                  </a:lnTo>
                  <a:lnTo>
                    <a:pt x="85" y="15"/>
                  </a:lnTo>
                  <a:lnTo>
                    <a:pt x="87" y="23"/>
                  </a:lnTo>
                  <a:lnTo>
                    <a:pt x="85" y="31"/>
                  </a:lnTo>
                  <a:lnTo>
                    <a:pt x="84" y="37"/>
                  </a:lnTo>
                  <a:lnTo>
                    <a:pt x="82" y="43"/>
                  </a:lnTo>
                  <a:lnTo>
                    <a:pt x="82" y="51"/>
                  </a:lnTo>
                  <a:lnTo>
                    <a:pt x="84" y="63"/>
                  </a:lnTo>
                  <a:lnTo>
                    <a:pt x="87" y="74"/>
                  </a:lnTo>
                  <a:lnTo>
                    <a:pt x="88" y="83"/>
                  </a:lnTo>
                  <a:lnTo>
                    <a:pt x="76" y="72"/>
                  </a:lnTo>
                  <a:lnTo>
                    <a:pt x="64" y="60"/>
                  </a:lnTo>
                  <a:lnTo>
                    <a:pt x="50" y="46"/>
                  </a:lnTo>
                  <a:lnTo>
                    <a:pt x="38" y="32"/>
                  </a:lnTo>
                  <a:lnTo>
                    <a:pt x="26" y="20"/>
                  </a:lnTo>
                  <a:lnTo>
                    <a:pt x="15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" y="15"/>
                  </a:lnTo>
                  <a:lnTo>
                    <a:pt x="23" y="31"/>
                  </a:lnTo>
                  <a:lnTo>
                    <a:pt x="35" y="46"/>
                  </a:lnTo>
                  <a:lnTo>
                    <a:pt x="41" y="57"/>
                  </a:lnTo>
                  <a:lnTo>
                    <a:pt x="47" y="66"/>
                  </a:lnTo>
                  <a:lnTo>
                    <a:pt x="59" y="77"/>
                  </a:lnTo>
                  <a:lnTo>
                    <a:pt x="70" y="86"/>
                  </a:lnTo>
                  <a:lnTo>
                    <a:pt x="79" y="92"/>
                  </a:lnTo>
                  <a:lnTo>
                    <a:pt x="70" y="92"/>
                  </a:lnTo>
                  <a:lnTo>
                    <a:pt x="58" y="90"/>
                  </a:lnTo>
                  <a:lnTo>
                    <a:pt x="47" y="87"/>
                  </a:lnTo>
                  <a:lnTo>
                    <a:pt x="39" y="84"/>
                  </a:lnTo>
                  <a:lnTo>
                    <a:pt x="35" y="81"/>
                  </a:lnTo>
                  <a:lnTo>
                    <a:pt x="32" y="81"/>
                  </a:lnTo>
                  <a:lnTo>
                    <a:pt x="29" y="83"/>
                  </a:lnTo>
                  <a:lnTo>
                    <a:pt x="32" y="87"/>
                  </a:lnTo>
                  <a:lnTo>
                    <a:pt x="36" y="90"/>
                  </a:lnTo>
                  <a:lnTo>
                    <a:pt x="44" y="95"/>
                  </a:lnTo>
                  <a:lnTo>
                    <a:pt x="52" y="98"/>
                  </a:lnTo>
                  <a:lnTo>
                    <a:pt x="61" y="103"/>
                  </a:lnTo>
                  <a:lnTo>
                    <a:pt x="71" y="106"/>
                  </a:lnTo>
                  <a:lnTo>
                    <a:pt x="81" y="109"/>
                  </a:lnTo>
                  <a:lnTo>
                    <a:pt x="91" y="110"/>
                  </a:lnTo>
                  <a:lnTo>
                    <a:pt x="99" y="110"/>
                  </a:lnTo>
                  <a:lnTo>
                    <a:pt x="108" y="113"/>
                  </a:lnTo>
                  <a:lnTo>
                    <a:pt x="119" y="119"/>
                  </a:lnTo>
                  <a:lnTo>
                    <a:pt x="128" y="127"/>
                  </a:lnTo>
                  <a:lnTo>
                    <a:pt x="134" y="135"/>
                  </a:lnTo>
                  <a:lnTo>
                    <a:pt x="129" y="136"/>
                  </a:lnTo>
                  <a:lnTo>
                    <a:pt x="123" y="139"/>
                  </a:lnTo>
                  <a:lnTo>
                    <a:pt x="116" y="141"/>
                  </a:lnTo>
                  <a:lnTo>
                    <a:pt x="108" y="142"/>
                  </a:lnTo>
                  <a:lnTo>
                    <a:pt x="100" y="142"/>
                  </a:lnTo>
                  <a:lnTo>
                    <a:pt x="93" y="144"/>
                  </a:lnTo>
                  <a:lnTo>
                    <a:pt x="87" y="144"/>
                  </a:lnTo>
                  <a:lnTo>
                    <a:pt x="81" y="142"/>
                  </a:lnTo>
                  <a:lnTo>
                    <a:pt x="73" y="141"/>
                  </a:lnTo>
                  <a:lnTo>
                    <a:pt x="70" y="142"/>
                  </a:lnTo>
                  <a:lnTo>
                    <a:pt x="71" y="145"/>
                  </a:lnTo>
                  <a:lnTo>
                    <a:pt x="82" y="148"/>
                  </a:lnTo>
                  <a:lnTo>
                    <a:pt x="90" y="150"/>
                  </a:lnTo>
                  <a:lnTo>
                    <a:pt x="99" y="150"/>
                  </a:lnTo>
                  <a:lnTo>
                    <a:pt x="110" y="150"/>
                  </a:lnTo>
                  <a:lnTo>
                    <a:pt x="119" y="150"/>
                  </a:lnTo>
                  <a:lnTo>
                    <a:pt x="128" y="150"/>
                  </a:lnTo>
                  <a:lnTo>
                    <a:pt x="137" y="148"/>
                  </a:lnTo>
                  <a:lnTo>
                    <a:pt x="143" y="148"/>
                  </a:lnTo>
                  <a:lnTo>
                    <a:pt x="148" y="148"/>
                  </a:lnTo>
                  <a:lnTo>
                    <a:pt x="155" y="150"/>
                  </a:lnTo>
                  <a:lnTo>
                    <a:pt x="160" y="154"/>
                  </a:lnTo>
                  <a:lnTo>
                    <a:pt x="164" y="159"/>
                  </a:lnTo>
                  <a:lnTo>
                    <a:pt x="168" y="165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294"/>
            <p:cNvSpPr>
              <a:spLocks/>
            </p:cNvSpPr>
            <p:nvPr/>
          </p:nvSpPr>
          <p:spPr bwMode="auto">
            <a:xfrm>
              <a:off x="817" y="433"/>
              <a:ext cx="53" cy="126"/>
            </a:xfrm>
            <a:custGeom>
              <a:avLst/>
              <a:gdLst>
                <a:gd name="T0" fmla="*/ 3 w 106"/>
                <a:gd name="T1" fmla="*/ 52 h 252"/>
                <a:gd name="T2" fmla="*/ 5 w 106"/>
                <a:gd name="T3" fmla="*/ 50 h 252"/>
                <a:gd name="T4" fmla="*/ 6 w 106"/>
                <a:gd name="T5" fmla="*/ 51 h 252"/>
                <a:gd name="T6" fmla="*/ 8 w 106"/>
                <a:gd name="T7" fmla="*/ 45 h 252"/>
                <a:gd name="T8" fmla="*/ 3 w 106"/>
                <a:gd name="T9" fmla="*/ 36 h 252"/>
                <a:gd name="T10" fmla="*/ 0 w 106"/>
                <a:gd name="T11" fmla="*/ 26 h 252"/>
                <a:gd name="T12" fmla="*/ 1 w 106"/>
                <a:gd name="T13" fmla="*/ 27 h 252"/>
                <a:gd name="T14" fmla="*/ 6 w 106"/>
                <a:gd name="T15" fmla="*/ 37 h 252"/>
                <a:gd name="T16" fmla="*/ 11 w 106"/>
                <a:gd name="T17" fmla="*/ 30 h 252"/>
                <a:gd name="T18" fmla="*/ 10 w 106"/>
                <a:gd name="T19" fmla="*/ 18 h 252"/>
                <a:gd name="T20" fmla="*/ 10 w 106"/>
                <a:gd name="T21" fmla="*/ 8 h 252"/>
                <a:gd name="T22" fmla="*/ 11 w 106"/>
                <a:gd name="T23" fmla="*/ 8 h 252"/>
                <a:gd name="T24" fmla="*/ 11 w 106"/>
                <a:gd name="T25" fmla="*/ 14 h 252"/>
                <a:gd name="T26" fmla="*/ 14 w 106"/>
                <a:gd name="T27" fmla="*/ 14 h 252"/>
                <a:gd name="T28" fmla="*/ 20 w 106"/>
                <a:gd name="T29" fmla="*/ 1 h 252"/>
                <a:gd name="T30" fmla="*/ 22 w 106"/>
                <a:gd name="T31" fmla="*/ 1 h 252"/>
                <a:gd name="T32" fmla="*/ 18 w 106"/>
                <a:gd name="T33" fmla="*/ 10 h 252"/>
                <a:gd name="T34" fmla="*/ 17 w 106"/>
                <a:gd name="T35" fmla="*/ 18 h 252"/>
                <a:gd name="T36" fmla="*/ 23 w 106"/>
                <a:gd name="T37" fmla="*/ 15 h 252"/>
                <a:gd name="T38" fmla="*/ 24 w 106"/>
                <a:gd name="T39" fmla="*/ 15 h 252"/>
                <a:gd name="T40" fmla="*/ 19 w 106"/>
                <a:gd name="T41" fmla="*/ 19 h 252"/>
                <a:gd name="T42" fmla="*/ 14 w 106"/>
                <a:gd name="T43" fmla="*/ 26 h 252"/>
                <a:gd name="T44" fmla="*/ 11 w 106"/>
                <a:gd name="T45" fmla="*/ 39 h 252"/>
                <a:gd name="T46" fmla="*/ 17 w 106"/>
                <a:gd name="T47" fmla="*/ 39 h 252"/>
                <a:gd name="T48" fmla="*/ 23 w 106"/>
                <a:gd name="T49" fmla="*/ 37 h 252"/>
                <a:gd name="T50" fmla="*/ 25 w 106"/>
                <a:gd name="T51" fmla="*/ 36 h 252"/>
                <a:gd name="T52" fmla="*/ 25 w 106"/>
                <a:gd name="T53" fmla="*/ 37 h 252"/>
                <a:gd name="T54" fmla="*/ 21 w 106"/>
                <a:gd name="T55" fmla="*/ 40 h 252"/>
                <a:gd name="T56" fmla="*/ 14 w 106"/>
                <a:gd name="T57" fmla="*/ 42 h 252"/>
                <a:gd name="T58" fmla="*/ 11 w 106"/>
                <a:gd name="T59" fmla="*/ 45 h 252"/>
                <a:gd name="T60" fmla="*/ 9 w 106"/>
                <a:gd name="T61" fmla="*/ 51 h 252"/>
                <a:gd name="T62" fmla="*/ 13 w 106"/>
                <a:gd name="T63" fmla="*/ 52 h 252"/>
                <a:gd name="T64" fmla="*/ 21 w 106"/>
                <a:gd name="T65" fmla="*/ 49 h 252"/>
                <a:gd name="T66" fmla="*/ 26 w 106"/>
                <a:gd name="T67" fmla="*/ 45 h 252"/>
                <a:gd name="T68" fmla="*/ 26 w 106"/>
                <a:gd name="T69" fmla="*/ 47 h 252"/>
                <a:gd name="T70" fmla="*/ 19 w 106"/>
                <a:gd name="T71" fmla="*/ 55 h 252"/>
                <a:gd name="T72" fmla="*/ 17 w 106"/>
                <a:gd name="T73" fmla="*/ 55 h 252"/>
                <a:gd name="T74" fmla="*/ 14 w 106"/>
                <a:gd name="T75" fmla="*/ 53 h 252"/>
                <a:gd name="T76" fmla="*/ 8 w 106"/>
                <a:gd name="T77" fmla="*/ 53 h 252"/>
                <a:gd name="T78" fmla="*/ 6 w 106"/>
                <a:gd name="T79" fmla="*/ 57 h 252"/>
                <a:gd name="T80" fmla="*/ 3 w 106"/>
                <a:gd name="T81" fmla="*/ 61 h 252"/>
                <a:gd name="T82" fmla="*/ 2 w 106"/>
                <a:gd name="T83" fmla="*/ 61 h 252"/>
                <a:gd name="T84" fmla="*/ 4 w 106"/>
                <a:gd name="T85" fmla="*/ 56 h 252"/>
                <a:gd name="T86" fmla="*/ 1 w 106"/>
                <a:gd name="T87" fmla="*/ 54 h 2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6" h="252">
                  <a:moveTo>
                    <a:pt x="0" y="217"/>
                  </a:moveTo>
                  <a:lnTo>
                    <a:pt x="6" y="212"/>
                  </a:lnTo>
                  <a:lnTo>
                    <a:pt x="10" y="208"/>
                  </a:lnTo>
                  <a:lnTo>
                    <a:pt x="15" y="202"/>
                  </a:lnTo>
                  <a:lnTo>
                    <a:pt x="16" y="196"/>
                  </a:lnTo>
                  <a:lnTo>
                    <a:pt x="18" y="199"/>
                  </a:lnTo>
                  <a:lnTo>
                    <a:pt x="21" y="200"/>
                  </a:lnTo>
                  <a:lnTo>
                    <a:pt x="22" y="200"/>
                  </a:lnTo>
                  <a:lnTo>
                    <a:pt x="24" y="202"/>
                  </a:lnTo>
                  <a:lnTo>
                    <a:pt x="26" y="197"/>
                  </a:lnTo>
                  <a:lnTo>
                    <a:pt x="29" y="189"/>
                  </a:lnTo>
                  <a:lnTo>
                    <a:pt x="29" y="179"/>
                  </a:lnTo>
                  <a:lnTo>
                    <a:pt x="27" y="173"/>
                  </a:lnTo>
                  <a:lnTo>
                    <a:pt x="19" y="160"/>
                  </a:lnTo>
                  <a:lnTo>
                    <a:pt x="10" y="142"/>
                  </a:lnTo>
                  <a:lnTo>
                    <a:pt x="3" y="122"/>
                  </a:lnTo>
                  <a:lnTo>
                    <a:pt x="0" y="110"/>
                  </a:lnTo>
                  <a:lnTo>
                    <a:pt x="0" y="104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4" y="105"/>
                  </a:lnTo>
                  <a:lnTo>
                    <a:pt x="7" y="116"/>
                  </a:lnTo>
                  <a:lnTo>
                    <a:pt x="15" y="131"/>
                  </a:lnTo>
                  <a:lnTo>
                    <a:pt x="24" y="145"/>
                  </a:lnTo>
                  <a:lnTo>
                    <a:pt x="32" y="153"/>
                  </a:lnTo>
                  <a:lnTo>
                    <a:pt x="36" y="139"/>
                  </a:lnTo>
                  <a:lnTo>
                    <a:pt x="41" y="118"/>
                  </a:lnTo>
                  <a:lnTo>
                    <a:pt x="42" y="98"/>
                  </a:lnTo>
                  <a:lnTo>
                    <a:pt x="42" y="84"/>
                  </a:lnTo>
                  <a:lnTo>
                    <a:pt x="39" y="70"/>
                  </a:lnTo>
                  <a:lnTo>
                    <a:pt x="38" y="55"/>
                  </a:lnTo>
                  <a:lnTo>
                    <a:pt x="38" y="40"/>
                  </a:lnTo>
                  <a:lnTo>
                    <a:pt x="39" y="29"/>
                  </a:lnTo>
                  <a:lnTo>
                    <a:pt x="42" y="26"/>
                  </a:lnTo>
                  <a:lnTo>
                    <a:pt x="44" y="26"/>
                  </a:lnTo>
                  <a:lnTo>
                    <a:pt x="44" y="31"/>
                  </a:lnTo>
                  <a:lnTo>
                    <a:pt x="42" y="37"/>
                  </a:lnTo>
                  <a:lnTo>
                    <a:pt x="42" y="46"/>
                  </a:lnTo>
                  <a:lnTo>
                    <a:pt x="44" y="55"/>
                  </a:lnTo>
                  <a:lnTo>
                    <a:pt x="47" y="66"/>
                  </a:lnTo>
                  <a:lnTo>
                    <a:pt x="50" y="72"/>
                  </a:lnTo>
                  <a:lnTo>
                    <a:pt x="55" y="55"/>
                  </a:lnTo>
                  <a:lnTo>
                    <a:pt x="62" y="35"/>
                  </a:lnTo>
                  <a:lnTo>
                    <a:pt x="70" y="15"/>
                  </a:lnTo>
                  <a:lnTo>
                    <a:pt x="80" y="3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3"/>
                  </a:lnTo>
                  <a:lnTo>
                    <a:pt x="82" y="8"/>
                  </a:lnTo>
                  <a:lnTo>
                    <a:pt x="76" y="18"/>
                  </a:lnTo>
                  <a:lnTo>
                    <a:pt x="70" y="38"/>
                  </a:lnTo>
                  <a:lnTo>
                    <a:pt x="64" y="58"/>
                  </a:lnTo>
                  <a:lnTo>
                    <a:pt x="61" y="70"/>
                  </a:lnTo>
                  <a:lnTo>
                    <a:pt x="68" y="69"/>
                  </a:lnTo>
                  <a:lnTo>
                    <a:pt x="76" y="67"/>
                  </a:lnTo>
                  <a:lnTo>
                    <a:pt x="84" y="63"/>
                  </a:lnTo>
                  <a:lnTo>
                    <a:pt x="90" y="60"/>
                  </a:lnTo>
                  <a:lnTo>
                    <a:pt x="93" y="57"/>
                  </a:lnTo>
                  <a:lnTo>
                    <a:pt x="96" y="57"/>
                  </a:lnTo>
                  <a:lnTo>
                    <a:pt x="94" y="60"/>
                  </a:lnTo>
                  <a:lnTo>
                    <a:pt x="91" y="63"/>
                  </a:lnTo>
                  <a:lnTo>
                    <a:pt x="85" y="69"/>
                  </a:lnTo>
                  <a:lnTo>
                    <a:pt x="74" y="76"/>
                  </a:lnTo>
                  <a:lnTo>
                    <a:pt x="64" y="83"/>
                  </a:lnTo>
                  <a:lnTo>
                    <a:pt x="58" y="87"/>
                  </a:lnTo>
                  <a:lnTo>
                    <a:pt x="55" y="104"/>
                  </a:lnTo>
                  <a:lnTo>
                    <a:pt x="51" y="125"/>
                  </a:lnTo>
                  <a:lnTo>
                    <a:pt x="47" y="144"/>
                  </a:lnTo>
                  <a:lnTo>
                    <a:pt x="44" y="154"/>
                  </a:lnTo>
                  <a:lnTo>
                    <a:pt x="51" y="154"/>
                  </a:lnTo>
                  <a:lnTo>
                    <a:pt x="59" y="153"/>
                  </a:lnTo>
                  <a:lnTo>
                    <a:pt x="67" y="153"/>
                  </a:lnTo>
                  <a:lnTo>
                    <a:pt x="76" y="151"/>
                  </a:lnTo>
                  <a:lnTo>
                    <a:pt x="82" y="150"/>
                  </a:lnTo>
                  <a:lnTo>
                    <a:pt x="90" y="148"/>
                  </a:lnTo>
                  <a:lnTo>
                    <a:pt x="94" y="145"/>
                  </a:lnTo>
                  <a:lnTo>
                    <a:pt x="97" y="144"/>
                  </a:lnTo>
                  <a:lnTo>
                    <a:pt x="100" y="141"/>
                  </a:lnTo>
                  <a:lnTo>
                    <a:pt x="103" y="141"/>
                  </a:lnTo>
                  <a:lnTo>
                    <a:pt x="102" y="144"/>
                  </a:lnTo>
                  <a:lnTo>
                    <a:pt x="99" y="147"/>
                  </a:lnTo>
                  <a:lnTo>
                    <a:pt x="96" y="150"/>
                  </a:lnTo>
                  <a:lnTo>
                    <a:pt x="90" y="153"/>
                  </a:lnTo>
                  <a:lnTo>
                    <a:pt x="82" y="157"/>
                  </a:lnTo>
                  <a:lnTo>
                    <a:pt x="73" y="160"/>
                  </a:lnTo>
                  <a:lnTo>
                    <a:pt x="64" y="165"/>
                  </a:lnTo>
                  <a:lnTo>
                    <a:pt x="56" y="168"/>
                  </a:lnTo>
                  <a:lnTo>
                    <a:pt x="50" y="170"/>
                  </a:lnTo>
                  <a:lnTo>
                    <a:pt x="45" y="171"/>
                  </a:lnTo>
                  <a:lnTo>
                    <a:pt x="41" y="177"/>
                  </a:lnTo>
                  <a:lnTo>
                    <a:pt x="38" y="186"/>
                  </a:lnTo>
                  <a:lnTo>
                    <a:pt x="36" y="196"/>
                  </a:lnTo>
                  <a:lnTo>
                    <a:pt x="36" y="203"/>
                  </a:lnTo>
                  <a:lnTo>
                    <a:pt x="39" y="206"/>
                  </a:lnTo>
                  <a:lnTo>
                    <a:pt x="45" y="206"/>
                  </a:lnTo>
                  <a:lnTo>
                    <a:pt x="51" y="206"/>
                  </a:lnTo>
                  <a:lnTo>
                    <a:pt x="58" y="205"/>
                  </a:lnTo>
                  <a:lnTo>
                    <a:pt x="70" y="200"/>
                  </a:lnTo>
                  <a:lnTo>
                    <a:pt x="82" y="194"/>
                  </a:lnTo>
                  <a:lnTo>
                    <a:pt x="93" y="188"/>
                  </a:lnTo>
                  <a:lnTo>
                    <a:pt x="100" y="183"/>
                  </a:lnTo>
                  <a:lnTo>
                    <a:pt x="103" y="179"/>
                  </a:lnTo>
                  <a:lnTo>
                    <a:pt x="106" y="177"/>
                  </a:lnTo>
                  <a:lnTo>
                    <a:pt x="106" y="179"/>
                  </a:lnTo>
                  <a:lnTo>
                    <a:pt x="103" y="185"/>
                  </a:lnTo>
                  <a:lnTo>
                    <a:pt x="96" y="196"/>
                  </a:lnTo>
                  <a:lnTo>
                    <a:pt x="87" y="209"/>
                  </a:lnTo>
                  <a:lnTo>
                    <a:pt x="76" y="220"/>
                  </a:lnTo>
                  <a:lnTo>
                    <a:pt x="68" y="228"/>
                  </a:lnTo>
                  <a:lnTo>
                    <a:pt x="67" y="225"/>
                  </a:lnTo>
                  <a:lnTo>
                    <a:pt x="65" y="220"/>
                  </a:lnTo>
                  <a:lnTo>
                    <a:pt x="64" y="217"/>
                  </a:lnTo>
                  <a:lnTo>
                    <a:pt x="62" y="214"/>
                  </a:lnTo>
                  <a:lnTo>
                    <a:pt x="55" y="209"/>
                  </a:lnTo>
                  <a:lnTo>
                    <a:pt x="45" y="208"/>
                  </a:lnTo>
                  <a:lnTo>
                    <a:pt x="36" y="209"/>
                  </a:lnTo>
                  <a:lnTo>
                    <a:pt x="29" y="212"/>
                  </a:lnTo>
                  <a:lnTo>
                    <a:pt x="24" y="218"/>
                  </a:lnTo>
                  <a:lnTo>
                    <a:pt x="22" y="223"/>
                  </a:lnTo>
                  <a:lnTo>
                    <a:pt x="22" y="228"/>
                  </a:lnTo>
                  <a:lnTo>
                    <a:pt x="24" y="232"/>
                  </a:lnTo>
                  <a:lnTo>
                    <a:pt x="18" y="238"/>
                  </a:lnTo>
                  <a:lnTo>
                    <a:pt x="10" y="244"/>
                  </a:lnTo>
                  <a:lnTo>
                    <a:pt x="4" y="249"/>
                  </a:lnTo>
                  <a:lnTo>
                    <a:pt x="1" y="252"/>
                  </a:lnTo>
                  <a:lnTo>
                    <a:pt x="7" y="244"/>
                  </a:lnTo>
                  <a:lnTo>
                    <a:pt x="13" y="235"/>
                  </a:lnTo>
                  <a:lnTo>
                    <a:pt x="16" y="229"/>
                  </a:lnTo>
                  <a:lnTo>
                    <a:pt x="16" y="223"/>
                  </a:lnTo>
                  <a:lnTo>
                    <a:pt x="13" y="220"/>
                  </a:lnTo>
                  <a:lnTo>
                    <a:pt x="9" y="217"/>
                  </a:lnTo>
                  <a:lnTo>
                    <a:pt x="4" y="215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295"/>
            <p:cNvSpPr>
              <a:spLocks/>
            </p:cNvSpPr>
            <p:nvPr/>
          </p:nvSpPr>
          <p:spPr bwMode="auto">
            <a:xfrm>
              <a:off x="805" y="503"/>
              <a:ext cx="10" cy="16"/>
            </a:xfrm>
            <a:custGeom>
              <a:avLst/>
              <a:gdLst>
                <a:gd name="T0" fmla="*/ 6 w 18"/>
                <a:gd name="T1" fmla="*/ 8 h 32"/>
                <a:gd name="T2" fmla="*/ 4 w 18"/>
                <a:gd name="T3" fmla="*/ 8 h 32"/>
                <a:gd name="T4" fmla="*/ 3 w 18"/>
                <a:gd name="T5" fmla="*/ 8 h 32"/>
                <a:gd name="T6" fmla="*/ 2 w 18"/>
                <a:gd name="T7" fmla="*/ 8 h 32"/>
                <a:gd name="T8" fmla="*/ 1 w 18"/>
                <a:gd name="T9" fmla="*/ 8 h 32"/>
                <a:gd name="T10" fmla="*/ 1 w 18"/>
                <a:gd name="T11" fmla="*/ 6 h 32"/>
                <a:gd name="T12" fmla="*/ 0 w 18"/>
                <a:gd name="T13" fmla="*/ 4 h 32"/>
                <a:gd name="T14" fmla="*/ 0 w 18"/>
                <a:gd name="T15" fmla="*/ 3 h 32"/>
                <a:gd name="T16" fmla="*/ 0 w 18"/>
                <a:gd name="T17" fmla="*/ 1 h 32"/>
                <a:gd name="T18" fmla="*/ 0 w 18"/>
                <a:gd name="T19" fmla="*/ 0 h 32"/>
                <a:gd name="T20" fmla="*/ 1 w 18"/>
                <a:gd name="T21" fmla="*/ 0 h 32"/>
                <a:gd name="T22" fmla="*/ 1 w 18"/>
                <a:gd name="T23" fmla="*/ 1 h 32"/>
                <a:gd name="T24" fmla="*/ 1 w 18"/>
                <a:gd name="T25" fmla="*/ 1 h 32"/>
                <a:gd name="T26" fmla="*/ 1 w 18"/>
                <a:gd name="T27" fmla="*/ 3 h 32"/>
                <a:gd name="T28" fmla="*/ 3 w 18"/>
                <a:gd name="T29" fmla="*/ 4 h 32"/>
                <a:gd name="T30" fmla="*/ 4 w 18"/>
                <a:gd name="T31" fmla="*/ 6 h 32"/>
                <a:gd name="T32" fmla="*/ 6 w 18"/>
                <a:gd name="T33" fmla="*/ 8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32">
                  <a:moveTo>
                    <a:pt x="18" y="29"/>
                  </a:moveTo>
                  <a:lnTo>
                    <a:pt x="15" y="29"/>
                  </a:lnTo>
                  <a:lnTo>
                    <a:pt x="10" y="29"/>
                  </a:lnTo>
                  <a:lnTo>
                    <a:pt x="6" y="30"/>
                  </a:lnTo>
                  <a:lnTo>
                    <a:pt x="3" y="32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4" y="9"/>
                  </a:lnTo>
                  <a:lnTo>
                    <a:pt x="9" y="16"/>
                  </a:lnTo>
                  <a:lnTo>
                    <a:pt x="13" y="24"/>
                  </a:lnTo>
                  <a:lnTo>
                    <a:pt x="18" y="29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296"/>
            <p:cNvSpPr>
              <a:spLocks/>
            </p:cNvSpPr>
            <p:nvPr/>
          </p:nvSpPr>
          <p:spPr bwMode="auto">
            <a:xfrm>
              <a:off x="878" y="499"/>
              <a:ext cx="171" cy="104"/>
            </a:xfrm>
            <a:custGeom>
              <a:avLst/>
              <a:gdLst>
                <a:gd name="T0" fmla="*/ 9 w 342"/>
                <a:gd name="T1" fmla="*/ 36 h 210"/>
                <a:gd name="T2" fmla="*/ 17 w 342"/>
                <a:gd name="T3" fmla="*/ 31 h 210"/>
                <a:gd name="T4" fmla="*/ 22 w 342"/>
                <a:gd name="T5" fmla="*/ 19 h 210"/>
                <a:gd name="T6" fmla="*/ 28 w 342"/>
                <a:gd name="T7" fmla="*/ 10 h 210"/>
                <a:gd name="T8" fmla="*/ 37 w 342"/>
                <a:gd name="T9" fmla="*/ 1 h 210"/>
                <a:gd name="T10" fmla="*/ 39 w 342"/>
                <a:gd name="T11" fmla="*/ 0 h 210"/>
                <a:gd name="T12" fmla="*/ 34 w 342"/>
                <a:gd name="T13" fmla="*/ 6 h 210"/>
                <a:gd name="T14" fmla="*/ 26 w 342"/>
                <a:gd name="T15" fmla="*/ 16 h 210"/>
                <a:gd name="T16" fmla="*/ 22 w 342"/>
                <a:gd name="T17" fmla="*/ 25 h 210"/>
                <a:gd name="T18" fmla="*/ 23 w 342"/>
                <a:gd name="T19" fmla="*/ 28 h 210"/>
                <a:gd name="T20" fmla="*/ 29 w 342"/>
                <a:gd name="T21" fmla="*/ 24 h 210"/>
                <a:gd name="T22" fmla="*/ 35 w 342"/>
                <a:gd name="T23" fmla="*/ 20 h 210"/>
                <a:gd name="T24" fmla="*/ 43 w 342"/>
                <a:gd name="T25" fmla="*/ 10 h 210"/>
                <a:gd name="T26" fmla="*/ 56 w 342"/>
                <a:gd name="T27" fmla="*/ 2 h 210"/>
                <a:gd name="T28" fmla="*/ 61 w 342"/>
                <a:gd name="T29" fmla="*/ 1 h 210"/>
                <a:gd name="T30" fmla="*/ 50 w 342"/>
                <a:gd name="T31" fmla="*/ 8 h 210"/>
                <a:gd name="T32" fmla="*/ 40 w 342"/>
                <a:gd name="T33" fmla="*/ 19 h 210"/>
                <a:gd name="T34" fmla="*/ 42 w 342"/>
                <a:gd name="T35" fmla="*/ 21 h 210"/>
                <a:gd name="T36" fmla="*/ 51 w 342"/>
                <a:gd name="T37" fmla="*/ 19 h 210"/>
                <a:gd name="T38" fmla="*/ 62 w 342"/>
                <a:gd name="T39" fmla="*/ 13 h 210"/>
                <a:gd name="T40" fmla="*/ 74 w 342"/>
                <a:gd name="T41" fmla="*/ 7 h 210"/>
                <a:gd name="T42" fmla="*/ 78 w 342"/>
                <a:gd name="T43" fmla="*/ 7 h 210"/>
                <a:gd name="T44" fmla="*/ 68 w 342"/>
                <a:gd name="T45" fmla="*/ 12 h 210"/>
                <a:gd name="T46" fmla="*/ 60 w 342"/>
                <a:gd name="T47" fmla="*/ 18 h 210"/>
                <a:gd name="T48" fmla="*/ 69 w 342"/>
                <a:gd name="T49" fmla="*/ 19 h 210"/>
                <a:gd name="T50" fmla="*/ 81 w 342"/>
                <a:gd name="T51" fmla="*/ 16 h 210"/>
                <a:gd name="T52" fmla="*/ 86 w 342"/>
                <a:gd name="T53" fmla="*/ 15 h 210"/>
                <a:gd name="T54" fmla="*/ 79 w 342"/>
                <a:gd name="T55" fmla="*/ 19 h 210"/>
                <a:gd name="T56" fmla="*/ 64 w 342"/>
                <a:gd name="T57" fmla="*/ 23 h 210"/>
                <a:gd name="T58" fmla="*/ 66 w 342"/>
                <a:gd name="T59" fmla="*/ 27 h 210"/>
                <a:gd name="T60" fmla="*/ 75 w 342"/>
                <a:gd name="T61" fmla="*/ 32 h 210"/>
                <a:gd name="T62" fmla="*/ 79 w 342"/>
                <a:gd name="T63" fmla="*/ 35 h 210"/>
                <a:gd name="T64" fmla="*/ 69 w 342"/>
                <a:gd name="T65" fmla="*/ 32 h 210"/>
                <a:gd name="T66" fmla="*/ 56 w 342"/>
                <a:gd name="T67" fmla="*/ 26 h 210"/>
                <a:gd name="T68" fmla="*/ 50 w 342"/>
                <a:gd name="T69" fmla="*/ 25 h 210"/>
                <a:gd name="T70" fmla="*/ 43 w 342"/>
                <a:gd name="T71" fmla="*/ 26 h 210"/>
                <a:gd name="T72" fmla="*/ 46 w 342"/>
                <a:gd name="T73" fmla="*/ 30 h 210"/>
                <a:gd name="T74" fmla="*/ 53 w 342"/>
                <a:gd name="T75" fmla="*/ 36 h 210"/>
                <a:gd name="T76" fmla="*/ 61 w 342"/>
                <a:gd name="T77" fmla="*/ 41 h 210"/>
                <a:gd name="T78" fmla="*/ 64 w 342"/>
                <a:gd name="T79" fmla="*/ 44 h 210"/>
                <a:gd name="T80" fmla="*/ 52 w 342"/>
                <a:gd name="T81" fmla="*/ 38 h 210"/>
                <a:gd name="T82" fmla="*/ 41 w 342"/>
                <a:gd name="T83" fmla="*/ 30 h 210"/>
                <a:gd name="T84" fmla="*/ 35 w 342"/>
                <a:gd name="T85" fmla="*/ 28 h 210"/>
                <a:gd name="T86" fmla="*/ 25 w 342"/>
                <a:gd name="T87" fmla="*/ 32 h 210"/>
                <a:gd name="T88" fmla="*/ 24 w 342"/>
                <a:gd name="T89" fmla="*/ 35 h 210"/>
                <a:gd name="T90" fmla="*/ 31 w 342"/>
                <a:gd name="T91" fmla="*/ 41 h 210"/>
                <a:gd name="T92" fmla="*/ 43 w 342"/>
                <a:gd name="T93" fmla="*/ 49 h 210"/>
                <a:gd name="T94" fmla="*/ 44 w 342"/>
                <a:gd name="T95" fmla="*/ 52 h 210"/>
                <a:gd name="T96" fmla="*/ 33 w 342"/>
                <a:gd name="T97" fmla="*/ 45 h 210"/>
                <a:gd name="T98" fmla="*/ 21 w 342"/>
                <a:gd name="T99" fmla="*/ 38 h 210"/>
                <a:gd name="T100" fmla="*/ 14 w 342"/>
                <a:gd name="T101" fmla="*/ 39 h 210"/>
                <a:gd name="T102" fmla="*/ 3 w 342"/>
                <a:gd name="T103" fmla="*/ 42 h 210"/>
                <a:gd name="T104" fmla="*/ 2 w 342"/>
                <a:gd name="T105" fmla="*/ 41 h 21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2" h="210">
                  <a:moveTo>
                    <a:pt x="13" y="161"/>
                  </a:moveTo>
                  <a:lnTo>
                    <a:pt x="18" y="156"/>
                  </a:lnTo>
                  <a:lnTo>
                    <a:pt x="26" y="152"/>
                  </a:lnTo>
                  <a:lnTo>
                    <a:pt x="33" y="147"/>
                  </a:lnTo>
                  <a:lnTo>
                    <a:pt x="44" y="142"/>
                  </a:lnTo>
                  <a:lnTo>
                    <a:pt x="52" y="136"/>
                  </a:lnTo>
                  <a:lnTo>
                    <a:pt x="61" y="132"/>
                  </a:lnTo>
                  <a:lnTo>
                    <a:pt x="65" y="127"/>
                  </a:lnTo>
                  <a:lnTo>
                    <a:pt x="68" y="124"/>
                  </a:lnTo>
                  <a:lnTo>
                    <a:pt x="71" y="113"/>
                  </a:lnTo>
                  <a:lnTo>
                    <a:pt x="79" y="97"/>
                  </a:lnTo>
                  <a:lnTo>
                    <a:pt x="87" y="78"/>
                  </a:lnTo>
                  <a:lnTo>
                    <a:pt x="93" y="65"/>
                  </a:lnTo>
                  <a:lnTo>
                    <a:pt x="97" y="58"/>
                  </a:lnTo>
                  <a:lnTo>
                    <a:pt x="104" y="49"/>
                  </a:lnTo>
                  <a:lnTo>
                    <a:pt x="111" y="40"/>
                  </a:lnTo>
                  <a:lnTo>
                    <a:pt x="120" y="29"/>
                  </a:lnTo>
                  <a:lnTo>
                    <a:pt x="129" y="20"/>
                  </a:lnTo>
                  <a:lnTo>
                    <a:pt x="137" y="11"/>
                  </a:lnTo>
                  <a:lnTo>
                    <a:pt x="145" y="5"/>
                  </a:lnTo>
                  <a:lnTo>
                    <a:pt x="149" y="2"/>
                  </a:lnTo>
                  <a:lnTo>
                    <a:pt x="154" y="0"/>
                  </a:lnTo>
                  <a:lnTo>
                    <a:pt x="155" y="2"/>
                  </a:lnTo>
                  <a:lnTo>
                    <a:pt x="154" y="3"/>
                  </a:lnTo>
                  <a:lnTo>
                    <a:pt x="151" y="7"/>
                  </a:lnTo>
                  <a:lnTo>
                    <a:pt x="148" y="11"/>
                  </a:lnTo>
                  <a:lnTo>
                    <a:pt x="142" y="17"/>
                  </a:lnTo>
                  <a:lnTo>
                    <a:pt x="134" y="26"/>
                  </a:lnTo>
                  <a:lnTo>
                    <a:pt x="125" y="36"/>
                  </a:lnTo>
                  <a:lnTo>
                    <a:pt x="116" y="46"/>
                  </a:lnTo>
                  <a:lnTo>
                    <a:pt x="108" y="57"/>
                  </a:lnTo>
                  <a:lnTo>
                    <a:pt x="102" y="65"/>
                  </a:lnTo>
                  <a:lnTo>
                    <a:pt x="99" y="71"/>
                  </a:lnTo>
                  <a:lnTo>
                    <a:pt x="94" y="81"/>
                  </a:lnTo>
                  <a:lnTo>
                    <a:pt x="91" y="92"/>
                  </a:lnTo>
                  <a:lnTo>
                    <a:pt x="88" y="103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88" y="115"/>
                  </a:lnTo>
                  <a:lnTo>
                    <a:pt x="91" y="113"/>
                  </a:lnTo>
                  <a:lnTo>
                    <a:pt x="97" y="110"/>
                  </a:lnTo>
                  <a:lnTo>
                    <a:pt x="102" y="107"/>
                  </a:lnTo>
                  <a:lnTo>
                    <a:pt x="107" y="103"/>
                  </a:lnTo>
                  <a:lnTo>
                    <a:pt x="114" y="98"/>
                  </a:lnTo>
                  <a:lnTo>
                    <a:pt x="120" y="94"/>
                  </a:lnTo>
                  <a:lnTo>
                    <a:pt x="126" y="89"/>
                  </a:lnTo>
                  <a:lnTo>
                    <a:pt x="134" y="86"/>
                  </a:lnTo>
                  <a:lnTo>
                    <a:pt x="139" y="83"/>
                  </a:lnTo>
                  <a:lnTo>
                    <a:pt x="143" y="81"/>
                  </a:lnTo>
                  <a:lnTo>
                    <a:pt x="151" y="68"/>
                  </a:lnTo>
                  <a:lnTo>
                    <a:pt x="160" y="55"/>
                  </a:lnTo>
                  <a:lnTo>
                    <a:pt x="172" y="43"/>
                  </a:lnTo>
                  <a:lnTo>
                    <a:pt x="186" y="31"/>
                  </a:lnTo>
                  <a:lnTo>
                    <a:pt x="200" y="22"/>
                  </a:lnTo>
                  <a:lnTo>
                    <a:pt x="212" y="13"/>
                  </a:lnTo>
                  <a:lnTo>
                    <a:pt x="221" y="8"/>
                  </a:lnTo>
                  <a:lnTo>
                    <a:pt x="229" y="5"/>
                  </a:lnTo>
                  <a:lnTo>
                    <a:pt x="236" y="3"/>
                  </a:lnTo>
                  <a:lnTo>
                    <a:pt x="241" y="3"/>
                  </a:lnTo>
                  <a:lnTo>
                    <a:pt x="241" y="5"/>
                  </a:lnTo>
                  <a:lnTo>
                    <a:pt x="235" y="8"/>
                  </a:lnTo>
                  <a:lnTo>
                    <a:pt x="224" y="14"/>
                  </a:lnTo>
                  <a:lnTo>
                    <a:pt x="212" y="23"/>
                  </a:lnTo>
                  <a:lnTo>
                    <a:pt x="200" y="34"/>
                  </a:lnTo>
                  <a:lnTo>
                    <a:pt x="187" y="45"/>
                  </a:lnTo>
                  <a:lnTo>
                    <a:pt x="177" y="57"/>
                  </a:lnTo>
                  <a:lnTo>
                    <a:pt x="168" y="68"/>
                  </a:lnTo>
                  <a:lnTo>
                    <a:pt x="160" y="77"/>
                  </a:lnTo>
                  <a:lnTo>
                    <a:pt x="158" y="83"/>
                  </a:lnTo>
                  <a:lnTo>
                    <a:pt x="158" y="86"/>
                  </a:lnTo>
                  <a:lnTo>
                    <a:pt x="162" y="86"/>
                  </a:lnTo>
                  <a:lnTo>
                    <a:pt x="165" y="84"/>
                  </a:lnTo>
                  <a:lnTo>
                    <a:pt x="172" y="84"/>
                  </a:lnTo>
                  <a:lnTo>
                    <a:pt x="183" y="83"/>
                  </a:lnTo>
                  <a:lnTo>
                    <a:pt x="195" y="80"/>
                  </a:lnTo>
                  <a:lnTo>
                    <a:pt x="204" y="77"/>
                  </a:lnTo>
                  <a:lnTo>
                    <a:pt x="212" y="77"/>
                  </a:lnTo>
                  <a:lnTo>
                    <a:pt x="221" y="69"/>
                  </a:lnTo>
                  <a:lnTo>
                    <a:pt x="233" y="60"/>
                  </a:lnTo>
                  <a:lnTo>
                    <a:pt x="247" y="52"/>
                  </a:lnTo>
                  <a:lnTo>
                    <a:pt x="261" y="46"/>
                  </a:lnTo>
                  <a:lnTo>
                    <a:pt x="274" y="40"/>
                  </a:lnTo>
                  <a:lnTo>
                    <a:pt x="287" y="34"/>
                  </a:lnTo>
                  <a:lnTo>
                    <a:pt x="296" y="29"/>
                  </a:lnTo>
                  <a:lnTo>
                    <a:pt x="302" y="26"/>
                  </a:lnTo>
                  <a:lnTo>
                    <a:pt x="308" y="25"/>
                  </a:lnTo>
                  <a:lnTo>
                    <a:pt x="311" y="26"/>
                  </a:lnTo>
                  <a:lnTo>
                    <a:pt x="310" y="29"/>
                  </a:lnTo>
                  <a:lnTo>
                    <a:pt x="302" y="34"/>
                  </a:lnTo>
                  <a:lnTo>
                    <a:pt x="293" y="37"/>
                  </a:lnTo>
                  <a:lnTo>
                    <a:pt x="282" y="42"/>
                  </a:lnTo>
                  <a:lnTo>
                    <a:pt x="271" y="48"/>
                  </a:lnTo>
                  <a:lnTo>
                    <a:pt x="261" y="54"/>
                  </a:lnTo>
                  <a:lnTo>
                    <a:pt x="252" y="60"/>
                  </a:lnTo>
                  <a:lnTo>
                    <a:pt x="244" y="68"/>
                  </a:lnTo>
                  <a:lnTo>
                    <a:pt x="238" y="74"/>
                  </a:lnTo>
                  <a:lnTo>
                    <a:pt x="235" y="78"/>
                  </a:lnTo>
                  <a:lnTo>
                    <a:pt x="245" y="80"/>
                  </a:lnTo>
                  <a:lnTo>
                    <a:pt x="259" y="78"/>
                  </a:lnTo>
                  <a:lnTo>
                    <a:pt x="273" y="77"/>
                  </a:lnTo>
                  <a:lnTo>
                    <a:pt x="287" y="75"/>
                  </a:lnTo>
                  <a:lnTo>
                    <a:pt x="300" y="72"/>
                  </a:lnTo>
                  <a:lnTo>
                    <a:pt x="313" y="69"/>
                  </a:lnTo>
                  <a:lnTo>
                    <a:pt x="322" y="66"/>
                  </a:lnTo>
                  <a:lnTo>
                    <a:pt x="328" y="63"/>
                  </a:lnTo>
                  <a:lnTo>
                    <a:pt x="336" y="60"/>
                  </a:lnTo>
                  <a:lnTo>
                    <a:pt x="342" y="58"/>
                  </a:lnTo>
                  <a:lnTo>
                    <a:pt x="342" y="60"/>
                  </a:lnTo>
                  <a:lnTo>
                    <a:pt x="337" y="65"/>
                  </a:lnTo>
                  <a:lnTo>
                    <a:pt x="331" y="68"/>
                  </a:lnTo>
                  <a:lnTo>
                    <a:pt x="323" y="72"/>
                  </a:lnTo>
                  <a:lnTo>
                    <a:pt x="313" y="78"/>
                  </a:lnTo>
                  <a:lnTo>
                    <a:pt x="299" y="83"/>
                  </a:lnTo>
                  <a:lnTo>
                    <a:pt x="285" y="87"/>
                  </a:lnTo>
                  <a:lnTo>
                    <a:pt x="270" y="92"/>
                  </a:lnTo>
                  <a:lnTo>
                    <a:pt x="255" y="94"/>
                  </a:lnTo>
                  <a:lnTo>
                    <a:pt x="239" y="94"/>
                  </a:lnTo>
                  <a:lnTo>
                    <a:pt x="244" y="98"/>
                  </a:lnTo>
                  <a:lnTo>
                    <a:pt x="252" y="104"/>
                  </a:lnTo>
                  <a:lnTo>
                    <a:pt x="261" y="110"/>
                  </a:lnTo>
                  <a:lnTo>
                    <a:pt x="271" y="115"/>
                  </a:lnTo>
                  <a:lnTo>
                    <a:pt x="281" y="121"/>
                  </a:lnTo>
                  <a:lnTo>
                    <a:pt x="290" y="126"/>
                  </a:lnTo>
                  <a:lnTo>
                    <a:pt x="297" y="129"/>
                  </a:lnTo>
                  <a:lnTo>
                    <a:pt x="303" y="132"/>
                  </a:lnTo>
                  <a:lnTo>
                    <a:pt x="311" y="135"/>
                  </a:lnTo>
                  <a:lnTo>
                    <a:pt x="314" y="139"/>
                  </a:lnTo>
                  <a:lnTo>
                    <a:pt x="313" y="141"/>
                  </a:lnTo>
                  <a:lnTo>
                    <a:pt x="305" y="139"/>
                  </a:lnTo>
                  <a:lnTo>
                    <a:pt x="297" y="136"/>
                  </a:lnTo>
                  <a:lnTo>
                    <a:pt x="287" y="133"/>
                  </a:lnTo>
                  <a:lnTo>
                    <a:pt x="273" y="129"/>
                  </a:lnTo>
                  <a:lnTo>
                    <a:pt x="259" y="123"/>
                  </a:lnTo>
                  <a:lnTo>
                    <a:pt x="245" y="117"/>
                  </a:lnTo>
                  <a:lnTo>
                    <a:pt x="233" y="110"/>
                  </a:lnTo>
                  <a:lnTo>
                    <a:pt x="224" y="104"/>
                  </a:lnTo>
                  <a:lnTo>
                    <a:pt x="218" y="100"/>
                  </a:lnTo>
                  <a:lnTo>
                    <a:pt x="212" y="100"/>
                  </a:lnTo>
                  <a:lnTo>
                    <a:pt x="206" y="101"/>
                  </a:lnTo>
                  <a:lnTo>
                    <a:pt x="198" y="101"/>
                  </a:lnTo>
                  <a:lnTo>
                    <a:pt x="191" y="103"/>
                  </a:lnTo>
                  <a:lnTo>
                    <a:pt x="184" y="103"/>
                  </a:lnTo>
                  <a:lnTo>
                    <a:pt x="177" y="104"/>
                  </a:lnTo>
                  <a:lnTo>
                    <a:pt x="172" y="104"/>
                  </a:lnTo>
                  <a:lnTo>
                    <a:pt x="168" y="106"/>
                  </a:lnTo>
                  <a:lnTo>
                    <a:pt x="171" y="112"/>
                  </a:lnTo>
                  <a:lnTo>
                    <a:pt x="175" y="118"/>
                  </a:lnTo>
                  <a:lnTo>
                    <a:pt x="181" y="124"/>
                  </a:lnTo>
                  <a:lnTo>
                    <a:pt x="189" y="130"/>
                  </a:lnTo>
                  <a:lnTo>
                    <a:pt x="197" y="136"/>
                  </a:lnTo>
                  <a:lnTo>
                    <a:pt x="203" y="142"/>
                  </a:lnTo>
                  <a:lnTo>
                    <a:pt x="210" y="147"/>
                  </a:lnTo>
                  <a:lnTo>
                    <a:pt x="215" y="150"/>
                  </a:lnTo>
                  <a:lnTo>
                    <a:pt x="224" y="156"/>
                  </a:lnTo>
                  <a:lnTo>
                    <a:pt x="233" y="161"/>
                  </a:lnTo>
                  <a:lnTo>
                    <a:pt x="242" y="165"/>
                  </a:lnTo>
                  <a:lnTo>
                    <a:pt x="249" y="168"/>
                  </a:lnTo>
                  <a:lnTo>
                    <a:pt x="253" y="173"/>
                  </a:lnTo>
                  <a:lnTo>
                    <a:pt x="256" y="178"/>
                  </a:lnTo>
                  <a:lnTo>
                    <a:pt x="253" y="179"/>
                  </a:lnTo>
                  <a:lnTo>
                    <a:pt x="242" y="173"/>
                  </a:lnTo>
                  <a:lnTo>
                    <a:pt x="233" y="167"/>
                  </a:lnTo>
                  <a:lnTo>
                    <a:pt x="221" y="161"/>
                  </a:lnTo>
                  <a:lnTo>
                    <a:pt x="207" y="153"/>
                  </a:lnTo>
                  <a:lnTo>
                    <a:pt x="195" y="144"/>
                  </a:lnTo>
                  <a:lnTo>
                    <a:pt x="181" y="136"/>
                  </a:lnTo>
                  <a:lnTo>
                    <a:pt x="171" y="130"/>
                  </a:lnTo>
                  <a:lnTo>
                    <a:pt x="163" y="124"/>
                  </a:lnTo>
                  <a:lnTo>
                    <a:pt x="157" y="120"/>
                  </a:lnTo>
                  <a:lnTo>
                    <a:pt x="151" y="115"/>
                  </a:lnTo>
                  <a:lnTo>
                    <a:pt x="145" y="113"/>
                  </a:lnTo>
                  <a:lnTo>
                    <a:pt x="140" y="115"/>
                  </a:lnTo>
                  <a:lnTo>
                    <a:pt x="134" y="118"/>
                  </a:lnTo>
                  <a:lnTo>
                    <a:pt x="125" y="121"/>
                  </a:lnTo>
                  <a:lnTo>
                    <a:pt x="111" y="126"/>
                  </a:lnTo>
                  <a:lnTo>
                    <a:pt x="99" y="129"/>
                  </a:lnTo>
                  <a:lnTo>
                    <a:pt x="91" y="133"/>
                  </a:lnTo>
                  <a:lnTo>
                    <a:pt x="90" y="136"/>
                  </a:lnTo>
                  <a:lnTo>
                    <a:pt x="90" y="138"/>
                  </a:lnTo>
                  <a:lnTo>
                    <a:pt x="93" y="142"/>
                  </a:lnTo>
                  <a:lnTo>
                    <a:pt x="99" y="147"/>
                  </a:lnTo>
                  <a:lnTo>
                    <a:pt x="105" y="152"/>
                  </a:lnTo>
                  <a:lnTo>
                    <a:pt x="113" y="159"/>
                  </a:lnTo>
                  <a:lnTo>
                    <a:pt x="123" y="167"/>
                  </a:lnTo>
                  <a:lnTo>
                    <a:pt x="136" y="176"/>
                  </a:lnTo>
                  <a:lnTo>
                    <a:pt x="148" y="185"/>
                  </a:lnTo>
                  <a:lnTo>
                    <a:pt x="160" y="193"/>
                  </a:lnTo>
                  <a:lnTo>
                    <a:pt x="169" y="199"/>
                  </a:lnTo>
                  <a:lnTo>
                    <a:pt x="177" y="202"/>
                  </a:lnTo>
                  <a:lnTo>
                    <a:pt x="184" y="207"/>
                  </a:lnTo>
                  <a:lnTo>
                    <a:pt x="183" y="210"/>
                  </a:lnTo>
                  <a:lnTo>
                    <a:pt x="175" y="210"/>
                  </a:lnTo>
                  <a:lnTo>
                    <a:pt x="165" y="204"/>
                  </a:lnTo>
                  <a:lnTo>
                    <a:pt x="155" y="197"/>
                  </a:lnTo>
                  <a:lnTo>
                    <a:pt x="145" y="190"/>
                  </a:lnTo>
                  <a:lnTo>
                    <a:pt x="131" y="182"/>
                  </a:lnTo>
                  <a:lnTo>
                    <a:pt x="117" y="173"/>
                  </a:lnTo>
                  <a:lnTo>
                    <a:pt x="104" y="165"/>
                  </a:lnTo>
                  <a:lnTo>
                    <a:pt x="91" y="159"/>
                  </a:lnTo>
                  <a:lnTo>
                    <a:pt x="82" y="153"/>
                  </a:lnTo>
                  <a:lnTo>
                    <a:pt x="78" y="152"/>
                  </a:lnTo>
                  <a:lnTo>
                    <a:pt x="73" y="152"/>
                  </a:lnTo>
                  <a:lnTo>
                    <a:pt x="65" y="155"/>
                  </a:lnTo>
                  <a:lnTo>
                    <a:pt x="55" y="158"/>
                  </a:lnTo>
                  <a:lnTo>
                    <a:pt x="42" y="162"/>
                  </a:lnTo>
                  <a:lnTo>
                    <a:pt x="30" y="165"/>
                  </a:lnTo>
                  <a:lnTo>
                    <a:pt x="18" y="170"/>
                  </a:lnTo>
                  <a:lnTo>
                    <a:pt x="9" y="172"/>
                  </a:lnTo>
                  <a:lnTo>
                    <a:pt x="3" y="173"/>
                  </a:lnTo>
                  <a:lnTo>
                    <a:pt x="0" y="173"/>
                  </a:lnTo>
                  <a:lnTo>
                    <a:pt x="1" y="170"/>
                  </a:lnTo>
                  <a:lnTo>
                    <a:pt x="7" y="167"/>
                  </a:lnTo>
                  <a:lnTo>
                    <a:pt x="13" y="16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297"/>
            <p:cNvSpPr>
              <a:spLocks/>
            </p:cNvSpPr>
            <p:nvPr/>
          </p:nvSpPr>
          <p:spPr bwMode="auto">
            <a:xfrm>
              <a:off x="844" y="604"/>
              <a:ext cx="123" cy="103"/>
            </a:xfrm>
            <a:custGeom>
              <a:avLst/>
              <a:gdLst>
                <a:gd name="T0" fmla="*/ 7 w 247"/>
                <a:gd name="T1" fmla="*/ 5 h 206"/>
                <a:gd name="T2" fmla="*/ 15 w 247"/>
                <a:gd name="T3" fmla="*/ 5 h 206"/>
                <a:gd name="T4" fmla="*/ 27 w 247"/>
                <a:gd name="T5" fmla="*/ 3 h 206"/>
                <a:gd name="T6" fmla="*/ 39 w 247"/>
                <a:gd name="T7" fmla="*/ 3 h 206"/>
                <a:gd name="T8" fmla="*/ 43 w 247"/>
                <a:gd name="T9" fmla="*/ 6 h 206"/>
                <a:gd name="T10" fmla="*/ 36 w 247"/>
                <a:gd name="T11" fmla="*/ 6 h 206"/>
                <a:gd name="T12" fmla="*/ 26 w 247"/>
                <a:gd name="T13" fmla="*/ 6 h 206"/>
                <a:gd name="T14" fmla="*/ 16 w 247"/>
                <a:gd name="T15" fmla="*/ 8 h 206"/>
                <a:gd name="T16" fmla="*/ 18 w 247"/>
                <a:gd name="T17" fmla="*/ 10 h 206"/>
                <a:gd name="T18" fmla="*/ 23 w 247"/>
                <a:gd name="T19" fmla="*/ 13 h 206"/>
                <a:gd name="T20" fmla="*/ 27 w 247"/>
                <a:gd name="T21" fmla="*/ 15 h 206"/>
                <a:gd name="T22" fmla="*/ 38 w 247"/>
                <a:gd name="T23" fmla="*/ 14 h 206"/>
                <a:gd name="T24" fmla="*/ 51 w 247"/>
                <a:gd name="T25" fmla="*/ 16 h 206"/>
                <a:gd name="T26" fmla="*/ 58 w 247"/>
                <a:gd name="T27" fmla="*/ 20 h 206"/>
                <a:gd name="T28" fmla="*/ 54 w 247"/>
                <a:gd name="T29" fmla="*/ 20 h 206"/>
                <a:gd name="T30" fmla="*/ 46 w 247"/>
                <a:gd name="T31" fmla="*/ 18 h 206"/>
                <a:gd name="T32" fmla="*/ 36 w 247"/>
                <a:gd name="T33" fmla="*/ 17 h 206"/>
                <a:gd name="T34" fmla="*/ 34 w 247"/>
                <a:gd name="T35" fmla="*/ 20 h 206"/>
                <a:gd name="T36" fmla="*/ 39 w 247"/>
                <a:gd name="T37" fmla="*/ 23 h 206"/>
                <a:gd name="T38" fmla="*/ 47 w 247"/>
                <a:gd name="T39" fmla="*/ 24 h 206"/>
                <a:gd name="T40" fmla="*/ 57 w 247"/>
                <a:gd name="T41" fmla="*/ 28 h 206"/>
                <a:gd name="T42" fmla="*/ 60 w 247"/>
                <a:gd name="T43" fmla="*/ 33 h 206"/>
                <a:gd name="T44" fmla="*/ 53 w 247"/>
                <a:gd name="T45" fmla="*/ 29 h 206"/>
                <a:gd name="T46" fmla="*/ 45 w 247"/>
                <a:gd name="T47" fmla="*/ 27 h 206"/>
                <a:gd name="T48" fmla="*/ 48 w 247"/>
                <a:gd name="T49" fmla="*/ 33 h 206"/>
                <a:gd name="T50" fmla="*/ 56 w 247"/>
                <a:gd name="T51" fmla="*/ 40 h 206"/>
                <a:gd name="T52" fmla="*/ 59 w 247"/>
                <a:gd name="T53" fmla="*/ 44 h 206"/>
                <a:gd name="T54" fmla="*/ 61 w 247"/>
                <a:gd name="T55" fmla="*/ 50 h 206"/>
                <a:gd name="T56" fmla="*/ 57 w 247"/>
                <a:gd name="T57" fmla="*/ 46 h 206"/>
                <a:gd name="T58" fmla="*/ 48 w 247"/>
                <a:gd name="T59" fmla="*/ 35 h 206"/>
                <a:gd name="T60" fmla="*/ 41 w 247"/>
                <a:gd name="T61" fmla="*/ 29 h 206"/>
                <a:gd name="T62" fmla="*/ 39 w 247"/>
                <a:gd name="T63" fmla="*/ 30 h 206"/>
                <a:gd name="T64" fmla="*/ 42 w 247"/>
                <a:gd name="T65" fmla="*/ 39 h 206"/>
                <a:gd name="T66" fmla="*/ 45 w 247"/>
                <a:gd name="T67" fmla="*/ 47 h 206"/>
                <a:gd name="T68" fmla="*/ 43 w 247"/>
                <a:gd name="T69" fmla="*/ 45 h 206"/>
                <a:gd name="T70" fmla="*/ 37 w 247"/>
                <a:gd name="T71" fmla="*/ 31 h 206"/>
                <a:gd name="T72" fmla="*/ 30 w 247"/>
                <a:gd name="T73" fmla="*/ 21 h 206"/>
                <a:gd name="T74" fmla="*/ 26 w 247"/>
                <a:gd name="T75" fmla="*/ 18 h 206"/>
                <a:gd name="T76" fmla="*/ 24 w 247"/>
                <a:gd name="T77" fmla="*/ 20 h 206"/>
                <a:gd name="T78" fmla="*/ 27 w 247"/>
                <a:gd name="T79" fmla="*/ 35 h 206"/>
                <a:gd name="T80" fmla="*/ 32 w 247"/>
                <a:gd name="T81" fmla="*/ 43 h 206"/>
                <a:gd name="T82" fmla="*/ 27 w 247"/>
                <a:gd name="T83" fmla="*/ 38 h 206"/>
                <a:gd name="T84" fmla="*/ 22 w 247"/>
                <a:gd name="T85" fmla="*/ 16 h 206"/>
                <a:gd name="T86" fmla="*/ 14 w 247"/>
                <a:gd name="T87" fmla="*/ 12 h 206"/>
                <a:gd name="T88" fmla="*/ 12 w 247"/>
                <a:gd name="T89" fmla="*/ 17 h 206"/>
                <a:gd name="T90" fmla="*/ 14 w 247"/>
                <a:gd name="T91" fmla="*/ 27 h 206"/>
                <a:gd name="T92" fmla="*/ 16 w 247"/>
                <a:gd name="T93" fmla="*/ 38 h 206"/>
                <a:gd name="T94" fmla="*/ 14 w 247"/>
                <a:gd name="T95" fmla="*/ 37 h 206"/>
                <a:gd name="T96" fmla="*/ 11 w 247"/>
                <a:gd name="T97" fmla="*/ 22 h 206"/>
                <a:gd name="T98" fmla="*/ 5 w 247"/>
                <a:gd name="T99" fmla="*/ 7 h 206"/>
                <a:gd name="T100" fmla="*/ 0 w 247"/>
                <a:gd name="T101" fmla="*/ 1 h 206"/>
                <a:gd name="T102" fmla="*/ 1 w 247"/>
                <a:gd name="T103" fmla="*/ 0 h 20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7" h="206">
                  <a:moveTo>
                    <a:pt x="9" y="2"/>
                  </a:moveTo>
                  <a:lnTo>
                    <a:pt x="18" y="9"/>
                  </a:lnTo>
                  <a:lnTo>
                    <a:pt x="29" y="17"/>
                  </a:lnTo>
                  <a:lnTo>
                    <a:pt x="40" y="22"/>
                  </a:lnTo>
                  <a:lnTo>
                    <a:pt x="49" y="23"/>
                  </a:lnTo>
                  <a:lnTo>
                    <a:pt x="61" y="20"/>
                  </a:lnTo>
                  <a:lnTo>
                    <a:pt x="76" y="17"/>
                  </a:lnTo>
                  <a:lnTo>
                    <a:pt x="93" y="15"/>
                  </a:lnTo>
                  <a:lnTo>
                    <a:pt x="111" y="12"/>
                  </a:lnTo>
                  <a:lnTo>
                    <a:pt x="128" y="12"/>
                  </a:lnTo>
                  <a:lnTo>
                    <a:pt x="144" y="12"/>
                  </a:lnTo>
                  <a:lnTo>
                    <a:pt x="157" y="12"/>
                  </a:lnTo>
                  <a:lnTo>
                    <a:pt x="165" y="15"/>
                  </a:lnTo>
                  <a:lnTo>
                    <a:pt x="173" y="20"/>
                  </a:lnTo>
                  <a:lnTo>
                    <a:pt x="173" y="22"/>
                  </a:lnTo>
                  <a:lnTo>
                    <a:pt x="166" y="22"/>
                  </a:lnTo>
                  <a:lnTo>
                    <a:pt x="156" y="22"/>
                  </a:lnTo>
                  <a:lnTo>
                    <a:pt x="147" y="22"/>
                  </a:lnTo>
                  <a:lnTo>
                    <a:pt x="134" y="22"/>
                  </a:lnTo>
                  <a:lnTo>
                    <a:pt x="121" y="22"/>
                  </a:lnTo>
                  <a:lnTo>
                    <a:pt x="105" y="23"/>
                  </a:lnTo>
                  <a:lnTo>
                    <a:pt x="90" y="26"/>
                  </a:lnTo>
                  <a:lnTo>
                    <a:pt x="78" y="28"/>
                  </a:lnTo>
                  <a:lnTo>
                    <a:pt x="67" y="31"/>
                  </a:lnTo>
                  <a:lnTo>
                    <a:pt x="61" y="34"/>
                  </a:lnTo>
                  <a:lnTo>
                    <a:pt x="66" y="37"/>
                  </a:lnTo>
                  <a:lnTo>
                    <a:pt x="73" y="40"/>
                  </a:lnTo>
                  <a:lnTo>
                    <a:pt x="79" y="43"/>
                  </a:lnTo>
                  <a:lnTo>
                    <a:pt x="87" y="46"/>
                  </a:lnTo>
                  <a:lnTo>
                    <a:pt x="95" y="49"/>
                  </a:lnTo>
                  <a:lnTo>
                    <a:pt x="101" y="52"/>
                  </a:lnTo>
                  <a:lnTo>
                    <a:pt x="105" y="54"/>
                  </a:lnTo>
                  <a:lnTo>
                    <a:pt x="108" y="57"/>
                  </a:lnTo>
                  <a:lnTo>
                    <a:pt x="121" y="55"/>
                  </a:lnTo>
                  <a:lnTo>
                    <a:pt x="137" y="54"/>
                  </a:lnTo>
                  <a:lnTo>
                    <a:pt x="154" y="55"/>
                  </a:lnTo>
                  <a:lnTo>
                    <a:pt x="173" y="57"/>
                  </a:lnTo>
                  <a:lnTo>
                    <a:pt x="189" y="60"/>
                  </a:lnTo>
                  <a:lnTo>
                    <a:pt x="205" y="63"/>
                  </a:lnTo>
                  <a:lnTo>
                    <a:pt x="217" y="67"/>
                  </a:lnTo>
                  <a:lnTo>
                    <a:pt x="224" y="72"/>
                  </a:lnTo>
                  <a:lnTo>
                    <a:pt x="232" y="78"/>
                  </a:lnTo>
                  <a:lnTo>
                    <a:pt x="232" y="81"/>
                  </a:lnTo>
                  <a:lnTo>
                    <a:pt x="227" y="80"/>
                  </a:lnTo>
                  <a:lnTo>
                    <a:pt x="218" y="77"/>
                  </a:lnTo>
                  <a:lnTo>
                    <a:pt x="211" y="74"/>
                  </a:lnTo>
                  <a:lnTo>
                    <a:pt x="200" y="72"/>
                  </a:lnTo>
                  <a:lnTo>
                    <a:pt x="186" y="69"/>
                  </a:lnTo>
                  <a:lnTo>
                    <a:pt x="173" y="67"/>
                  </a:lnTo>
                  <a:lnTo>
                    <a:pt x="157" y="66"/>
                  </a:lnTo>
                  <a:lnTo>
                    <a:pt x="145" y="66"/>
                  </a:lnTo>
                  <a:lnTo>
                    <a:pt x="133" y="66"/>
                  </a:lnTo>
                  <a:lnTo>
                    <a:pt x="125" y="67"/>
                  </a:lnTo>
                  <a:lnTo>
                    <a:pt x="137" y="77"/>
                  </a:lnTo>
                  <a:lnTo>
                    <a:pt x="147" y="83"/>
                  </a:lnTo>
                  <a:lnTo>
                    <a:pt x="154" y="87"/>
                  </a:lnTo>
                  <a:lnTo>
                    <a:pt x="157" y="92"/>
                  </a:lnTo>
                  <a:lnTo>
                    <a:pt x="166" y="93"/>
                  </a:lnTo>
                  <a:lnTo>
                    <a:pt x="177" y="95"/>
                  </a:lnTo>
                  <a:lnTo>
                    <a:pt x="191" y="96"/>
                  </a:lnTo>
                  <a:lnTo>
                    <a:pt x="205" y="100"/>
                  </a:lnTo>
                  <a:lnTo>
                    <a:pt x="218" y="104"/>
                  </a:lnTo>
                  <a:lnTo>
                    <a:pt x="231" y="112"/>
                  </a:lnTo>
                  <a:lnTo>
                    <a:pt x="241" y="122"/>
                  </a:lnTo>
                  <a:lnTo>
                    <a:pt x="247" y="136"/>
                  </a:lnTo>
                  <a:lnTo>
                    <a:pt x="240" y="130"/>
                  </a:lnTo>
                  <a:lnTo>
                    <a:pt x="232" y="125"/>
                  </a:lnTo>
                  <a:lnTo>
                    <a:pt x="221" y="119"/>
                  </a:lnTo>
                  <a:lnTo>
                    <a:pt x="212" y="115"/>
                  </a:lnTo>
                  <a:lnTo>
                    <a:pt x="203" y="110"/>
                  </a:lnTo>
                  <a:lnTo>
                    <a:pt x="192" y="109"/>
                  </a:lnTo>
                  <a:lnTo>
                    <a:pt x="183" y="107"/>
                  </a:lnTo>
                  <a:lnTo>
                    <a:pt x="174" y="107"/>
                  </a:lnTo>
                  <a:lnTo>
                    <a:pt x="185" y="118"/>
                  </a:lnTo>
                  <a:lnTo>
                    <a:pt x="195" y="130"/>
                  </a:lnTo>
                  <a:lnTo>
                    <a:pt x="206" y="141"/>
                  </a:lnTo>
                  <a:lnTo>
                    <a:pt x="215" y="150"/>
                  </a:lnTo>
                  <a:lnTo>
                    <a:pt x="224" y="159"/>
                  </a:lnTo>
                  <a:lnTo>
                    <a:pt x="232" y="167"/>
                  </a:lnTo>
                  <a:lnTo>
                    <a:pt x="237" y="173"/>
                  </a:lnTo>
                  <a:lnTo>
                    <a:pt x="238" y="176"/>
                  </a:lnTo>
                  <a:lnTo>
                    <a:pt x="240" y="182"/>
                  </a:lnTo>
                  <a:lnTo>
                    <a:pt x="243" y="190"/>
                  </a:lnTo>
                  <a:lnTo>
                    <a:pt x="244" y="199"/>
                  </a:lnTo>
                  <a:lnTo>
                    <a:pt x="247" y="206"/>
                  </a:lnTo>
                  <a:lnTo>
                    <a:pt x="241" y="197"/>
                  </a:lnTo>
                  <a:lnTo>
                    <a:pt x="231" y="184"/>
                  </a:lnTo>
                  <a:lnTo>
                    <a:pt x="218" y="170"/>
                  </a:lnTo>
                  <a:lnTo>
                    <a:pt x="206" y="153"/>
                  </a:lnTo>
                  <a:lnTo>
                    <a:pt x="192" y="139"/>
                  </a:lnTo>
                  <a:lnTo>
                    <a:pt x="182" y="127"/>
                  </a:lnTo>
                  <a:lnTo>
                    <a:pt x="173" y="118"/>
                  </a:lnTo>
                  <a:lnTo>
                    <a:pt x="166" y="113"/>
                  </a:lnTo>
                  <a:lnTo>
                    <a:pt x="162" y="112"/>
                  </a:lnTo>
                  <a:lnTo>
                    <a:pt x="159" y="115"/>
                  </a:lnTo>
                  <a:lnTo>
                    <a:pt x="159" y="119"/>
                  </a:lnTo>
                  <a:lnTo>
                    <a:pt x="160" y="125"/>
                  </a:lnTo>
                  <a:lnTo>
                    <a:pt x="163" y="136"/>
                  </a:lnTo>
                  <a:lnTo>
                    <a:pt x="171" y="155"/>
                  </a:lnTo>
                  <a:lnTo>
                    <a:pt x="179" y="171"/>
                  </a:lnTo>
                  <a:lnTo>
                    <a:pt x="183" y="184"/>
                  </a:lnTo>
                  <a:lnTo>
                    <a:pt x="183" y="188"/>
                  </a:lnTo>
                  <a:lnTo>
                    <a:pt x="182" y="188"/>
                  </a:lnTo>
                  <a:lnTo>
                    <a:pt x="179" y="187"/>
                  </a:lnTo>
                  <a:lnTo>
                    <a:pt x="174" y="180"/>
                  </a:lnTo>
                  <a:lnTo>
                    <a:pt x="166" y="167"/>
                  </a:lnTo>
                  <a:lnTo>
                    <a:pt x="157" y="144"/>
                  </a:lnTo>
                  <a:lnTo>
                    <a:pt x="148" y="121"/>
                  </a:lnTo>
                  <a:lnTo>
                    <a:pt x="148" y="103"/>
                  </a:lnTo>
                  <a:lnTo>
                    <a:pt x="134" y="92"/>
                  </a:lnTo>
                  <a:lnTo>
                    <a:pt x="122" y="84"/>
                  </a:lnTo>
                  <a:lnTo>
                    <a:pt x="111" y="78"/>
                  </a:lnTo>
                  <a:lnTo>
                    <a:pt x="107" y="75"/>
                  </a:lnTo>
                  <a:lnTo>
                    <a:pt x="104" y="72"/>
                  </a:lnTo>
                  <a:lnTo>
                    <a:pt x="101" y="72"/>
                  </a:lnTo>
                  <a:lnTo>
                    <a:pt x="99" y="74"/>
                  </a:lnTo>
                  <a:lnTo>
                    <a:pt x="98" y="80"/>
                  </a:lnTo>
                  <a:lnTo>
                    <a:pt x="99" y="93"/>
                  </a:lnTo>
                  <a:lnTo>
                    <a:pt x="104" y="116"/>
                  </a:lnTo>
                  <a:lnTo>
                    <a:pt x="111" y="139"/>
                  </a:lnTo>
                  <a:lnTo>
                    <a:pt x="124" y="158"/>
                  </a:lnTo>
                  <a:lnTo>
                    <a:pt x="130" y="165"/>
                  </a:lnTo>
                  <a:lnTo>
                    <a:pt x="130" y="170"/>
                  </a:lnTo>
                  <a:lnTo>
                    <a:pt x="125" y="168"/>
                  </a:lnTo>
                  <a:lnTo>
                    <a:pt x="119" y="164"/>
                  </a:lnTo>
                  <a:lnTo>
                    <a:pt x="110" y="150"/>
                  </a:lnTo>
                  <a:lnTo>
                    <a:pt x="98" y="127"/>
                  </a:lnTo>
                  <a:lnTo>
                    <a:pt x="89" y="98"/>
                  </a:lnTo>
                  <a:lnTo>
                    <a:pt x="89" y="64"/>
                  </a:lnTo>
                  <a:lnTo>
                    <a:pt x="79" y="57"/>
                  </a:lnTo>
                  <a:lnTo>
                    <a:pt x="69" y="51"/>
                  </a:lnTo>
                  <a:lnTo>
                    <a:pt x="58" y="46"/>
                  </a:lnTo>
                  <a:lnTo>
                    <a:pt x="52" y="43"/>
                  </a:lnTo>
                  <a:lnTo>
                    <a:pt x="49" y="52"/>
                  </a:lnTo>
                  <a:lnTo>
                    <a:pt x="49" y="66"/>
                  </a:lnTo>
                  <a:lnTo>
                    <a:pt x="52" y="81"/>
                  </a:lnTo>
                  <a:lnTo>
                    <a:pt x="55" y="93"/>
                  </a:lnTo>
                  <a:lnTo>
                    <a:pt x="57" y="106"/>
                  </a:lnTo>
                  <a:lnTo>
                    <a:pt x="60" y="124"/>
                  </a:lnTo>
                  <a:lnTo>
                    <a:pt x="64" y="139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3" y="151"/>
                  </a:lnTo>
                  <a:lnTo>
                    <a:pt x="58" y="145"/>
                  </a:lnTo>
                  <a:lnTo>
                    <a:pt x="53" y="135"/>
                  </a:lnTo>
                  <a:lnTo>
                    <a:pt x="50" y="115"/>
                  </a:lnTo>
                  <a:lnTo>
                    <a:pt x="46" y="86"/>
                  </a:lnTo>
                  <a:lnTo>
                    <a:pt x="40" y="58"/>
                  </a:lnTo>
                  <a:lnTo>
                    <a:pt x="37" y="40"/>
                  </a:lnTo>
                  <a:lnTo>
                    <a:pt x="23" y="26"/>
                  </a:lnTo>
                  <a:lnTo>
                    <a:pt x="12" y="15"/>
                  </a:lnTo>
                  <a:lnTo>
                    <a:pt x="5" y="8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298"/>
            <p:cNvSpPr>
              <a:spLocks/>
            </p:cNvSpPr>
            <p:nvPr/>
          </p:nvSpPr>
          <p:spPr bwMode="auto">
            <a:xfrm>
              <a:off x="779" y="616"/>
              <a:ext cx="86" cy="142"/>
            </a:xfrm>
            <a:custGeom>
              <a:avLst/>
              <a:gdLst>
                <a:gd name="T0" fmla="*/ 19 w 171"/>
                <a:gd name="T1" fmla="*/ 1 h 284"/>
                <a:gd name="T2" fmla="*/ 21 w 171"/>
                <a:gd name="T3" fmla="*/ 8 h 284"/>
                <a:gd name="T4" fmla="*/ 22 w 171"/>
                <a:gd name="T5" fmla="*/ 11 h 284"/>
                <a:gd name="T6" fmla="*/ 25 w 171"/>
                <a:gd name="T7" fmla="*/ 14 h 284"/>
                <a:gd name="T8" fmla="*/ 29 w 171"/>
                <a:gd name="T9" fmla="*/ 17 h 284"/>
                <a:gd name="T10" fmla="*/ 34 w 171"/>
                <a:gd name="T11" fmla="*/ 23 h 284"/>
                <a:gd name="T12" fmla="*/ 38 w 171"/>
                <a:gd name="T13" fmla="*/ 32 h 284"/>
                <a:gd name="T14" fmla="*/ 42 w 171"/>
                <a:gd name="T15" fmla="*/ 38 h 284"/>
                <a:gd name="T16" fmla="*/ 43 w 171"/>
                <a:gd name="T17" fmla="*/ 41 h 284"/>
                <a:gd name="T18" fmla="*/ 42 w 171"/>
                <a:gd name="T19" fmla="*/ 41 h 284"/>
                <a:gd name="T20" fmla="*/ 40 w 171"/>
                <a:gd name="T21" fmla="*/ 38 h 284"/>
                <a:gd name="T22" fmla="*/ 37 w 171"/>
                <a:gd name="T23" fmla="*/ 33 h 284"/>
                <a:gd name="T24" fmla="*/ 34 w 171"/>
                <a:gd name="T25" fmla="*/ 27 h 284"/>
                <a:gd name="T26" fmla="*/ 30 w 171"/>
                <a:gd name="T27" fmla="*/ 22 h 284"/>
                <a:gd name="T28" fmla="*/ 27 w 171"/>
                <a:gd name="T29" fmla="*/ 19 h 284"/>
                <a:gd name="T30" fmla="*/ 24 w 171"/>
                <a:gd name="T31" fmla="*/ 17 h 284"/>
                <a:gd name="T32" fmla="*/ 23 w 171"/>
                <a:gd name="T33" fmla="*/ 21 h 284"/>
                <a:gd name="T34" fmla="*/ 23 w 171"/>
                <a:gd name="T35" fmla="*/ 29 h 284"/>
                <a:gd name="T36" fmla="*/ 26 w 171"/>
                <a:gd name="T37" fmla="*/ 33 h 284"/>
                <a:gd name="T38" fmla="*/ 30 w 171"/>
                <a:gd name="T39" fmla="*/ 38 h 284"/>
                <a:gd name="T40" fmla="*/ 36 w 171"/>
                <a:gd name="T41" fmla="*/ 44 h 284"/>
                <a:gd name="T42" fmla="*/ 40 w 171"/>
                <a:gd name="T43" fmla="*/ 52 h 284"/>
                <a:gd name="T44" fmla="*/ 40 w 171"/>
                <a:gd name="T45" fmla="*/ 59 h 284"/>
                <a:gd name="T46" fmla="*/ 38 w 171"/>
                <a:gd name="T47" fmla="*/ 55 h 284"/>
                <a:gd name="T48" fmla="*/ 35 w 171"/>
                <a:gd name="T49" fmla="*/ 49 h 284"/>
                <a:gd name="T50" fmla="*/ 32 w 171"/>
                <a:gd name="T51" fmla="*/ 44 h 284"/>
                <a:gd name="T52" fmla="*/ 29 w 171"/>
                <a:gd name="T53" fmla="*/ 40 h 284"/>
                <a:gd name="T54" fmla="*/ 26 w 171"/>
                <a:gd name="T55" fmla="*/ 38 h 284"/>
                <a:gd name="T56" fmla="*/ 26 w 171"/>
                <a:gd name="T57" fmla="*/ 43 h 284"/>
                <a:gd name="T58" fmla="*/ 29 w 171"/>
                <a:gd name="T59" fmla="*/ 61 h 284"/>
                <a:gd name="T60" fmla="*/ 28 w 171"/>
                <a:gd name="T61" fmla="*/ 71 h 284"/>
                <a:gd name="T62" fmla="*/ 27 w 171"/>
                <a:gd name="T63" fmla="*/ 70 h 284"/>
                <a:gd name="T64" fmla="*/ 26 w 171"/>
                <a:gd name="T65" fmla="*/ 63 h 284"/>
                <a:gd name="T66" fmla="*/ 22 w 171"/>
                <a:gd name="T67" fmla="*/ 45 h 284"/>
                <a:gd name="T68" fmla="*/ 18 w 171"/>
                <a:gd name="T69" fmla="*/ 43 h 284"/>
                <a:gd name="T70" fmla="*/ 12 w 171"/>
                <a:gd name="T71" fmla="*/ 51 h 284"/>
                <a:gd name="T72" fmla="*/ 9 w 171"/>
                <a:gd name="T73" fmla="*/ 58 h 284"/>
                <a:gd name="T74" fmla="*/ 8 w 171"/>
                <a:gd name="T75" fmla="*/ 56 h 284"/>
                <a:gd name="T76" fmla="*/ 11 w 171"/>
                <a:gd name="T77" fmla="*/ 49 h 284"/>
                <a:gd name="T78" fmla="*/ 17 w 171"/>
                <a:gd name="T79" fmla="*/ 38 h 284"/>
                <a:gd name="T80" fmla="*/ 20 w 171"/>
                <a:gd name="T81" fmla="*/ 30 h 284"/>
                <a:gd name="T82" fmla="*/ 20 w 171"/>
                <a:gd name="T83" fmla="*/ 21 h 284"/>
                <a:gd name="T84" fmla="*/ 17 w 171"/>
                <a:gd name="T85" fmla="*/ 19 h 284"/>
                <a:gd name="T86" fmla="*/ 12 w 171"/>
                <a:gd name="T87" fmla="*/ 24 h 284"/>
                <a:gd name="T88" fmla="*/ 7 w 171"/>
                <a:gd name="T89" fmla="*/ 31 h 284"/>
                <a:gd name="T90" fmla="*/ 3 w 171"/>
                <a:gd name="T91" fmla="*/ 37 h 284"/>
                <a:gd name="T92" fmla="*/ 1 w 171"/>
                <a:gd name="T93" fmla="*/ 42 h 284"/>
                <a:gd name="T94" fmla="*/ 0 w 171"/>
                <a:gd name="T95" fmla="*/ 41 h 284"/>
                <a:gd name="T96" fmla="*/ 1 w 171"/>
                <a:gd name="T97" fmla="*/ 37 h 284"/>
                <a:gd name="T98" fmla="*/ 5 w 171"/>
                <a:gd name="T99" fmla="*/ 30 h 284"/>
                <a:gd name="T100" fmla="*/ 10 w 171"/>
                <a:gd name="T101" fmla="*/ 22 h 284"/>
                <a:gd name="T102" fmla="*/ 16 w 171"/>
                <a:gd name="T103" fmla="*/ 16 h 284"/>
                <a:gd name="T104" fmla="*/ 19 w 171"/>
                <a:gd name="T105" fmla="*/ 11 h 284"/>
                <a:gd name="T106" fmla="*/ 18 w 171"/>
                <a:gd name="T107" fmla="*/ 5 h 284"/>
                <a:gd name="T108" fmla="*/ 18 w 171"/>
                <a:gd name="T109" fmla="*/ 2 h 284"/>
                <a:gd name="T110" fmla="*/ 18 w 171"/>
                <a:gd name="T111" fmla="*/ 1 h 2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1" h="284">
                  <a:moveTo>
                    <a:pt x="73" y="0"/>
                  </a:moveTo>
                  <a:lnTo>
                    <a:pt x="76" y="1"/>
                  </a:lnTo>
                  <a:lnTo>
                    <a:pt x="79" y="15"/>
                  </a:lnTo>
                  <a:lnTo>
                    <a:pt x="81" y="32"/>
                  </a:lnTo>
                  <a:lnTo>
                    <a:pt x="82" y="41"/>
                  </a:lnTo>
                  <a:lnTo>
                    <a:pt x="85" y="44"/>
                  </a:lnTo>
                  <a:lnTo>
                    <a:pt x="90" y="47"/>
                  </a:lnTo>
                  <a:lnTo>
                    <a:pt x="97" y="53"/>
                  </a:lnTo>
                  <a:lnTo>
                    <a:pt x="105" y="61"/>
                  </a:lnTo>
                  <a:lnTo>
                    <a:pt x="114" y="68"/>
                  </a:lnTo>
                  <a:lnTo>
                    <a:pt x="123" y="79"/>
                  </a:lnTo>
                  <a:lnTo>
                    <a:pt x="133" y="90"/>
                  </a:lnTo>
                  <a:lnTo>
                    <a:pt x="140" y="104"/>
                  </a:lnTo>
                  <a:lnTo>
                    <a:pt x="152" y="125"/>
                  </a:lnTo>
                  <a:lnTo>
                    <a:pt x="162" y="140"/>
                  </a:lnTo>
                  <a:lnTo>
                    <a:pt x="168" y="151"/>
                  </a:lnTo>
                  <a:lnTo>
                    <a:pt x="171" y="159"/>
                  </a:lnTo>
                  <a:lnTo>
                    <a:pt x="171" y="163"/>
                  </a:lnTo>
                  <a:lnTo>
                    <a:pt x="169" y="165"/>
                  </a:lnTo>
                  <a:lnTo>
                    <a:pt x="166" y="163"/>
                  </a:lnTo>
                  <a:lnTo>
                    <a:pt x="162" y="155"/>
                  </a:lnTo>
                  <a:lnTo>
                    <a:pt x="159" y="149"/>
                  </a:lnTo>
                  <a:lnTo>
                    <a:pt x="154" y="140"/>
                  </a:lnTo>
                  <a:lnTo>
                    <a:pt x="148" y="130"/>
                  </a:lnTo>
                  <a:lnTo>
                    <a:pt x="140" y="117"/>
                  </a:lnTo>
                  <a:lnTo>
                    <a:pt x="133" y="107"/>
                  </a:lnTo>
                  <a:lnTo>
                    <a:pt x="125" y="96"/>
                  </a:lnTo>
                  <a:lnTo>
                    <a:pt x="119" y="87"/>
                  </a:lnTo>
                  <a:lnTo>
                    <a:pt x="114" y="82"/>
                  </a:lnTo>
                  <a:lnTo>
                    <a:pt x="107" y="76"/>
                  </a:lnTo>
                  <a:lnTo>
                    <a:pt x="101" y="71"/>
                  </a:lnTo>
                  <a:lnTo>
                    <a:pt x="96" y="68"/>
                  </a:lnTo>
                  <a:lnTo>
                    <a:pt x="91" y="67"/>
                  </a:lnTo>
                  <a:lnTo>
                    <a:pt x="90" y="82"/>
                  </a:lnTo>
                  <a:lnTo>
                    <a:pt x="90" y="99"/>
                  </a:lnTo>
                  <a:lnTo>
                    <a:pt x="91" y="114"/>
                  </a:lnTo>
                  <a:lnTo>
                    <a:pt x="93" y="125"/>
                  </a:lnTo>
                  <a:lnTo>
                    <a:pt x="101" y="131"/>
                  </a:lnTo>
                  <a:lnTo>
                    <a:pt x="110" y="140"/>
                  </a:lnTo>
                  <a:lnTo>
                    <a:pt x="120" y="149"/>
                  </a:lnTo>
                  <a:lnTo>
                    <a:pt x="131" y="162"/>
                  </a:lnTo>
                  <a:lnTo>
                    <a:pt x="142" y="175"/>
                  </a:lnTo>
                  <a:lnTo>
                    <a:pt x="151" y="191"/>
                  </a:lnTo>
                  <a:lnTo>
                    <a:pt x="157" y="207"/>
                  </a:lnTo>
                  <a:lnTo>
                    <a:pt x="160" y="227"/>
                  </a:lnTo>
                  <a:lnTo>
                    <a:pt x="160" y="233"/>
                  </a:lnTo>
                  <a:lnTo>
                    <a:pt x="157" y="230"/>
                  </a:lnTo>
                  <a:lnTo>
                    <a:pt x="152" y="220"/>
                  </a:lnTo>
                  <a:lnTo>
                    <a:pt x="145" y="203"/>
                  </a:lnTo>
                  <a:lnTo>
                    <a:pt x="140" y="194"/>
                  </a:lnTo>
                  <a:lnTo>
                    <a:pt x="136" y="183"/>
                  </a:lnTo>
                  <a:lnTo>
                    <a:pt x="128" y="175"/>
                  </a:lnTo>
                  <a:lnTo>
                    <a:pt x="122" y="166"/>
                  </a:lnTo>
                  <a:lnTo>
                    <a:pt x="114" y="160"/>
                  </a:lnTo>
                  <a:lnTo>
                    <a:pt x="107" y="154"/>
                  </a:lnTo>
                  <a:lnTo>
                    <a:pt x="101" y="149"/>
                  </a:lnTo>
                  <a:lnTo>
                    <a:pt x="94" y="148"/>
                  </a:lnTo>
                  <a:lnTo>
                    <a:pt x="104" y="172"/>
                  </a:lnTo>
                  <a:lnTo>
                    <a:pt x="110" y="207"/>
                  </a:lnTo>
                  <a:lnTo>
                    <a:pt x="114" y="244"/>
                  </a:lnTo>
                  <a:lnTo>
                    <a:pt x="113" y="275"/>
                  </a:lnTo>
                  <a:lnTo>
                    <a:pt x="110" y="282"/>
                  </a:lnTo>
                  <a:lnTo>
                    <a:pt x="108" y="284"/>
                  </a:lnTo>
                  <a:lnTo>
                    <a:pt x="107" y="279"/>
                  </a:lnTo>
                  <a:lnTo>
                    <a:pt x="107" y="270"/>
                  </a:lnTo>
                  <a:lnTo>
                    <a:pt x="104" y="249"/>
                  </a:lnTo>
                  <a:lnTo>
                    <a:pt x="97" y="215"/>
                  </a:lnTo>
                  <a:lnTo>
                    <a:pt x="88" y="180"/>
                  </a:lnTo>
                  <a:lnTo>
                    <a:pt x="82" y="160"/>
                  </a:lnTo>
                  <a:lnTo>
                    <a:pt x="70" y="169"/>
                  </a:lnTo>
                  <a:lnTo>
                    <a:pt x="56" y="185"/>
                  </a:lnTo>
                  <a:lnTo>
                    <a:pt x="46" y="204"/>
                  </a:lnTo>
                  <a:lnTo>
                    <a:pt x="39" y="223"/>
                  </a:lnTo>
                  <a:lnTo>
                    <a:pt x="36" y="230"/>
                  </a:lnTo>
                  <a:lnTo>
                    <a:pt x="33" y="230"/>
                  </a:lnTo>
                  <a:lnTo>
                    <a:pt x="32" y="224"/>
                  </a:lnTo>
                  <a:lnTo>
                    <a:pt x="35" y="214"/>
                  </a:lnTo>
                  <a:lnTo>
                    <a:pt x="43" y="195"/>
                  </a:lnTo>
                  <a:lnTo>
                    <a:pt x="55" y="172"/>
                  </a:lnTo>
                  <a:lnTo>
                    <a:pt x="67" y="151"/>
                  </a:lnTo>
                  <a:lnTo>
                    <a:pt x="76" y="139"/>
                  </a:lnTo>
                  <a:lnTo>
                    <a:pt x="78" y="120"/>
                  </a:lnTo>
                  <a:lnTo>
                    <a:pt x="78" y="99"/>
                  </a:lnTo>
                  <a:lnTo>
                    <a:pt x="78" y="82"/>
                  </a:lnTo>
                  <a:lnTo>
                    <a:pt x="78" y="70"/>
                  </a:lnTo>
                  <a:lnTo>
                    <a:pt x="68" y="76"/>
                  </a:lnTo>
                  <a:lnTo>
                    <a:pt x="58" y="85"/>
                  </a:lnTo>
                  <a:lnTo>
                    <a:pt x="47" y="96"/>
                  </a:lnTo>
                  <a:lnTo>
                    <a:pt x="35" y="108"/>
                  </a:lnTo>
                  <a:lnTo>
                    <a:pt x="26" y="122"/>
                  </a:lnTo>
                  <a:lnTo>
                    <a:pt x="17" y="136"/>
                  </a:lnTo>
                  <a:lnTo>
                    <a:pt x="10" y="148"/>
                  </a:lnTo>
                  <a:lnTo>
                    <a:pt x="6" y="160"/>
                  </a:lnTo>
                  <a:lnTo>
                    <a:pt x="3" y="165"/>
                  </a:lnTo>
                  <a:lnTo>
                    <a:pt x="1" y="165"/>
                  </a:lnTo>
                  <a:lnTo>
                    <a:pt x="0" y="162"/>
                  </a:lnTo>
                  <a:lnTo>
                    <a:pt x="1" y="152"/>
                  </a:lnTo>
                  <a:lnTo>
                    <a:pt x="4" y="145"/>
                  </a:lnTo>
                  <a:lnTo>
                    <a:pt x="10" y="133"/>
                  </a:lnTo>
                  <a:lnTo>
                    <a:pt x="20" y="119"/>
                  </a:lnTo>
                  <a:lnTo>
                    <a:pt x="29" y="104"/>
                  </a:lnTo>
                  <a:lnTo>
                    <a:pt x="39" y="87"/>
                  </a:lnTo>
                  <a:lnTo>
                    <a:pt x="50" y="73"/>
                  </a:lnTo>
                  <a:lnTo>
                    <a:pt x="61" y="61"/>
                  </a:lnTo>
                  <a:lnTo>
                    <a:pt x="70" y="52"/>
                  </a:lnTo>
                  <a:lnTo>
                    <a:pt x="75" y="42"/>
                  </a:lnTo>
                  <a:lnTo>
                    <a:pt x="75" y="30"/>
                  </a:lnTo>
                  <a:lnTo>
                    <a:pt x="72" y="18"/>
                  </a:lnTo>
                  <a:lnTo>
                    <a:pt x="70" y="10"/>
                  </a:lnTo>
                  <a:lnTo>
                    <a:pt x="70" y="7"/>
                  </a:lnTo>
                  <a:lnTo>
                    <a:pt x="70" y="4"/>
                  </a:lnTo>
                  <a:lnTo>
                    <a:pt x="72" y="3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299"/>
            <p:cNvSpPr>
              <a:spLocks/>
            </p:cNvSpPr>
            <p:nvPr/>
          </p:nvSpPr>
          <p:spPr bwMode="auto">
            <a:xfrm>
              <a:off x="866" y="431"/>
              <a:ext cx="103" cy="148"/>
            </a:xfrm>
            <a:custGeom>
              <a:avLst/>
              <a:gdLst>
                <a:gd name="T0" fmla="*/ 2 w 206"/>
                <a:gd name="T1" fmla="*/ 71 h 295"/>
                <a:gd name="T2" fmla="*/ 7 w 206"/>
                <a:gd name="T3" fmla="*/ 61 h 295"/>
                <a:gd name="T4" fmla="*/ 10 w 206"/>
                <a:gd name="T5" fmla="*/ 54 h 295"/>
                <a:gd name="T6" fmla="*/ 13 w 206"/>
                <a:gd name="T7" fmla="*/ 45 h 295"/>
                <a:gd name="T8" fmla="*/ 13 w 206"/>
                <a:gd name="T9" fmla="*/ 40 h 295"/>
                <a:gd name="T10" fmla="*/ 10 w 206"/>
                <a:gd name="T11" fmla="*/ 36 h 295"/>
                <a:gd name="T12" fmla="*/ 10 w 206"/>
                <a:gd name="T13" fmla="*/ 32 h 295"/>
                <a:gd name="T14" fmla="*/ 10 w 206"/>
                <a:gd name="T15" fmla="*/ 33 h 295"/>
                <a:gd name="T16" fmla="*/ 12 w 206"/>
                <a:gd name="T17" fmla="*/ 36 h 295"/>
                <a:gd name="T18" fmla="*/ 15 w 206"/>
                <a:gd name="T19" fmla="*/ 37 h 295"/>
                <a:gd name="T20" fmla="*/ 18 w 206"/>
                <a:gd name="T21" fmla="*/ 36 h 295"/>
                <a:gd name="T22" fmla="*/ 22 w 206"/>
                <a:gd name="T23" fmla="*/ 31 h 295"/>
                <a:gd name="T24" fmla="*/ 26 w 206"/>
                <a:gd name="T25" fmla="*/ 26 h 295"/>
                <a:gd name="T26" fmla="*/ 29 w 206"/>
                <a:gd name="T27" fmla="*/ 23 h 295"/>
                <a:gd name="T28" fmla="*/ 29 w 206"/>
                <a:gd name="T29" fmla="*/ 19 h 295"/>
                <a:gd name="T30" fmla="*/ 27 w 206"/>
                <a:gd name="T31" fmla="*/ 10 h 295"/>
                <a:gd name="T32" fmla="*/ 24 w 206"/>
                <a:gd name="T33" fmla="*/ 5 h 295"/>
                <a:gd name="T34" fmla="*/ 24 w 206"/>
                <a:gd name="T35" fmla="*/ 4 h 295"/>
                <a:gd name="T36" fmla="*/ 27 w 206"/>
                <a:gd name="T37" fmla="*/ 7 h 295"/>
                <a:gd name="T38" fmla="*/ 31 w 206"/>
                <a:gd name="T39" fmla="*/ 16 h 295"/>
                <a:gd name="T40" fmla="*/ 34 w 206"/>
                <a:gd name="T41" fmla="*/ 14 h 295"/>
                <a:gd name="T42" fmla="*/ 39 w 206"/>
                <a:gd name="T43" fmla="*/ 4 h 295"/>
                <a:gd name="T44" fmla="*/ 44 w 206"/>
                <a:gd name="T45" fmla="*/ 0 h 295"/>
                <a:gd name="T46" fmla="*/ 44 w 206"/>
                <a:gd name="T47" fmla="*/ 2 h 295"/>
                <a:gd name="T48" fmla="*/ 41 w 206"/>
                <a:gd name="T49" fmla="*/ 6 h 295"/>
                <a:gd name="T50" fmla="*/ 35 w 206"/>
                <a:gd name="T51" fmla="*/ 18 h 295"/>
                <a:gd name="T52" fmla="*/ 35 w 206"/>
                <a:gd name="T53" fmla="*/ 21 h 295"/>
                <a:gd name="T54" fmla="*/ 40 w 206"/>
                <a:gd name="T55" fmla="*/ 19 h 295"/>
                <a:gd name="T56" fmla="*/ 44 w 206"/>
                <a:gd name="T57" fmla="*/ 18 h 295"/>
                <a:gd name="T58" fmla="*/ 47 w 206"/>
                <a:gd name="T59" fmla="*/ 16 h 295"/>
                <a:gd name="T60" fmla="*/ 50 w 206"/>
                <a:gd name="T61" fmla="*/ 14 h 295"/>
                <a:gd name="T62" fmla="*/ 52 w 206"/>
                <a:gd name="T63" fmla="*/ 15 h 295"/>
                <a:gd name="T64" fmla="*/ 50 w 206"/>
                <a:gd name="T65" fmla="*/ 17 h 295"/>
                <a:gd name="T66" fmla="*/ 45 w 206"/>
                <a:gd name="T67" fmla="*/ 20 h 295"/>
                <a:gd name="T68" fmla="*/ 39 w 206"/>
                <a:gd name="T69" fmla="*/ 23 h 295"/>
                <a:gd name="T70" fmla="*/ 34 w 206"/>
                <a:gd name="T71" fmla="*/ 25 h 295"/>
                <a:gd name="T72" fmla="*/ 29 w 206"/>
                <a:gd name="T73" fmla="*/ 27 h 295"/>
                <a:gd name="T74" fmla="*/ 25 w 206"/>
                <a:gd name="T75" fmla="*/ 33 h 295"/>
                <a:gd name="T76" fmla="*/ 25 w 206"/>
                <a:gd name="T77" fmla="*/ 36 h 295"/>
                <a:gd name="T78" fmla="*/ 27 w 206"/>
                <a:gd name="T79" fmla="*/ 37 h 295"/>
                <a:gd name="T80" fmla="*/ 26 w 206"/>
                <a:gd name="T81" fmla="*/ 37 h 295"/>
                <a:gd name="T82" fmla="*/ 24 w 206"/>
                <a:gd name="T83" fmla="*/ 39 h 295"/>
                <a:gd name="T84" fmla="*/ 22 w 206"/>
                <a:gd name="T85" fmla="*/ 40 h 295"/>
                <a:gd name="T86" fmla="*/ 21 w 206"/>
                <a:gd name="T87" fmla="*/ 40 h 295"/>
                <a:gd name="T88" fmla="*/ 20 w 206"/>
                <a:gd name="T89" fmla="*/ 42 h 295"/>
                <a:gd name="T90" fmla="*/ 16 w 206"/>
                <a:gd name="T91" fmla="*/ 48 h 295"/>
                <a:gd name="T92" fmla="*/ 12 w 206"/>
                <a:gd name="T93" fmla="*/ 56 h 295"/>
                <a:gd name="T94" fmla="*/ 10 w 206"/>
                <a:gd name="T95" fmla="*/ 64 h 295"/>
                <a:gd name="T96" fmla="*/ 9 w 206"/>
                <a:gd name="T97" fmla="*/ 68 h 295"/>
                <a:gd name="T98" fmla="*/ 8 w 206"/>
                <a:gd name="T99" fmla="*/ 71 h 295"/>
                <a:gd name="T100" fmla="*/ 5 w 206"/>
                <a:gd name="T101" fmla="*/ 73 h 295"/>
                <a:gd name="T102" fmla="*/ 2 w 206"/>
                <a:gd name="T103" fmla="*/ 74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06" h="295">
                  <a:moveTo>
                    <a:pt x="0" y="295"/>
                  </a:moveTo>
                  <a:lnTo>
                    <a:pt x="6" y="281"/>
                  </a:lnTo>
                  <a:lnTo>
                    <a:pt x="16" y="261"/>
                  </a:lnTo>
                  <a:lnTo>
                    <a:pt x="25" y="243"/>
                  </a:lnTo>
                  <a:lnTo>
                    <a:pt x="31" y="229"/>
                  </a:lnTo>
                  <a:lnTo>
                    <a:pt x="37" y="215"/>
                  </a:lnTo>
                  <a:lnTo>
                    <a:pt x="45" y="196"/>
                  </a:lnTo>
                  <a:lnTo>
                    <a:pt x="52" y="177"/>
                  </a:lnTo>
                  <a:lnTo>
                    <a:pt x="58" y="165"/>
                  </a:lnTo>
                  <a:lnTo>
                    <a:pt x="51" y="157"/>
                  </a:lnTo>
                  <a:lnTo>
                    <a:pt x="43" y="150"/>
                  </a:lnTo>
                  <a:lnTo>
                    <a:pt x="38" y="142"/>
                  </a:lnTo>
                  <a:lnTo>
                    <a:pt x="37" y="131"/>
                  </a:lnTo>
                  <a:lnTo>
                    <a:pt x="37" y="125"/>
                  </a:lnTo>
                  <a:lnTo>
                    <a:pt x="38" y="125"/>
                  </a:lnTo>
                  <a:lnTo>
                    <a:pt x="40" y="130"/>
                  </a:lnTo>
                  <a:lnTo>
                    <a:pt x="43" y="136"/>
                  </a:lnTo>
                  <a:lnTo>
                    <a:pt x="48" y="141"/>
                  </a:lnTo>
                  <a:lnTo>
                    <a:pt x="54" y="144"/>
                  </a:lnTo>
                  <a:lnTo>
                    <a:pt x="60" y="147"/>
                  </a:lnTo>
                  <a:lnTo>
                    <a:pt x="64" y="148"/>
                  </a:lnTo>
                  <a:lnTo>
                    <a:pt x="72" y="141"/>
                  </a:lnTo>
                  <a:lnTo>
                    <a:pt x="80" y="133"/>
                  </a:lnTo>
                  <a:lnTo>
                    <a:pt x="87" y="122"/>
                  </a:lnTo>
                  <a:lnTo>
                    <a:pt x="95" y="113"/>
                  </a:lnTo>
                  <a:lnTo>
                    <a:pt x="103" y="104"/>
                  </a:lnTo>
                  <a:lnTo>
                    <a:pt x="109" y="96"/>
                  </a:lnTo>
                  <a:lnTo>
                    <a:pt x="113" y="89"/>
                  </a:lnTo>
                  <a:lnTo>
                    <a:pt x="115" y="84"/>
                  </a:lnTo>
                  <a:lnTo>
                    <a:pt x="115" y="73"/>
                  </a:lnTo>
                  <a:lnTo>
                    <a:pt x="113" y="56"/>
                  </a:lnTo>
                  <a:lnTo>
                    <a:pt x="107" y="40"/>
                  </a:lnTo>
                  <a:lnTo>
                    <a:pt x="101" y="27"/>
                  </a:lnTo>
                  <a:lnTo>
                    <a:pt x="95" y="20"/>
                  </a:lnTo>
                  <a:lnTo>
                    <a:pt x="93" y="15"/>
                  </a:lnTo>
                  <a:lnTo>
                    <a:pt x="93" y="14"/>
                  </a:lnTo>
                  <a:lnTo>
                    <a:pt x="98" y="17"/>
                  </a:lnTo>
                  <a:lnTo>
                    <a:pt x="106" y="26"/>
                  </a:lnTo>
                  <a:lnTo>
                    <a:pt x="115" y="43"/>
                  </a:lnTo>
                  <a:lnTo>
                    <a:pt x="122" y="61"/>
                  </a:lnTo>
                  <a:lnTo>
                    <a:pt x="124" y="73"/>
                  </a:lnTo>
                  <a:lnTo>
                    <a:pt x="133" y="55"/>
                  </a:lnTo>
                  <a:lnTo>
                    <a:pt x="145" y="34"/>
                  </a:lnTo>
                  <a:lnTo>
                    <a:pt x="156" y="15"/>
                  </a:lnTo>
                  <a:lnTo>
                    <a:pt x="167" y="3"/>
                  </a:lnTo>
                  <a:lnTo>
                    <a:pt x="173" y="0"/>
                  </a:lnTo>
                  <a:lnTo>
                    <a:pt x="174" y="2"/>
                  </a:lnTo>
                  <a:lnTo>
                    <a:pt x="173" y="5"/>
                  </a:lnTo>
                  <a:lnTo>
                    <a:pt x="168" y="11"/>
                  </a:lnTo>
                  <a:lnTo>
                    <a:pt x="162" y="24"/>
                  </a:lnTo>
                  <a:lnTo>
                    <a:pt x="150" y="49"/>
                  </a:lnTo>
                  <a:lnTo>
                    <a:pt x="139" y="72"/>
                  </a:lnTo>
                  <a:lnTo>
                    <a:pt x="130" y="84"/>
                  </a:lnTo>
                  <a:lnTo>
                    <a:pt x="139" y="81"/>
                  </a:lnTo>
                  <a:lnTo>
                    <a:pt x="150" y="78"/>
                  </a:lnTo>
                  <a:lnTo>
                    <a:pt x="159" y="76"/>
                  </a:lnTo>
                  <a:lnTo>
                    <a:pt x="167" y="73"/>
                  </a:lnTo>
                  <a:lnTo>
                    <a:pt x="174" y="70"/>
                  </a:lnTo>
                  <a:lnTo>
                    <a:pt x="182" y="67"/>
                  </a:lnTo>
                  <a:lnTo>
                    <a:pt x="188" y="64"/>
                  </a:lnTo>
                  <a:lnTo>
                    <a:pt x="193" y="61"/>
                  </a:lnTo>
                  <a:lnTo>
                    <a:pt x="200" y="56"/>
                  </a:lnTo>
                  <a:lnTo>
                    <a:pt x="205" y="55"/>
                  </a:lnTo>
                  <a:lnTo>
                    <a:pt x="206" y="58"/>
                  </a:lnTo>
                  <a:lnTo>
                    <a:pt x="203" y="63"/>
                  </a:lnTo>
                  <a:lnTo>
                    <a:pt x="197" y="67"/>
                  </a:lnTo>
                  <a:lnTo>
                    <a:pt x="188" y="72"/>
                  </a:lnTo>
                  <a:lnTo>
                    <a:pt x="177" y="78"/>
                  </a:lnTo>
                  <a:lnTo>
                    <a:pt x="165" y="84"/>
                  </a:lnTo>
                  <a:lnTo>
                    <a:pt x="153" y="90"/>
                  </a:lnTo>
                  <a:lnTo>
                    <a:pt x="142" y="96"/>
                  </a:lnTo>
                  <a:lnTo>
                    <a:pt x="133" y="99"/>
                  </a:lnTo>
                  <a:lnTo>
                    <a:pt x="127" y="101"/>
                  </a:lnTo>
                  <a:lnTo>
                    <a:pt x="116" y="105"/>
                  </a:lnTo>
                  <a:lnTo>
                    <a:pt x="106" y="118"/>
                  </a:lnTo>
                  <a:lnTo>
                    <a:pt x="98" y="130"/>
                  </a:lnTo>
                  <a:lnTo>
                    <a:pt x="96" y="137"/>
                  </a:lnTo>
                  <a:lnTo>
                    <a:pt x="98" y="141"/>
                  </a:lnTo>
                  <a:lnTo>
                    <a:pt x="103" y="144"/>
                  </a:lnTo>
                  <a:lnTo>
                    <a:pt x="106" y="145"/>
                  </a:lnTo>
                  <a:lnTo>
                    <a:pt x="109" y="145"/>
                  </a:lnTo>
                  <a:lnTo>
                    <a:pt x="103" y="148"/>
                  </a:lnTo>
                  <a:lnTo>
                    <a:pt x="98" y="151"/>
                  </a:lnTo>
                  <a:lnTo>
                    <a:pt x="93" y="156"/>
                  </a:lnTo>
                  <a:lnTo>
                    <a:pt x="90" y="159"/>
                  </a:lnTo>
                  <a:lnTo>
                    <a:pt x="87" y="157"/>
                  </a:lnTo>
                  <a:lnTo>
                    <a:pt x="84" y="157"/>
                  </a:lnTo>
                  <a:lnTo>
                    <a:pt x="83" y="157"/>
                  </a:lnTo>
                  <a:lnTo>
                    <a:pt x="78" y="165"/>
                  </a:lnTo>
                  <a:lnTo>
                    <a:pt x="72" y="176"/>
                  </a:lnTo>
                  <a:lnTo>
                    <a:pt x="64" y="191"/>
                  </a:lnTo>
                  <a:lnTo>
                    <a:pt x="55" y="206"/>
                  </a:lnTo>
                  <a:lnTo>
                    <a:pt x="48" y="223"/>
                  </a:lnTo>
                  <a:lnTo>
                    <a:pt x="42" y="240"/>
                  </a:lnTo>
                  <a:lnTo>
                    <a:pt x="38" y="254"/>
                  </a:lnTo>
                  <a:lnTo>
                    <a:pt x="37" y="264"/>
                  </a:lnTo>
                  <a:lnTo>
                    <a:pt x="34" y="270"/>
                  </a:lnTo>
                  <a:lnTo>
                    <a:pt x="32" y="276"/>
                  </a:lnTo>
                  <a:lnTo>
                    <a:pt x="29" y="283"/>
                  </a:lnTo>
                  <a:lnTo>
                    <a:pt x="25" y="287"/>
                  </a:lnTo>
                  <a:lnTo>
                    <a:pt x="20" y="290"/>
                  </a:lnTo>
                  <a:lnTo>
                    <a:pt x="13" y="293"/>
                  </a:lnTo>
                  <a:lnTo>
                    <a:pt x="5" y="295"/>
                  </a:lnTo>
                  <a:lnTo>
                    <a:pt x="0" y="29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300"/>
            <p:cNvSpPr>
              <a:spLocks/>
            </p:cNvSpPr>
            <p:nvPr/>
          </p:nvSpPr>
          <p:spPr bwMode="auto">
            <a:xfrm>
              <a:off x="715" y="666"/>
              <a:ext cx="67" cy="115"/>
            </a:xfrm>
            <a:custGeom>
              <a:avLst/>
              <a:gdLst>
                <a:gd name="T0" fmla="*/ 22 w 132"/>
                <a:gd name="T1" fmla="*/ 4 h 229"/>
                <a:gd name="T2" fmla="*/ 19 w 132"/>
                <a:gd name="T3" fmla="*/ 11 h 229"/>
                <a:gd name="T4" fmla="*/ 16 w 132"/>
                <a:gd name="T5" fmla="*/ 13 h 229"/>
                <a:gd name="T6" fmla="*/ 11 w 132"/>
                <a:gd name="T7" fmla="*/ 14 h 229"/>
                <a:gd name="T8" fmla="*/ 6 w 132"/>
                <a:gd name="T9" fmla="*/ 18 h 229"/>
                <a:gd name="T10" fmla="*/ 1 w 132"/>
                <a:gd name="T11" fmla="*/ 20 h 229"/>
                <a:gd name="T12" fmla="*/ 0 w 132"/>
                <a:gd name="T13" fmla="*/ 22 h 229"/>
                <a:gd name="T14" fmla="*/ 1 w 132"/>
                <a:gd name="T15" fmla="*/ 23 h 229"/>
                <a:gd name="T16" fmla="*/ 3 w 132"/>
                <a:gd name="T17" fmla="*/ 21 h 229"/>
                <a:gd name="T18" fmla="*/ 6 w 132"/>
                <a:gd name="T19" fmla="*/ 19 h 229"/>
                <a:gd name="T20" fmla="*/ 11 w 132"/>
                <a:gd name="T21" fmla="*/ 17 h 229"/>
                <a:gd name="T22" fmla="*/ 15 w 132"/>
                <a:gd name="T23" fmla="*/ 15 h 229"/>
                <a:gd name="T24" fmla="*/ 16 w 132"/>
                <a:gd name="T25" fmla="*/ 18 h 229"/>
                <a:gd name="T26" fmla="*/ 14 w 132"/>
                <a:gd name="T27" fmla="*/ 25 h 229"/>
                <a:gd name="T28" fmla="*/ 13 w 132"/>
                <a:gd name="T29" fmla="*/ 29 h 229"/>
                <a:gd name="T30" fmla="*/ 9 w 132"/>
                <a:gd name="T31" fmla="*/ 32 h 229"/>
                <a:gd name="T32" fmla="*/ 5 w 132"/>
                <a:gd name="T33" fmla="*/ 37 h 229"/>
                <a:gd name="T34" fmla="*/ 2 w 132"/>
                <a:gd name="T35" fmla="*/ 40 h 229"/>
                <a:gd name="T36" fmla="*/ 1 w 132"/>
                <a:gd name="T37" fmla="*/ 42 h 229"/>
                <a:gd name="T38" fmla="*/ 2 w 132"/>
                <a:gd name="T39" fmla="*/ 43 h 229"/>
                <a:gd name="T40" fmla="*/ 5 w 132"/>
                <a:gd name="T41" fmla="*/ 39 h 229"/>
                <a:gd name="T42" fmla="*/ 12 w 132"/>
                <a:gd name="T43" fmla="*/ 33 h 229"/>
                <a:gd name="T44" fmla="*/ 14 w 132"/>
                <a:gd name="T45" fmla="*/ 36 h 229"/>
                <a:gd name="T46" fmla="*/ 16 w 132"/>
                <a:gd name="T47" fmla="*/ 51 h 229"/>
                <a:gd name="T48" fmla="*/ 17 w 132"/>
                <a:gd name="T49" fmla="*/ 57 h 229"/>
                <a:gd name="T50" fmla="*/ 17 w 132"/>
                <a:gd name="T51" fmla="*/ 57 h 229"/>
                <a:gd name="T52" fmla="*/ 18 w 132"/>
                <a:gd name="T53" fmla="*/ 50 h 229"/>
                <a:gd name="T54" fmla="*/ 17 w 132"/>
                <a:gd name="T55" fmla="*/ 34 h 229"/>
                <a:gd name="T56" fmla="*/ 18 w 132"/>
                <a:gd name="T57" fmla="*/ 28 h 229"/>
                <a:gd name="T58" fmla="*/ 19 w 132"/>
                <a:gd name="T59" fmla="*/ 29 h 229"/>
                <a:gd name="T60" fmla="*/ 21 w 132"/>
                <a:gd name="T61" fmla="*/ 33 h 229"/>
                <a:gd name="T62" fmla="*/ 28 w 132"/>
                <a:gd name="T63" fmla="*/ 42 h 229"/>
                <a:gd name="T64" fmla="*/ 31 w 132"/>
                <a:gd name="T65" fmla="*/ 44 h 229"/>
                <a:gd name="T66" fmla="*/ 30 w 132"/>
                <a:gd name="T67" fmla="*/ 41 h 229"/>
                <a:gd name="T68" fmla="*/ 26 w 132"/>
                <a:gd name="T69" fmla="*/ 37 h 229"/>
                <a:gd name="T70" fmla="*/ 22 w 132"/>
                <a:gd name="T71" fmla="*/ 30 h 229"/>
                <a:gd name="T72" fmla="*/ 20 w 132"/>
                <a:gd name="T73" fmla="*/ 24 h 229"/>
                <a:gd name="T74" fmla="*/ 20 w 132"/>
                <a:gd name="T75" fmla="*/ 18 h 229"/>
                <a:gd name="T76" fmla="*/ 21 w 132"/>
                <a:gd name="T77" fmla="*/ 15 h 229"/>
                <a:gd name="T78" fmla="*/ 23 w 132"/>
                <a:gd name="T79" fmla="*/ 16 h 229"/>
                <a:gd name="T80" fmla="*/ 26 w 132"/>
                <a:gd name="T81" fmla="*/ 19 h 229"/>
                <a:gd name="T82" fmla="*/ 31 w 132"/>
                <a:gd name="T83" fmla="*/ 24 h 229"/>
                <a:gd name="T84" fmla="*/ 34 w 132"/>
                <a:gd name="T85" fmla="*/ 26 h 229"/>
                <a:gd name="T86" fmla="*/ 32 w 132"/>
                <a:gd name="T87" fmla="*/ 23 h 229"/>
                <a:gd name="T88" fmla="*/ 28 w 132"/>
                <a:gd name="T89" fmla="*/ 19 h 229"/>
                <a:gd name="T90" fmla="*/ 25 w 132"/>
                <a:gd name="T91" fmla="*/ 15 h 229"/>
                <a:gd name="T92" fmla="*/ 24 w 132"/>
                <a:gd name="T93" fmla="*/ 12 h 229"/>
                <a:gd name="T94" fmla="*/ 24 w 132"/>
                <a:gd name="T95" fmla="*/ 6 h 229"/>
                <a:gd name="T96" fmla="*/ 26 w 132"/>
                <a:gd name="T97" fmla="*/ 2 h 229"/>
                <a:gd name="T98" fmla="*/ 25 w 132"/>
                <a:gd name="T99" fmla="*/ 0 h 22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2" h="229">
                  <a:moveTo>
                    <a:pt x="93" y="5"/>
                  </a:moveTo>
                  <a:lnTo>
                    <a:pt x="87" y="14"/>
                  </a:lnTo>
                  <a:lnTo>
                    <a:pt x="80" y="27"/>
                  </a:lnTo>
                  <a:lnTo>
                    <a:pt x="74" y="41"/>
                  </a:lnTo>
                  <a:lnTo>
                    <a:pt x="71" y="49"/>
                  </a:lnTo>
                  <a:lnTo>
                    <a:pt x="64" y="49"/>
                  </a:lnTo>
                  <a:lnTo>
                    <a:pt x="53" y="52"/>
                  </a:lnTo>
                  <a:lnTo>
                    <a:pt x="42" y="56"/>
                  </a:lnTo>
                  <a:lnTo>
                    <a:pt x="32" y="63"/>
                  </a:lnTo>
                  <a:lnTo>
                    <a:pt x="21" y="69"/>
                  </a:lnTo>
                  <a:lnTo>
                    <a:pt x="12" y="73"/>
                  </a:lnTo>
                  <a:lnTo>
                    <a:pt x="4" y="79"/>
                  </a:lnTo>
                  <a:lnTo>
                    <a:pt x="1" y="82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1" y="89"/>
                  </a:lnTo>
                  <a:lnTo>
                    <a:pt x="6" y="87"/>
                  </a:lnTo>
                  <a:lnTo>
                    <a:pt x="10" y="84"/>
                  </a:lnTo>
                  <a:lnTo>
                    <a:pt x="16" y="81"/>
                  </a:lnTo>
                  <a:lnTo>
                    <a:pt x="24" y="76"/>
                  </a:lnTo>
                  <a:lnTo>
                    <a:pt x="33" y="70"/>
                  </a:lnTo>
                  <a:lnTo>
                    <a:pt x="42" y="66"/>
                  </a:lnTo>
                  <a:lnTo>
                    <a:pt x="51" y="63"/>
                  </a:lnTo>
                  <a:lnTo>
                    <a:pt x="59" y="60"/>
                  </a:lnTo>
                  <a:lnTo>
                    <a:pt x="65" y="58"/>
                  </a:lnTo>
                  <a:lnTo>
                    <a:pt x="62" y="69"/>
                  </a:lnTo>
                  <a:lnTo>
                    <a:pt x="59" y="84"/>
                  </a:lnTo>
                  <a:lnTo>
                    <a:pt x="56" y="98"/>
                  </a:lnTo>
                  <a:lnTo>
                    <a:pt x="55" y="107"/>
                  </a:lnTo>
                  <a:lnTo>
                    <a:pt x="50" y="113"/>
                  </a:lnTo>
                  <a:lnTo>
                    <a:pt x="42" y="119"/>
                  </a:lnTo>
                  <a:lnTo>
                    <a:pt x="35" y="128"/>
                  </a:lnTo>
                  <a:lnTo>
                    <a:pt x="27" y="136"/>
                  </a:lnTo>
                  <a:lnTo>
                    <a:pt x="19" y="145"/>
                  </a:lnTo>
                  <a:lnTo>
                    <a:pt x="12" y="151"/>
                  </a:lnTo>
                  <a:lnTo>
                    <a:pt x="7" y="157"/>
                  </a:lnTo>
                  <a:lnTo>
                    <a:pt x="6" y="162"/>
                  </a:lnTo>
                  <a:lnTo>
                    <a:pt x="4" y="166"/>
                  </a:lnTo>
                  <a:lnTo>
                    <a:pt x="4" y="170"/>
                  </a:lnTo>
                  <a:lnTo>
                    <a:pt x="7" y="170"/>
                  </a:lnTo>
                  <a:lnTo>
                    <a:pt x="10" y="165"/>
                  </a:lnTo>
                  <a:lnTo>
                    <a:pt x="19" y="156"/>
                  </a:lnTo>
                  <a:lnTo>
                    <a:pt x="33" y="142"/>
                  </a:lnTo>
                  <a:lnTo>
                    <a:pt x="45" y="131"/>
                  </a:lnTo>
                  <a:lnTo>
                    <a:pt x="55" y="124"/>
                  </a:lnTo>
                  <a:lnTo>
                    <a:pt x="56" y="142"/>
                  </a:lnTo>
                  <a:lnTo>
                    <a:pt x="58" y="173"/>
                  </a:lnTo>
                  <a:lnTo>
                    <a:pt x="61" y="203"/>
                  </a:lnTo>
                  <a:lnTo>
                    <a:pt x="64" y="221"/>
                  </a:lnTo>
                  <a:lnTo>
                    <a:pt x="65" y="228"/>
                  </a:lnTo>
                  <a:lnTo>
                    <a:pt x="67" y="229"/>
                  </a:lnTo>
                  <a:lnTo>
                    <a:pt x="67" y="226"/>
                  </a:lnTo>
                  <a:lnTo>
                    <a:pt x="68" y="218"/>
                  </a:lnTo>
                  <a:lnTo>
                    <a:pt x="68" y="199"/>
                  </a:lnTo>
                  <a:lnTo>
                    <a:pt x="67" y="165"/>
                  </a:lnTo>
                  <a:lnTo>
                    <a:pt x="65" y="133"/>
                  </a:lnTo>
                  <a:lnTo>
                    <a:pt x="68" y="113"/>
                  </a:lnTo>
                  <a:lnTo>
                    <a:pt x="70" y="111"/>
                  </a:lnTo>
                  <a:lnTo>
                    <a:pt x="71" y="111"/>
                  </a:lnTo>
                  <a:lnTo>
                    <a:pt x="73" y="115"/>
                  </a:lnTo>
                  <a:lnTo>
                    <a:pt x="74" y="121"/>
                  </a:lnTo>
                  <a:lnTo>
                    <a:pt x="80" y="131"/>
                  </a:lnTo>
                  <a:lnTo>
                    <a:pt x="94" y="148"/>
                  </a:lnTo>
                  <a:lnTo>
                    <a:pt x="109" y="165"/>
                  </a:lnTo>
                  <a:lnTo>
                    <a:pt x="119" y="173"/>
                  </a:lnTo>
                  <a:lnTo>
                    <a:pt x="123" y="173"/>
                  </a:lnTo>
                  <a:lnTo>
                    <a:pt x="123" y="168"/>
                  </a:lnTo>
                  <a:lnTo>
                    <a:pt x="119" y="163"/>
                  </a:lnTo>
                  <a:lnTo>
                    <a:pt x="113" y="156"/>
                  </a:lnTo>
                  <a:lnTo>
                    <a:pt x="103" y="145"/>
                  </a:lnTo>
                  <a:lnTo>
                    <a:pt x="93" y="131"/>
                  </a:lnTo>
                  <a:lnTo>
                    <a:pt x="84" y="118"/>
                  </a:lnTo>
                  <a:lnTo>
                    <a:pt x="77" y="107"/>
                  </a:lnTo>
                  <a:lnTo>
                    <a:pt x="77" y="96"/>
                  </a:lnTo>
                  <a:lnTo>
                    <a:pt x="77" y="81"/>
                  </a:lnTo>
                  <a:lnTo>
                    <a:pt x="79" y="69"/>
                  </a:lnTo>
                  <a:lnTo>
                    <a:pt x="80" y="61"/>
                  </a:lnTo>
                  <a:lnTo>
                    <a:pt x="82" y="58"/>
                  </a:lnTo>
                  <a:lnTo>
                    <a:pt x="85" y="58"/>
                  </a:lnTo>
                  <a:lnTo>
                    <a:pt x="88" y="61"/>
                  </a:lnTo>
                  <a:lnTo>
                    <a:pt x="91" y="66"/>
                  </a:lnTo>
                  <a:lnTo>
                    <a:pt x="100" y="73"/>
                  </a:lnTo>
                  <a:lnTo>
                    <a:pt x="113" y="84"/>
                  </a:lnTo>
                  <a:lnTo>
                    <a:pt x="123" y="95"/>
                  </a:lnTo>
                  <a:lnTo>
                    <a:pt x="131" y="101"/>
                  </a:lnTo>
                  <a:lnTo>
                    <a:pt x="132" y="101"/>
                  </a:lnTo>
                  <a:lnTo>
                    <a:pt x="129" y="96"/>
                  </a:lnTo>
                  <a:lnTo>
                    <a:pt x="125" y="89"/>
                  </a:lnTo>
                  <a:lnTo>
                    <a:pt x="117" y="81"/>
                  </a:lnTo>
                  <a:lnTo>
                    <a:pt x="111" y="73"/>
                  </a:lnTo>
                  <a:lnTo>
                    <a:pt x="105" y="66"/>
                  </a:lnTo>
                  <a:lnTo>
                    <a:pt x="99" y="58"/>
                  </a:lnTo>
                  <a:lnTo>
                    <a:pt x="96" y="52"/>
                  </a:lnTo>
                  <a:lnTo>
                    <a:pt x="93" y="46"/>
                  </a:lnTo>
                  <a:lnTo>
                    <a:pt x="93" y="35"/>
                  </a:lnTo>
                  <a:lnTo>
                    <a:pt x="93" y="23"/>
                  </a:lnTo>
                  <a:lnTo>
                    <a:pt x="97" y="12"/>
                  </a:lnTo>
                  <a:lnTo>
                    <a:pt x="100" y="5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3" y="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301"/>
            <p:cNvSpPr>
              <a:spLocks/>
            </p:cNvSpPr>
            <p:nvPr/>
          </p:nvSpPr>
          <p:spPr bwMode="auto">
            <a:xfrm>
              <a:off x="950" y="615"/>
              <a:ext cx="132" cy="104"/>
            </a:xfrm>
            <a:custGeom>
              <a:avLst/>
              <a:gdLst>
                <a:gd name="T0" fmla="*/ 2 w 264"/>
                <a:gd name="T1" fmla="*/ 5 h 209"/>
                <a:gd name="T2" fmla="*/ 6 w 264"/>
                <a:gd name="T3" fmla="*/ 8 h 209"/>
                <a:gd name="T4" fmla="*/ 8 w 264"/>
                <a:gd name="T5" fmla="*/ 10 h 209"/>
                <a:gd name="T6" fmla="*/ 13 w 264"/>
                <a:gd name="T7" fmla="*/ 13 h 209"/>
                <a:gd name="T8" fmla="*/ 15 w 264"/>
                <a:gd name="T9" fmla="*/ 19 h 209"/>
                <a:gd name="T10" fmla="*/ 15 w 264"/>
                <a:gd name="T11" fmla="*/ 29 h 209"/>
                <a:gd name="T12" fmla="*/ 17 w 264"/>
                <a:gd name="T13" fmla="*/ 34 h 209"/>
                <a:gd name="T14" fmla="*/ 17 w 264"/>
                <a:gd name="T15" fmla="*/ 33 h 209"/>
                <a:gd name="T16" fmla="*/ 17 w 264"/>
                <a:gd name="T17" fmla="*/ 28 h 209"/>
                <a:gd name="T18" fmla="*/ 18 w 264"/>
                <a:gd name="T19" fmla="*/ 17 h 209"/>
                <a:gd name="T20" fmla="*/ 20 w 264"/>
                <a:gd name="T21" fmla="*/ 15 h 209"/>
                <a:gd name="T22" fmla="*/ 23 w 264"/>
                <a:gd name="T23" fmla="*/ 17 h 209"/>
                <a:gd name="T24" fmla="*/ 26 w 264"/>
                <a:gd name="T25" fmla="*/ 21 h 209"/>
                <a:gd name="T26" fmla="*/ 29 w 264"/>
                <a:gd name="T27" fmla="*/ 24 h 209"/>
                <a:gd name="T28" fmla="*/ 31 w 264"/>
                <a:gd name="T29" fmla="*/ 30 h 209"/>
                <a:gd name="T30" fmla="*/ 34 w 264"/>
                <a:gd name="T31" fmla="*/ 46 h 209"/>
                <a:gd name="T32" fmla="*/ 37 w 264"/>
                <a:gd name="T33" fmla="*/ 52 h 209"/>
                <a:gd name="T34" fmla="*/ 37 w 264"/>
                <a:gd name="T35" fmla="*/ 49 h 209"/>
                <a:gd name="T36" fmla="*/ 36 w 264"/>
                <a:gd name="T37" fmla="*/ 43 h 209"/>
                <a:gd name="T38" fmla="*/ 34 w 264"/>
                <a:gd name="T39" fmla="*/ 30 h 209"/>
                <a:gd name="T40" fmla="*/ 37 w 264"/>
                <a:gd name="T41" fmla="*/ 28 h 209"/>
                <a:gd name="T42" fmla="*/ 46 w 264"/>
                <a:gd name="T43" fmla="*/ 33 h 209"/>
                <a:gd name="T44" fmla="*/ 56 w 264"/>
                <a:gd name="T45" fmla="*/ 39 h 209"/>
                <a:gd name="T46" fmla="*/ 64 w 264"/>
                <a:gd name="T47" fmla="*/ 43 h 209"/>
                <a:gd name="T48" fmla="*/ 66 w 264"/>
                <a:gd name="T49" fmla="*/ 45 h 209"/>
                <a:gd name="T50" fmla="*/ 66 w 264"/>
                <a:gd name="T51" fmla="*/ 43 h 209"/>
                <a:gd name="T52" fmla="*/ 62 w 264"/>
                <a:gd name="T53" fmla="*/ 40 h 209"/>
                <a:gd name="T54" fmla="*/ 54 w 264"/>
                <a:gd name="T55" fmla="*/ 35 h 209"/>
                <a:gd name="T56" fmla="*/ 45 w 264"/>
                <a:gd name="T57" fmla="*/ 30 h 209"/>
                <a:gd name="T58" fmla="*/ 37 w 264"/>
                <a:gd name="T59" fmla="*/ 25 h 209"/>
                <a:gd name="T60" fmla="*/ 34 w 264"/>
                <a:gd name="T61" fmla="*/ 24 h 209"/>
                <a:gd name="T62" fmla="*/ 36 w 264"/>
                <a:gd name="T63" fmla="*/ 23 h 209"/>
                <a:gd name="T64" fmla="*/ 41 w 264"/>
                <a:gd name="T65" fmla="*/ 22 h 209"/>
                <a:gd name="T66" fmla="*/ 48 w 264"/>
                <a:gd name="T67" fmla="*/ 21 h 209"/>
                <a:gd name="T68" fmla="*/ 55 w 264"/>
                <a:gd name="T69" fmla="*/ 20 h 209"/>
                <a:gd name="T70" fmla="*/ 62 w 264"/>
                <a:gd name="T71" fmla="*/ 21 h 209"/>
                <a:gd name="T72" fmla="*/ 66 w 264"/>
                <a:gd name="T73" fmla="*/ 22 h 209"/>
                <a:gd name="T74" fmla="*/ 65 w 264"/>
                <a:gd name="T75" fmla="*/ 21 h 209"/>
                <a:gd name="T76" fmla="*/ 61 w 264"/>
                <a:gd name="T77" fmla="*/ 19 h 209"/>
                <a:gd name="T78" fmla="*/ 54 w 264"/>
                <a:gd name="T79" fmla="*/ 19 h 209"/>
                <a:gd name="T80" fmla="*/ 44 w 264"/>
                <a:gd name="T81" fmla="*/ 19 h 209"/>
                <a:gd name="T82" fmla="*/ 37 w 264"/>
                <a:gd name="T83" fmla="*/ 19 h 209"/>
                <a:gd name="T84" fmla="*/ 34 w 264"/>
                <a:gd name="T85" fmla="*/ 19 h 209"/>
                <a:gd name="T86" fmla="*/ 30 w 264"/>
                <a:gd name="T87" fmla="*/ 17 h 209"/>
                <a:gd name="T88" fmla="*/ 26 w 264"/>
                <a:gd name="T89" fmla="*/ 14 h 209"/>
                <a:gd name="T90" fmla="*/ 23 w 264"/>
                <a:gd name="T91" fmla="*/ 12 h 209"/>
                <a:gd name="T92" fmla="*/ 24 w 264"/>
                <a:gd name="T93" fmla="*/ 10 h 209"/>
                <a:gd name="T94" fmla="*/ 29 w 264"/>
                <a:gd name="T95" fmla="*/ 7 h 209"/>
                <a:gd name="T96" fmla="*/ 35 w 264"/>
                <a:gd name="T97" fmla="*/ 4 h 209"/>
                <a:gd name="T98" fmla="*/ 40 w 264"/>
                <a:gd name="T99" fmla="*/ 1 h 209"/>
                <a:gd name="T100" fmla="*/ 43 w 264"/>
                <a:gd name="T101" fmla="*/ 1 h 209"/>
                <a:gd name="T102" fmla="*/ 41 w 264"/>
                <a:gd name="T103" fmla="*/ 0 h 209"/>
                <a:gd name="T104" fmla="*/ 36 w 264"/>
                <a:gd name="T105" fmla="*/ 1 h 209"/>
                <a:gd name="T106" fmla="*/ 31 w 264"/>
                <a:gd name="T107" fmla="*/ 3 h 209"/>
                <a:gd name="T108" fmla="*/ 25 w 264"/>
                <a:gd name="T109" fmla="*/ 6 h 209"/>
                <a:gd name="T110" fmla="*/ 21 w 264"/>
                <a:gd name="T111" fmla="*/ 8 h 209"/>
                <a:gd name="T112" fmla="*/ 18 w 264"/>
                <a:gd name="T113" fmla="*/ 9 h 209"/>
                <a:gd name="T114" fmla="*/ 15 w 264"/>
                <a:gd name="T115" fmla="*/ 9 h 209"/>
                <a:gd name="T116" fmla="*/ 11 w 264"/>
                <a:gd name="T117" fmla="*/ 7 h 209"/>
                <a:gd name="T118" fmla="*/ 8 w 264"/>
                <a:gd name="T119" fmla="*/ 6 h 209"/>
                <a:gd name="T120" fmla="*/ 4 w 264"/>
                <a:gd name="T121" fmla="*/ 4 h 209"/>
                <a:gd name="T122" fmla="*/ 1 w 264"/>
                <a:gd name="T123" fmla="*/ 4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64" h="209">
                  <a:moveTo>
                    <a:pt x="0" y="16"/>
                  </a:moveTo>
                  <a:lnTo>
                    <a:pt x="6" y="21"/>
                  </a:lnTo>
                  <a:lnTo>
                    <a:pt x="14" y="29"/>
                  </a:lnTo>
                  <a:lnTo>
                    <a:pt x="22" y="35"/>
                  </a:lnTo>
                  <a:lnTo>
                    <a:pt x="25" y="39"/>
                  </a:lnTo>
                  <a:lnTo>
                    <a:pt x="31" y="42"/>
                  </a:lnTo>
                  <a:lnTo>
                    <a:pt x="41" y="45"/>
                  </a:lnTo>
                  <a:lnTo>
                    <a:pt x="52" y="52"/>
                  </a:lnTo>
                  <a:lnTo>
                    <a:pt x="60" y="56"/>
                  </a:lnTo>
                  <a:lnTo>
                    <a:pt x="60" y="76"/>
                  </a:lnTo>
                  <a:lnTo>
                    <a:pt x="60" y="97"/>
                  </a:lnTo>
                  <a:lnTo>
                    <a:pt x="60" y="117"/>
                  </a:lnTo>
                  <a:lnTo>
                    <a:pt x="63" y="133"/>
                  </a:lnTo>
                  <a:lnTo>
                    <a:pt x="66" y="139"/>
                  </a:lnTo>
                  <a:lnTo>
                    <a:pt x="67" y="139"/>
                  </a:lnTo>
                  <a:lnTo>
                    <a:pt x="67" y="133"/>
                  </a:lnTo>
                  <a:lnTo>
                    <a:pt x="66" y="126"/>
                  </a:lnTo>
                  <a:lnTo>
                    <a:pt x="66" y="113"/>
                  </a:lnTo>
                  <a:lnTo>
                    <a:pt x="67" y="91"/>
                  </a:lnTo>
                  <a:lnTo>
                    <a:pt x="70" y="70"/>
                  </a:lnTo>
                  <a:lnTo>
                    <a:pt x="73" y="58"/>
                  </a:lnTo>
                  <a:lnTo>
                    <a:pt x="78" y="61"/>
                  </a:lnTo>
                  <a:lnTo>
                    <a:pt x="83" y="65"/>
                  </a:lnTo>
                  <a:lnTo>
                    <a:pt x="90" y="71"/>
                  </a:lnTo>
                  <a:lnTo>
                    <a:pt x="98" y="79"/>
                  </a:lnTo>
                  <a:lnTo>
                    <a:pt x="104" y="85"/>
                  </a:lnTo>
                  <a:lnTo>
                    <a:pt x="112" y="91"/>
                  </a:lnTo>
                  <a:lnTo>
                    <a:pt x="116" y="96"/>
                  </a:lnTo>
                  <a:lnTo>
                    <a:pt x="121" y="99"/>
                  </a:lnTo>
                  <a:lnTo>
                    <a:pt x="124" y="123"/>
                  </a:lnTo>
                  <a:lnTo>
                    <a:pt x="128" y="155"/>
                  </a:lnTo>
                  <a:lnTo>
                    <a:pt x="136" y="186"/>
                  </a:lnTo>
                  <a:lnTo>
                    <a:pt x="144" y="204"/>
                  </a:lnTo>
                  <a:lnTo>
                    <a:pt x="148" y="209"/>
                  </a:lnTo>
                  <a:lnTo>
                    <a:pt x="150" y="206"/>
                  </a:lnTo>
                  <a:lnTo>
                    <a:pt x="148" y="198"/>
                  </a:lnTo>
                  <a:lnTo>
                    <a:pt x="145" y="189"/>
                  </a:lnTo>
                  <a:lnTo>
                    <a:pt x="142" y="172"/>
                  </a:lnTo>
                  <a:lnTo>
                    <a:pt x="138" y="148"/>
                  </a:lnTo>
                  <a:lnTo>
                    <a:pt x="133" y="123"/>
                  </a:lnTo>
                  <a:lnTo>
                    <a:pt x="133" y="107"/>
                  </a:lnTo>
                  <a:lnTo>
                    <a:pt x="145" y="113"/>
                  </a:lnTo>
                  <a:lnTo>
                    <a:pt x="162" y="123"/>
                  </a:lnTo>
                  <a:lnTo>
                    <a:pt x="182" y="134"/>
                  </a:lnTo>
                  <a:lnTo>
                    <a:pt x="203" y="145"/>
                  </a:lnTo>
                  <a:lnTo>
                    <a:pt x="223" y="157"/>
                  </a:lnTo>
                  <a:lnTo>
                    <a:pt x="240" y="166"/>
                  </a:lnTo>
                  <a:lnTo>
                    <a:pt x="254" y="174"/>
                  </a:lnTo>
                  <a:lnTo>
                    <a:pt x="260" y="178"/>
                  </a:lnTo>
                  <a:lnTo>
                    <a:pt x="263" y="181"/>
                  </a:lnTo>
                  <a:lnTo>
                    <a:pt x="264" y="180"/>
                  </a:lnTo>
                  <a:lnTo>
                    <a:pt x="261" y="175"/>
                  </a:lnTo>
                  <a:lnTo>
                    <a:pt x="254" y="169"/>
                  </a:lnTo>
                  <a:lnTo>
                    <a:pt x="246" y="163"/>
                  </a:lnTo>
                  <a:lnTo>
                    <a:pt x="232" y="154"/>
                  </a:lnTo>
                  <a:lnTo>
                    <a:pt x="215" y="143"/>
                  </a:lnTo>
                  <a:lnTo>
                    <a:pt x="197" y="131"/>
                  </a:lnTo>
                  <a:lnTo>
                    <a:pt x="179" y="120"/>
                  </a:lnTo>
                  <a:lnTo>
                    <a:pt x="162" y="110"/>
                  </a:lnTo>
                  <a:lnTo>
                    <a:pt x="148" y="102"/>
                  </a:lnTo>
                  <a:lnTo>
                    <a:pt x="141" y="97"/>
                  </a:lnTo>
                  <a:lnTo>
                    <a:pt x="135" y="96"/>
                  </a:lnTo>
                  <a:lnTo>
                    <a:pt x="136" y="94"/>
                  </a:lnTo>
                  <a:lnTo>
                    <a:pt x="142" y="94"/>
                  </a:lnTo>
                  <a:lnTo>
                    <a:pt x="153" y="91"/>
                  </a:lnTo>
                  <a:lnTo>
                    <a:pt x="162" y="88"/>
                  </a:lnTo>
                  <a:lnTo>
                    <a:pt x="174" y="85"/>
                  </a:lnTo>
                  <a:lnTo>
                    <a:pt x="189" y="84"/>
                  </a:lnTo>
                  <a:lnTo>
                    <a:pt x="205" y="82"/>
                  </a:lnTo>
                  <a:lnTo>
                    <a:pt x="220" y="81"/>
                  </a:lnTo>
                  <a:lnTo>
                    <a:pt x="235" y="82"/>
                  </a:lnTo>
                  <a:lnTo>
                    <a:pt x="247" y="84"/>
                  </a:lnTo>
                  <a:lnTo>
                    <a:pt x="257" y="87"/>
                  </a:lnTo>
                  <a:lnTo>
                    <a:pt x="264" y="91"/>
                  </a:lnTo>
                  <a:lnTo>
                    <a:pt x="264" y="88"/>
                  </a:lnTo>
                  <a:lnTo>
                    <a:pt x="260" y="84"/>
                  </a:lnTo>
                  <a:lnTo>
                    <a:pt x="252" y="79"/>
                  </a:lnTo>
                  <a:lnTo>
                    <a:pt x="244" y="78"/>
                  </a:lnTo>
                  <a:lnTo>
                    <a:pt x="231" y="76"/>
                  </a:lnTo>
                  <a:lnTo>
                    <a:pt x="214" y="76"/>
                  </a:lnTo>
                  <a:lnTo>
                    <a:pt x="196" y="76"/>
                  </a:lnTo>
                  <a:lnTo>
                    <a:pt x="176" y="76"/>
                  </a:lnTo>
                  <a:lnTo>
                    <a:pt x="159" y="78"/>
                  </a:lnTo>
                  <a:lnTo>
                    <a:pt x="145" y="78"/>
                  </a:lnTo>
                  <a:lnTo>
                    <a:pt x="138" y="79"/>
                  </a:lnTo>
                  <a:lnTo>
                    <a:pt x="133" y="78"/>
                  </a:lnTo>
                  <a:lnTo>
                    <a:pt x="125" y="74"/>
                  </a:lnTo>
                  <a:lnTo>
                    <a:pt x="119" y="70"/>
                  </a:lnTo>
                  <a:lnTo>
                    <a:pt x="112" y="64"/>
                  </a:lnTo>
                  <a:lnTo>
                    <a:pt x="104" y="58"/>
                  </a:lnTo>
                  <a:lnTo>
                    <a:pt x="96" y="52"/>
                  </a:lnTo>
                  <a:lnTo>
                    <a:pt x="92" y="48"/>
                  </a:lnTo>
                  <a:lnTo>
                    <a:pt x="89" y="45"/>
                  </a:lnTo>
                  <a:lnTo>
                    <a:pt x="96" y="41"/>
                  </a:lnTo>
                  <a:lnTo>
                    <a:pt x="106" y="35"/>
                  </a:lnTo>
                  <a:lnTo>
                    <a:pt x="116" y="29"/>
                  </a:lnTo>
                  <a:lnTo>
                    <a:pt x="128" y="23"/>
                  </a:lnTo>
                  <a:lnTo>
                    <a:pt x="139" y="16"/>
                  </a:lnTo>
                  <a:lnTo>
                    <a:pt x="148" y="10"/>
                  </a:lnTo>
                  <a:lnTo>
                    <a:pt x="157" y="7"/>
                  </a:lnTo>
                  <a:lnTo>
                    <a:pt x="164" y="6"/>
                  </a:lnTo>
                  <a:lnTo>
                    <a:pt x="170" y="4"/>
                  </a:lnTo>
                  <a:lnTo>
                    <a:pt x="170" y="1"/>
                  </a:lnTo>
                  <a:lnTo>
                    <a:pt x="162" y="0"/>
                  </a:lnTo>
                  <a:lnTo>
                    <a:pt x="151" y="3"/>
                  </a:lnTo>
                  <a:lnTo>
                    <a:pt x="144" y="6"/>
                  </a:lnTo>
                  <a:lnTo>
                    <a:pt x="135" y="10"/>
                  </a:lnTo>
                  <a:lnTo>
                    <a:pt x="122" y="15"/>
                  </a:lnTo>
                  <a:lnTo>
                    <a:pt x="112" y="19"/>
                  </a:lnTo>
                  <a:lnTo>
                    <a:pt x="99" y="26"/>
                  </a:lnTo>
                  <a:lnTo>
                    <a:pt x="90" y="30"/>
                  </a:lnTo>
                  <a:lnTo>
                    <a:pt x="81" y="33"/>
                  </a:lnTo>
                  <a:lnTo>
                    <a:pt x="77" y="36"/>
                  </a:lnTo>
                  <a:lnTo>
                    <a:pt x="70" y="39"/>
                  </a:lnTo>
                  <a:lnTo>
                    <a:pt x="64" y="39"/>
                  </a:lnTo>
                  <a:lnTo>
                    <a:pt x="57" y="38"/>
                  </a:lnTo>
                  <a:lnTo>
                    <a:pt x="49" y="33"/>
                  </a:lnTo>
                  <a:lnTo>
                    <a:pt x="43" y="30"/>
                  </a:lnTo>
                  <a:lnTo>
                    <a:pt x="37" y="27"/>
                  </a:lnTo>
                  <a:lnTo>
                    <a:pt x="29" y="24"/>
                  </a:lnTo>
                  <a:lnTo>
                    <a:pt x="22" y="23"/>
                  </a:lnTo>
                  <a:lnTo>
                    <a:pt x="15" y="19"/>
                  </a:lnTo>
                  <a:lnTo>
                    <a:pt x="8" y="18"/>
                  </a:lnTo>
                  <a:lnTo>
                    <a:pt x="3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302"/>
            <p:cNvSpPr>
              <a:spLocks/>
            </p:cNvSpPr>
            <p:nvPr/>
          </p:nvSpPr>
          <p:spPr bwMode="auto">
            <a:xfrm>
              <a:off x="492" y="775"/>
              <a:ext cx="87" cy="89"/>
            </a:xfrm>
            <a:custGeom>
              <a:avLst/>
              <a:gdLst>
                <a:gd name="T0" fmla="*/ 5 w 172"/>
                <a:gd name="T1" fmla="*/ 13 h 178"/>
                <a:gd name="T2" fmla="*/ 7 w 172"/>
                <a:gd name="T3" fmla="*/ 22 h 178"/>
                <a:gd name="T4" fmla="*/ 11 w 172"/>
                <a:gd name="T5" fmla="*/ 21 h 178"/>
                <a:gd name="T6" fmla="*/ 14 w 172"/>
                <a:gd name="T7" fmla="*/ 24 h 178"/>
                <a:gd name="T8" fmla="*/ 16 w 172"/>
                <a:gd name="T9" fmla="*/ 27 h 178"/>
                <a:gd name="T10" fmla="*/ 12 w 172"/>
                <a:gd name="T11" fmla="*/ 26 h 178"/>
                <a:gd name="T12" fmla="*/ 9 w 172"/>
                <a:gd name="T13" fmla="*/ 25 h 178"/>
                <a:gd name="T14" fmla="*/ 6 w 172"/>
                <a:gd name="T15" fmla="*/ 23 h 178"/>
                <a:gd name="T16" fmla="*/ 1 w 172"/>
                <a:gd name="T17" fmla="*/ 26 h 178"/>
                <a:gd name="T18" fmla="*/ 0 w 172"/>
                <a:gd name="T19" fmla="*/ 31 h 178"/>
                <a:gd name="T20" fmla="*/ 2 w 172"/>
                <a:gd name="T21" fmla="*/ 34 h 178"/>
                <a:gd name="T22" fmla="*/ 9 w 172"/>
                <a:gd name="T23" fmla="*/ 35 h 178"/>
                <a:gd name="T24" fmla="*/ 13 w 172"/>
                <a:gd name="T25" fmla="*/ 33 h 178"/>
                <a:gd name="T26" fmla="*/ 13 w 172"/>
                <a:gd name="T27" fmla="*/ 35 h 178"/>
                <a:gd name="T28" fmla="*/ 11 w 172"/>
                <a:gd name="T29" fmla="*/ 44 h 178"/>
                <a:gd name="T30" fmla="*/ 18 w 172"/>
                <a:gd name="T31" fmla="*/ 44 h 178"/>
                <a:gd name="T32" fmla="*/ 21 w 172"/>
                <a:gd name="T33" fmla="*/ 38 h 178"/>
                <a:gd name="T34" fmla="*/ 19 w 172"/>
                <a:gd name="T35" fmla="*/ 33 h 178"/>
                <a:gd name="T36" fmla="*/ 20 w 172"/>
                <a:gd name="T37" fmla="*/ 32 h 178"/>
                <a:gd name="T38" fmla="*/ 21 w 172"/>
                <a:gd name="T39" fmla="*/ 34 h 178"/>
                <a:gd name="T40" fmla="*/ 24 w 172"/>
                <a:gd name="T41" fmla="*/ 38 h 178"/>
                <a:gd name="T42" fmla="*/ 30 w 172"/>
                <a:gd name="T43" fmla="*/ 38 h 178"/>
                <a:gd name="T44" fmla="*/ 35 w 172"/>
                <a:gd name="T45" fmla="*/ 40 h 178"/>
                <a:gd name="T46" fmla="*/ 40 w 172"/>
                <a:gd name="T47" fmla="*/ 37 h 178"/>
                <a:gd name="T48" fmla="*/ 41 w 172"/>
                <a:gd name="T49" fmla="*/ 33 h 178"/>
                <a:gd name="T50" fmla="*/ 40 w 172"/>
                <a:gd name="T51" fmla="*/ 32 h 178"/>
                <a:gd name="T52" fmla="*/ 35 w 172"/>
                <a:gd name="T53" fmla="*/ 29 h 178"/>
                <a:gd name="T54" fmla="*/ 30 w 172"/>
                <a:gd name="T55" fmla="*/ 28 h 178"/>
                <a:gd name="T56" fmla="*/ 32 w 172"/>
                <a:gd name="T57" fmla="*/ 24 h 178"/>
                <a:gd name="T58" fmla="*/ 38 w 172"/>
                <a:gd name="T59" fmla="*/ 22 h 178"/>
                <a:gd name="T60" fmla="*/ 43 w 172"/>
                <a:gd name="T61" fmla="*/ 19 h 178"/>
                <a:gd name="T62" fmla="*/ 44 w 172"/>
                <a:gd name="T63" fmla="*/ 13 h 178"/>
                <a:gd name="T64" fmla="*/ 38 w 172"/>
                <a:gd name="T65" fmla="*/ 10 h 178"/>
                <a:gd name="T66" fmla="*/ 33 w 172"/>
                <a:gd name="T67" fmla="*/ 13 h 178"/>
                <a:gd name="T68" fmla="*/ 33 w 172"/>
                <a:gd name="T69" fmla="*/ 17 h 178"/>
                <a:gd name="T70" fmla="*/ 28 w 172"/>
                <a:gd name="T71" fmla="*/ 20 h 178"/>
                <a:gd name="T72" fmla="*/ 26 w 172"/>
                <a:gd name="T73" fmla="*/ 20 h 178"/>
                <a:gd name="T74" fmla="*/ 25 w 172"/>
                <a:gd name="T75" fmla="*/ 18 h 178"/>
                <a:gd name="T76" fmla="*/ 27 w 172"/>
                <a:gd name="T77" fmla="*/ 13 h 178"/>
                <a:gd name="T78" fmla="*/ 31 w 172"/>
                <a:gd name="T79" fmla="*/ 7 h 178"/>
                <a:gd name="T80" fmla="*/ 28 w 172"/>
                <a:gd name="T81" fmla="*/ 2 h 178"/>
                <a:gd name="T82" fmla="*/ 23 w 172"/>
                <a:gd name="T83" fmla="*/ 1 h 178"/>
                <a:gd name="T84" fmla="*/ 19 w 172"/>
                <a:gd name="T85" fmla="*/ 4 h 178"/>
                <a:gd name="T86" fmla="*/ 17 w 172"/>
                <a:gd name="T87" fmla="*/ 6 h 178"/>
                <a:gd name="T88" fmla="*/ 19 w 172"/>
                <a:gd name="T89" fmla="*/ 10 h 178"/>
                <a:gd name="T90" fmla="*/ 21 w 172"/>
                <a:gd name="T91" fmla="*/ 14 h 178"/>
                <a:gd name="T92" fmla="*/ 21 w 172"/>
                <a:gd name="T93" fmla="*/ 18 h 178"/>
                <a:gd name="T94" fmla="*/ 19 w 172"/>
                <a:gd name="T95" fmla="*/ 19 h 178"/>
                <a:gd name="T96" fmla="*/ 16 w 172"/>
                <a:gd name="T97" fmla="*/ 14 h 17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72" h="178">
                  <a:moveTo>
                    <a:pt x="41" y="40"/>
                  </a:moveTo>
                  <a:lnTo>
                    <a:pt x="29" y="43"/>
                  </a:lnTo>
                  <a:lnTo>
                    <a:pt x="18" y="52"/>
                  </a:lnTo>
                  <a:lnTo>
                    <a:pt x="14" y="66"/>
                  </a:lnTo>
                  <a:lnTo>
                    <a:pt x="21" y="84"/>
                  </a:lnTo>
                  <a:lnTo>
                    <a:pt x="26" y="87"/>
                  </a:lnTo>
                  <a:lnTo>
                    <a:pt x="32" y="87"/>
                  </a:lnTo>
                  <a:lnTo>
                    <a:pt x="38" y="86"/>
                  </a:lnTo>
                  <a:lnTo>
                    <a:pt x="41" y="84"/>
                  </a:lnTo>
                  <a:lnTo>
                    <a:pt x="47" y="87"/>
                  </a:lnTo>
                  <a:lnTo>
                    <a:pt x="52" y="92"/>
                  </a:lnTo>
                  <a:lnTo>
                    <a:pt x="56" y="95"/>
                  </a:lnTo>
                  <a:lnTo>
                    <a:pt x="59" y="100"/>
                  </a:lnTo>
                  <a:lnTo>
                    <a:pt x="61" y="104"/>
                  </a:lnTo>
                  <a:lnTo>
                    <a:pt x="61" y="106"/>
                  </a:lnTo>
                  <a:lnTo>
                    <a:pt x="58" y="106"/>
                  </a:lnTo>
                  <a:lnTo>
                    <a:pt x="52" y="104"/>
                  </a:lnTo>
                  <a:lnTo>
                    <a:pt x="46" y="103"/>
                  </a:lnTo>
                  <a:lnTo>
                    <a:pt x="41" y="101"/>
                  </a:lnTo>
                  <a:lnTo>
                    <a:pt x="38" y="101"/>
                  </a:lnTo>
                  <a:lnTo>
                    <a:pt x="36" y="98"/>
                  </a:lnTo>
                  <a:lnTo>
                    <a:pt x="35" y="95"/>
                  </a:lnTo>
                  <a:lnTo>
                    <a:pt x="30" y="92"/>
                  </a:lnTo>
                  <a:lnTo>
                    <a:pt x="23" y="91"/>
                  </a:lnTo>
                  <a:lnTo>
                    <a:pt x="15" y="92"/>
                  </a:lnTo>
                  <a:lnTo>
                    <a:pt x="7" y="95"/>
                  </a:lnTo>
                  <a:lnTo>
                    <a:pt x="3" y="101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0" y="123"/>
                  </a:lnTo>
                  <a:lnTo>
                    <a:pt x="1" y="127"/>
                  </a:lnTo>
                  <a:lnTo>
                    <a:pt x="4" y="130"/>
                  </a:lnTo>
                  <a:lnTo>
                    <a:pt x="6" y="133"/>
                  </a:lnTo>
                  <a:lnTo>
                    <a:pt x="15" y="138"/>
                  </a:lnTo>
                  <a:lnTo>
                    <a:pt x="26" y="139"/>
                  </a:lnTo>
                  <a:lnTo>
                    <a:pt x="35" y="138"/>
                  </a:lnTo>
                  <a:lnTo>
                    <a:pt x="41" y="133"/>
                  </a:lnTo>
                  <a:lnTo>
                    <a:pt x="46" y="129"/>
                  </a:lnTo>
                  <a:lnTo>
                    <a:pt x="50" y="129"/>
                  </a:lnTo>
                  <a:lnTo>
                    <a:pt x="55" y="130"/>
                  </a:lnTo>
                  <a:lnTo>
                    <a:pt x="59" y="132"/>
                  </a:lnTo>
                  <a:lnTo>
                    <a:pt x="50" y="139"/>
                  </a:lnTo>
                  <a:lnTo>
                    <a:pt x="43" y="152"/>
                  </a:lnTo>
                  <a:lnTo>
                    <a:pt x="38" y="164"/>
                  </a:lnTo>
                  <a:lnTo>
                    <a:pt x="41" y="173"/>
                  </a:lnTo>
                  <a:lnTo>
                    <a:pt x="50" y="178"/>
                  </a:lnTo>
                  <a:lnTo>
                    <a:pt x="59" y="178"/>
                  </a:lnTo>
                  <a:lnTo>
                    <a:pt x="70" y="175"/>
                  </a:lnTo>
                  <a:lnTo>
                    <a:pt x="76" y="168"/>
                  </a:lnTo>
                  <a:lnTo>
                    <a:pt x="81" y="161"/>
                  </a:lnTo>
                  <a:lnTo>
                    <a:pt x="81" y="152"/>
                  </a:lnTo>
                  <a:lnTo>
                    <a:pt x="79" y="142"/>
                  </a:lnTo>
                  <a:lnTo>
                    <a:pt x="76" y="136"/>
                  </a:lnTo>
                  <a:lnTo>
                    <a:pt x="73" y="132"/>
                  </a:lnTo>
                  <a:lnTo>
                    <a:pt x="73" y="129"/>
                  </a:lnTo>
                  <a:lnTo>
                    <a:pt x="75" y="127"/>
                  </a:lnTo>
                  <a:lnTo>
                    <a:pt x="78" y="126"/>
                  </a:lnTo>
                  <a:lnTo>
                    <a:pt x="81" y="126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9"/>
                  </a:lnTo>
                  <a:lnTo>
                    <a:pt x="87" y="146"/>
                  </a:lnTo>
                  <a:lnTo>
                    <a:pt x="93" y="152"/>
                  </a:lnTo>
                  <a:lnTo>
                    <a:pt x="101" y="153"/>
                  </a:lnTo>
                  <a:lnTo>
                    <a:pt x="113" y="147"/>
                  </a:lnTo>
                  <a:lnTo>
                    <a:pt x="117" y="152"/>
                  </a:lnTo>
                  <a:lnTo>
                    <a:pt x="123" y="155"/>
                  </a:lnTo>
                  <a:lnTo>
                    <a:pt x="131" y="158"/>
                  </a:lnTo>
                  <a:lnTo>
                    <a:pt x="139" y="158"/>
                  </a:lnTo>
                  <a:lnTo>
                    <a:pt x="145" y="156"/>
                  </a:lnTo>
                  <a:lnTo>
                    <a:pt x="152" y="152"/>
                  </a:lnTo>
                  <a:lnTo>
                    <a:pt x="159" y="146"/>
                  </a:lnTo>
                  <a:lnTo>
                    <a:pt x="163" y="135"/>
                  </a:lnTo>
                  <a:lnTo>
                    <a:pt x="163" y="133"/>
                  </a:lnTo>
                  <a:lnTo>
                    <a:pt x="163" y="132"/>
                  </a:lnTo>
                  <a:lnTo>
                    <a:pt x="162" y="132"/>
                  </a:lnTo>
                  <a:lnTo>
                    <a:pt x="162" y="130"/>
                  </a:lnTo>
                  <a:lnTo>
                    <a:pt x="159" y="126"/>
                  </a:lnTo>
                  <a:lnTo>
                    <a:pt x="154" y="118"/>
                  </a:lnTo>
                  <a:lnTo>
                    <a:pt x="146" y="113"/>
                  </a:lnTo>
                  <a:lnTo>
                    <a:pt x="136" y="113"/>
                  </a:lnTo>
                  <a:lnTo>
                    <a:pt x="130" y="115"/>
                  </a:lnTo>
                  <a:lnTo>
                    <a:pt x="123" y="113"/>
                  </a:lnTo>
                  <a:lnTo>
                    <a:pt x="119" y="109"/>
                  </a:lnTo>
                  <a:lnTo>
                    <a:pt x="116" y="106"/>
                  </a:lnTo>
                  <a:lnTo>
                    <a:pt x="122" y="100"/>
                  </a:lnTo>
                  <a:lnTo>
                    <a:pt x="127" y="94"/>
                  </a:lnTo>
                  <a:lnTo>
                    <a:pt x="133" y="89"/>
                  </a:lnTo>
                  <a:lnTo>
                    <a:pt x="137" y="84"/>
                  </a:lnTo>
                  <a:lnTo>
                    <a:pt x="149" y="86"/>
                  </a:lnTo>
                  <a:lnTo>
                    <a:pt x="159" y="83"/>
                  </a:lnTo>
                  <a:lnTo>
                    <a:pt x="165" y="80"/>
                  </a:lnTo>
                  <a:lnTo>
                    <a:pt x="169" y="74"/>
                  </a:lnTo>
                  <a:lnTo>
                    <a:pt x="172" y="66"/>
                  </a:lnTo>
                  <a:lnTo>
                    <a:pt x="172" y="60"/>
                  </a:lnTo>
                  <a:lnTo>
                    <a:pt x="171" y="52"/>
                  </a:lnTo>
                  <a:lnTo>
                    <a:pt x="166" y="46"/>
                  </a:lnTo>
                  <a:lnTo>
                    <a:pt x="160" y="42"/>
                  </a:lnTo>
                  <a:lnTo>
                    <a:pt x="151" y="40"/>
                  </a:lnTo>
                  <a:lnTo>
                    <a:pt x="140" y="42"/>
                  </a:lnTo>
                  <a:lnTo>
                    <a:pt x="133" y="45"/>
                  </a:lnTo>
                  <a:lnTo>
                    <a:pt x="128" y="49"/>
                  </a:lnTo>
                  <a:lnTo>
                    <a:pt x="128" y="54"/>
                  </a:lnTo>
                  <a:lnTo>
                    <a:pt x="128" y="60"/>
                  </a:lnTo>
                  <a:lnTo>
                    <a:pt x="128" y="65"/>
                  </a:lnTo>
                  <a:lnTo>
                    <a:pt x="122" y="71"/>
                  </a:lnTo>
                  <a:lnTo>
                    <a:pt x="116" y="75"/>
                  </a:lnTo>
                  <a:lnTo>
                    <a:pt x="110" y="80"/>
                  </a:lnTo>
                  <a:lnTo>
                    <a:pt x="107" y="83"/>
                  </a:lnTo>
                  <a:lnTo>
                    <a:pt x="104" y="81"/>
                  </a:lnTo>
                  <a:lnTo>
                    <a:pt x="102" y="78"/>
                  </a:lnTo>
                  <a:lnTo>
                    <a:pt x="99" y="77"/>
                  </a:lnTo>
                  <a:lnTo>
                    <a:pt x="96" y="75"/>
                  </a:lnTo>
                  <a:lnTo>
                    <a:pt x="99" y="69"/>
                  </a:lnTo>
                  <a:lnTo>
                    <a:pt x="102" y="62"/>
                  </a:lnTo>
                  <a:lnTo>
                    <a:pt x="104" y="54"/>
                  </a:lnTo>
                  <a:lnTo>
                    <a:pt x="105" y="49"/>
                  </a:lnTo>
                  <a:lnTo>
                    <a:pt x="113" y="43"/>
                  </a:lnTo>
                  <a:lnTo>
                    <a:pt x="119" y="36"/>
                  </a:lnTo>
                  <a:lnTo>
                    <a:pt x="122" y="28"/>
                  </a:lnTo>
                  <a:lnTo>
                    <a:pt x="122" y="19"/>
                  </a:lnTo>
                  <a:lnTo>
                    <a:pt x="117" y="11"/>
                  </a:lnTo>
                  <a:lnTo>
                    <a:pt x="110" y="5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8" y="2"/>
                  </a:lnTo>
                  <a:lnTo>
                    <a:pt x="84" y="5"/>
                  </a:lnTo>
                  <a:lnTo>
                    <a:pt x="78" y="8"/>
                  </a:lnTo>
                  <a:lnTo>
                    <a:pt x="73" y="13"/>
                  </a:lnTo>
                  <a:lnTo>
                    <a:pt x="70" y="16"/>
                  </a:lnTo>
                  <a:lnTo>
                    <a:pt x="69" y="19"/>
                  </a:lnTo>
                  <a:lnTo>
                    <a:pt x="67" y="23"/>
                  </a:lnTo>
                  <a:lnTo>
                    <a:pt x="67" y="26"/>
                  </a:lnTo>
                  <a:lnTo>
                    <a:pt x="70" y="34"/>
                  </a:lnTo>
                  <a:lnTo>
                    <a:pt x="75" y="40"/>
                  </a:lnTo>
                  <a:lnTo>
                    <a:pt x="79" y="45"/>
                  </a:lnTo>
                  <a:lnTo>
                    <a:pt x="84" y="46"/>
                  </a:lnTo>
                  <a:lnTo>
                    <a:pt x="84" y="54"/>
                  </a:lnTo>
                  <a:lnTo>
                    <a:pt x="84" y="62"/>
                  </a:lnTo>
                  <a:lnTo>
                    <a:pt x="82" y="68"/>
                  </a:lnTo>
                  <a:lnTo>
                    <a:pt x="82" y="71"/>
                  </a:lnTo>
                  <a:lnTo>
                    <a:pt x="79" y="71"/>
                  </a:lnTo>
                  <a:lnTo>
                    <a:pt x="75" y="72"/>
                  </a:lnTo>
                  <a:lnTo>
                    <a:pt x="73" y="74"/>
                  </a:lnTo>
                  <a:lnTo>
                    <a:pt x="72" y="74"/>
                  </a:lnTo>
                  <a:lnTo>
                    <a:pt x="65" y="66"/>
                  </a:lnTo>
                  <a:lnTo>
                    <a:pt x="61" y="55"/>
                  </a:lnTo>
                  <a:lnTo>
                    <a:pt x="55" y="45"/>
                  </a:lnTo>
                  <a:lnTo>
                    <a:pt x="41" y="40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303"/>
            <p:cNvSpPr>
              <a:spLocks/>
            </p:cNvSpPr>
            <p:nvPr/>
          </p:nvSpPr>
          <p:spPr bwMode="auto">
            <a:xfrm>
              <a:off x="431" y="893"/>
              <a:ext cx="90" cy="155"/>
            </a:xfrm>
            <a:custGeom>
              <a:avLst/>
              <a:gdLst>
                <a:gd name="T0" fmla="*/ 45 w 178"/>
                <a:gd name="T1" fmla="*/ 0 h 310"/>
                <a:gd name="T2" fmla="*/ 41 w 178"/>
                <a:gd name="T3" fmla="*/ 5 h 310"/>
                <a:gd name="T4" fmla="*/ 37 w 178"/>
                <a:gd name="T5" fmla="*/ 9 h 310"/>
                <a:gd name="T6" fmla="*/ 33 w 178"/>
                <a:gd name="T7" fmla="*/ 13 h 310"/>
                <a:gd name="T8" fmla="*/ 28 w 178"/>
                <a:gd name="T9" fmla="*/ 16 h 310"/>
                <a:gd name="T10" fmla="*/ 22 w 178"/>
                <a:gd name="T11" fmla="*/ 18 h 310"/>
                <a:gd name="T12" fmla="*/ 17 w 178"/>
                <a:gd name="T13" fmla="*/ 19 h 310"/>
                <a:gd name="T14" fmla="*/ 13 w 178"/>
                <a:gd name="T15" fmla="*/ 20 h 310"/>
                <a:gd name="T16" fmla="*/ 8 w 178"/>
                <a:gd name="T17" fmla="*/ 20 h 310"/>
                <a:gd name="T18" fmla="*/ 9 w 178"/>
                <a:gd name="T19" fmla="*/ 24 h 310"/>
                <a:gd name="T20" fmla="*/ 8 w 178"/>
                <a:gd name="T21" fmla="*/ 28 h 310"/>
                <a:gd name="T22" fmla="*/ 5 w 178"/>
                <a:gd name="T23" fmla="*/ 33 h 310"/>
                <a:gd name="T24" fmla="*/ 0 w 178"/>
                <a:gd name="T25" fmla="*/ 36 h 310"/>
                <a:gd name="T26" fmla="*/ 3 w 178"/>
                <a:gd name="T27" fmla="*/ 41 h 310"/>
                <a:gd name="T28" fmla="*/ 5 w 178"/>
                <a:gd name="T29" fmla="*/ 47 h 310"/>
                <a:gd name="T30" fmla="*/ 5 w 178"/>
                <a:gd name="T31" fmla="*/ 53 h 310"/>
                <a:gd name="T32" fmla="*/ 3 w 178"/>
                <a:gd name="T33" fmla="*/ 59 h 310"/>
                <a:gd name="T34" fmla="*/ 5 w 178"/>
                <a:gd name="T35" fmla="*/ 59 h 310"/>
                <a:gd name="T36" fmla="*/ 8 w 178"/>
                <a:gd name="T37" fmla="*/ 61 h 310"/>
                <a:gd name="T38" fmla="*/ 10 w 178"/>
                <a:gd name="T39" fmla="*/ 62 h 310"/>
                <a:gd name="T40" fmla="*/ 13 w 178"/>
                <a:gd name="T41" fmla="*/ 64 h 310"/>
                <a:gd name="T42" fmla="*/ 16 w 178"/>
                <a:gd name="T43" fmla="*/ 66 h 310"/>
                <a:gd name="T44" fmla="*/ 18 w 178"/>
                <a:gd name="T45" fmla="*/ 69 h 310"/>
                <a:gd name="T46" fmla="*/ 20 w 178"/>
                <a:gd name="T47" fmla="*/ 73 h 310"/>
                <a:gd name="T48" fmla="*/ 22 w 178"/>
                <a:gd name="T49" fmla="*/ 78 h 310"/>
                <a:gd name="T50" fmla="*/ 23 w 178"/>
                <a:gd name="T51" fmla="*/ 75 h 310"/>
                <a:gd name="T52" fmla="*/ 25 w 178"/>
                <a:gd name="T53" fmla="*/ 72 h 310"/>
                <a:gd name="T54" fmla="*/ 27 w 178"/>
                <a:gd name="T55" fmla="*/ 69 h 310"/>
                <a:gd name="T56" fmla="*/ 29 w 178"/>
                <a:gd name="T57" fmla="*/ 67 h 310"/>
                <a:gd name="T58" fmla="*/ 31 w 178"/>
                <a:gd name="T59" fmla="*/ 64 h 310"/>
                <a:gd name="T60" fmla="*/ 34 w 178"/>
                <a:gd name="T61" fmla="*/ 62 h 310"/>
                <a:gd name="T62" fmla="*/ 37 w 178"/>
                <a:gd name="T63" fmla="*/ 61 h 310"/>
                <a:gd name="T64" fmla="*/ 41 w 178"/>
                <a:gd name="T65" fmla="*/ 60 h 310"/>
                <a:gd name="T66" fmla="*/ 39 w 178"/>
                <a:gd name="T67" fmla="*/ 57 h 310"/>
                <a:gd name="T68" fmla="*/ 38 w 178"/>
                <a:gd name="T69" fmla="*/ 53 h 310"/>
                <a:gd name="T70" fmla="*/ 39 w 178"/>
                <a:gd name="T71" fmla="*/ 48 h 310"/>
                <a:gd name="T72" fmla="*/ 42 w 178"/>
                <a:gd name="T73" fmla="*/ 43 h 310"/>
                <a:gd name="T74" fmla="*/ 39 w 178"/>
                <a:gd name="T75" fmla="*/ 34 h 310"/>
                <a:gd name="T76" fmla="*/ 38 w 178"/>
                <a:gd name="T77" fmla="*/ 26 h 310"/>
                <a:gd name="T78" fmla="*/ 39 w 178"/>
                <a:gd name="T79" fmla="*/ 19 h 310"/>
                <a:gd name="T80" fmla="*/ 39 w 178"/>
                <a:gd name="T81" fmla="*/ 14 h 310"/>
                <a:gd name="T82" fmla="*/ 41 w 178"/>
                <a:gd name="T83" fmla="*/ 11 h 310"/>
                <a:gd name="T84" fmla="*/ 42 w 178"/>
                <a:gd name="T85" fmla="*/ 7 h 310"/>
                <a:gd name="T86" fmla="*/ 44 w 178"/>
                <a:gd name="T87" fmla="*/ 4 h 310"/>
                <a:gd name="T88" fmla="*/ 45 w 178"/>
                <a:gd name="T89" fmla="*/ 3 h 310"/>
                <a:gd name="T90" fmla="*/ 46 w 178"/>
                <a:gd name="T91" fmla="*/ 2 h 310"/>
                <a:gd name="T92" fmla="*/ 46 w 178"/>
                <a:gd name="T93" fmla="*/ 1 h 310"/>
                <a:gd name="T94" fmla="*/ 45 w 178"/>
                <a:gd name="T95" fmla="*/ 1 h 310"/>
                <a:gd name="T96" fmla="*/ 45 w 178"/>
                <a:gd name="T97" fmla="*/ 1 h 310"/>
                <a:gd name="T98" fmla="*/ 45 w 178"/>
                <a:gd name="T99" fmla="*/ 0 h 31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78" h="310">
                  <a:moveTo>
                    <a:pt x="177" y="0"/>
                  </a:moveTo>
                  <a:lnTo>
                    <a:pt x="163" y="20"/>
                  </a:lnTo>
                  <a:lnTo>
                    <a:pt x="146" y="36"/>
                  </a:lnTo>
                  <a:lnTo>
                    <a:pt x="128" y="52"/>
                  </a:lnTo>
                  <a:lnTo>
                    <a:pt x="108" y="62"/>
                  </a:lnTo>
                  <a:lnTo>
                    <a:pt x="88" y="70"/>
                  </a:lnTo>
                  <a:lnTo>
                    <a:pt x="68" y="76"/>
                  </a:lnTo>
                  <a:lnTo>
                    <a:pt x="50" y="78"/>
                  </a:lnTo>
                  <a:lnTo>
                    <a:pt x="32" y="78"/>
                  </a:lnTo>
                  <a:lnTo>
                    <a:pt x="33" y="93"/>
                  </a:lnTo>
                  <a:lnTo>
                    <a:pt x="30" y="111"/>
                  </a:lnTo>
                  <a:lnTo>
                    <a:pt x="20" y="130"/>
                  </a:lnTo>
                  <a:lnTo>
                    <a:pt x="0" y="143"/>
                  </a:lnTo>
                  <a:lnTo>
                    <a:pt x="12" y="163"/>
                  </a:lnTo>
                  <a:lnTo>
                    <a:pt x="20" y="188"/>
                  </a:lnTo>
                  <a:lnTo>
                    <a:pt x="20" y="212"/>
                  </a:lnTo>
                  <a:lnTo>
                    <a:pt x="12" y="233"/>
                  </a:lnTo>
                  <a:lnTo>
                    <a:pt x="20" y="236"/>
                  </a:lnTo>
                  <a:lnTo>
                    <a:pt x="29" y="241"/>
                  </a:lnTo>
                  <a:lnTo>
                    <a:pt x="39" y="246"/>
                  </a:lnTo>
                  <a:lnTo>
                    <a:pt x="52" y="253"/>
                  </a:lnTo>
                  <a:lnTo>
                    <a:pt x="62" y="264"/>
                  </a:lnTo>
                  <a:lnTo>
                    <a:pt x="71" y="276"/>
                  </a:lnTo>
                  <a:lnTo>
                    <a:pt x="79" y="291"/>
                  </a:lnTo>
                  <a:lnTo>
                    <a:pt x="85" y="310"/>
                  </a:lnTo>
                  <a:lnTo>
                    <a:pt x="90" y="299"/>
                  </a:lnTo>
                  <a:lnTo>
                    <a:pt x="96" y="287"/>
                  </a:lnTo>
                  <a:lnTo>
                    <a:pt x="104" y="276"/>
                  </a:lnTo>
                  <a:lnTo>
                    <a:pt x="113" y="265"/>
                  </a:lnTo>
                  <a:lnTo>
                    <a:pt x="122" y="255"/>
                  </a:lnTo>
                  <a:lnTo>
                    <a:pt x="134" y="247"/>
                  </a:lnTo>
                  <a:lnTo>
                    <a:pt x="146" y="243"/>
                  </a:lnTo>
                  <a:lnTo>
                    <a:pt x="160" y="240"/>
                  </a:lnTo>
                  <a:lnTo>
                    <a:pt x="154" y="227"/>
                  </a:lnTo>
                  <a:lnTo>
                    <a:pt x="151" y="209"/>
                  </a:lnTo>
                  <a:lnTo>
                    <a:pt x="154" y="191"/>
                  </a:lnTo>
                  <a:lnTo>
                    <a:pt x="166" y="169"/>
                  </a:lnTo>
                  <a:lnTo>
                    <a:pt x="154" y="136"/>
                  </a:lnTo>
                  <a:lnTo>
                    <a:pt x="151" y="104"/>
                  </a:lnTo>
                  <a:lnTo>
                    <a:pt x="152" y="75"/>
                  </a:lnTo>
                  <a:lnTo>
                    <a:pt x="155" y="53"/>
                  </a:lnTo>
                  <a:lnTo>
                    <a:pt x="160" y="41"/>
                  </a:lnTo>
                  <a:lnTo>
                    <a:pt x="166" y="26"/>
                  </a:lnTo>
                  <a:lnTo>
                    <a:pt x="172" y="15"/>
                  </a:lnTo>
                  <a:lnTo>
                    <a:pt x="177" y="9"/>
                  </a:lnTo>
                  <a:lnTo>
                    <a:pt x="178" y="6"/>
                  </a:lnTo>
                  <a:lnTo>
                    <a:pt x="178" y="4"/>
                  </a:lnTo>
                  <a:lnTo>
                    <a:pt x="177" y="1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304"/>
            <p:cNvSpPr>
              <a:spLocks/>
            </p:cNvSpPr>
            <p:nvPr/>
          </p:nvSpPr>
          <p:spPr bwMode="auto">
            <a:xfrm>
              <a:off x="660" y="854"/>
              <a:ext cx="167" cy="128"/>
            </a:xfrm>
            <a:custGeom>
              <a:avLst/>
              <a:gdLst>
                <a:gd name="T0" fmla="*/ 38 w 336"/>
                <a:gd name="T1" fmla="*/ 0 h 256"/>
                <a:gd name="T2" fmla="*/ 35 w 336"/>
                <a:gd name="T3" fmla="*/ 1 h 256"/>
                <a:gd name="T4" fmla="*/ 31 w 336"/>
                <a:gd name="T5" fmla="*/ 2 h 256"/>
                <a:gd name="T6" fmla="*/ 27 w 336"/>
                <a:gd name="T7" fmla="*/ 4 h 256"/>
                <a:gd name="T8" fmla="*/ 22 w 336"/>
                <a:gd name="T9" fmla="*/ 5 h 256"/>
                <a:gd name="T10" fmla="*/ 18 w 336"/>
                <a:gd name="T11" fmla="*/ 6 h 256"/>
                <a:gd name="T12" fmla="*/ 13 w 336"/>
                <a:gd name="T13" fmla="*/ 8 h 256"/>
                <a:gd name="T14" fmla="*/ 9 w 336"/>
                <a:gd name="T15" fmla="*/ 8 h 256"/>
                <a:gd name="T16" fmla="*/ 5 w 336"/>
                <a:gd name="T17" fmla="*/ 9 h 256"/>
                <a:gd name="T18" fmla="*/ 3 w 336"/>
                <a:gd name="T19" fmla="*/ 9 h 256"/>
                <a:gd name="T20" fmla="*/ 2 w 336"/>
                <a:gd name="T21" fmla="*/ 8 h 256"/>
                <a:gd name="T22" fmla="*/ 0 w 336"/>
                <a:gd name="T23" fmla="*/ 8 h 256"/>
                <a:gd name="T24" fmla="*/ 0 w 336"/>
                <a:gd name="T25" fmla="*/ 8 h 256"/>
                <a:gd name="T26" fmla="*/ 4 w 336"/>
                <a:gd name="T27" fmla="*/ 11 h 256"/>
                <a:gd name="T28" fmla="*/ 8 w 336"/>
                <a:gd name="T29" fmla="*/ 15 h 256"/>
                <a:gd name="T30" fmla="*/ 12 w 336"/>
                <a:gd name="T31" fmla="*/ 19 h 256"/>
                <a:gd name="T32" fmla="*/ 15 w 336"/>
                <a:gd name="T33" fmla="*/ 24 h 256"/>
                <a:gd name="T34" fmla="*/ 18 w 336"/>
                <a:gd name="T35" fmla="*/ 30 h 256"/>
                <a:gd name="T36" fmla="*/ 20 w 336"/>
                <a:gd name="T37" fmla="*/ 36 h 256"/>
                <a:gd name="T38" fmla="*/ 22 w 336"/>
                <a:gd name="T39" fmla="*/ 42 h 256"/>
                <a:gd name="T40" fmla="*/ 23 w 336"/>
                <a:gd name="T41" fmla="*/ 48 h 256"/>
                <a:gd name="T42" fmla="*/ 25 w 336"/>
                <a:gd name="T43" fmla="*/ 48 h 256"/>
                <a:gd name="T44" fmla="*/ 28 w 336"/>
                <a:gd name="T45" fmla="*/ 49 h 256"/>
                <a:gd name="T46" fmla="*/ 31 w 336"/>
                <a:gd name="T47" fmla="*/ 50 h 256"/>
                <a:gd name="T48" fmla="*/ 34 w 336"/>
                <a:gd name="T49" fmla="*/ 52 h 256"/>
                <a:gd name="T50" fmla="*/ 37 w 336"/>
                <a:gd name="T51" fmla="*/ 55 h 256"/>
                <a:gd name="T52" fmla="*/ 40 w 336"/>
                <a:gd name="T53" fmla="*/ 58 h 256"/>
                <a:gd name="T54" fmla="*/ 43 w 336"/>
                <a:gd name="T55" fmla="*/ 61 h 256"/>
                <a:gd name="T56" fmla="*/ 45 w 336"/>
                <a:gd name="T57" fmla="*/ 64 h 256"/>
                <a:gd name="T58" fmla="*/ 47 w 336"/>
                <a:gd name="T59" fmla="*/ 63 h 256"/>
                <a:gd name="T60" fmla="*/ 51 w 336"/>
                <a:gd name="T61" fmla="*/ 61 h 256"/>
                <a:gd name="T62" fmla="*/ 54 w 336"/>
                <a:gd name="T63" fmla="*/ 59 h 256"/>
                <a:gd name="T64" fmla="*/ 59 w 336"/>
                <a:gd name="T65" fmla="*/ 58 h 256"/>
                <a:gd name="T66" fmla="*/ 64 w 336"/>
                <a:gd name="T67" fmla="*/ 58 h 256"/>
                <a:gd name="T68" fmla="*/ 70 w 336"/>
                <a:gd name="T69" fmla="*/ 58 h 256"/>
                <a:gd name="T70" fmla="*/ 76 w 336"/>
                <a:gd name="T71" fmla="*/ 60 h 256"/>
                <a:gd name="T72" fmla="*/ 83 w 336"/>
                <a:gd name="T73" fmla="*/ 62 h 256"/>
                <a:gd name="T74" fmla="*/ 81 w 336"/>
                <a:gd name="T75" fmla="*/ 60 h 256"/>
                <a:gd name="T76" fmla="*/ 79 w 336"/>
                <a:gd name="T77" fmla="*/ 57 h 256"/>
                <a:gd name="T78" fmla="*/ 78 w 336"/>
                <a:gd name="T79" fmla="*/ 53 h 256"/>
                <a:gd name="T80" fmla="*/ 76 w 336"/>
                <a:gd name="T81" fmla="*/ 50 h 256"/>
                <a:gd name="T82" fmla="*/ 76 w 336"/>
                <a:gd name="T83" fmla="*/ 45 h 256"/>
                <a:gd name="T84" fmla="*/ 76 w 336"/>
                <a:gd name="T85" fmla="*/ 40 h 256"/>
                <a:gd name="T86" fmla="*/ 77 w 336"/>
                <a:gd name="T87" fmla="*/ 34 h 256"/>
                <a:gd name="T88" fmla="*/ 80 w 336"/>
                <a:gd name="T89" fmla="*/ 28 h 256"/>
                <a:gd name="T90" fmla="*/ 76 w 336"/>
                <a:gd name="T91" fmla="*/ 27 h 256"/>
                <a:gd name="T92" fmla="*/ 72 w 336"/>
                <a:gd name="T93" fmla="*/ 26 h 256"/>
                <a:gd name="T94" fmla="*/ 68 w 336"/>
                <a:gd name="T95" fmla="*/ 24 h 256"/>
                <a:gd name="T96" fmla="*/ 65 w 336"/>
                <a:gd name="T97" fmla="*/ 22 h 256"/>
                <a:gd name="T98" fmla="*/ 62 w 336"/>
                <a:gd name="T99" fmla="*/ 19 h 256"/>
                <a:gd name="T100" fmla="*/ 59 w 336"/>
                <a:gd name="T101" fmla="*/ 15 h 256"/>
                <a:gd name="T102" fmla="*/ 58 w 336"/>
                <a:gd name="T103" fmla="*/ 10 h 256"/>
                <a:gd name="T104" fmla="*/ 58 w 336"/>
                <a:gd name="T105" fmla="*/ 4 h 256"/>
                <a:gd name="T106" fmla="*/ 56 w 336"/>
                <a:gd name="T107" fmla="*/ 5 h 256"/>
                <a:gd name="T108" fmla="*/ 53 w 336"/>
                <a:gd name="T109" fmla="*/ 5 h 256"/>
                <a:gd name="T110" fmla="*/ 51 w 336"/>
                <a:gd name="T111" fmla="*/ 5 h 256"/>
                <a:gd name="T112" fmla="*/ 49 w 336"/>
                <a:gd name="T113" fmla="*/ 5 h 256"/>
                <a:gd name="T114" fmla="*/ 46 w 336"/>
                <a:gd name="T115" fmla="*/ 5 h 256"/>
                <a:gd name="T116" fmla="*/ 43 w 336"/>
                <a:gd name="T117" fmla="*/ 4 h 256"/>
                <a:gd name="T118" fmla="*/ 41 w 336"/>
                <a:gd name="T119" fmla="*/ 2 h 256"/>
                <a:gd name="T120" fmla="*/ 38 w 336"/>
                <a:gd name="T121" fmla="*/ 0 h 2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36" h="256">
                  <a:moveTo>
                    <a:pt x="153" y="0"/>
                  </a:moveTo>
                  <a:lnTo>
                    <a:pt x="141" y="3"/>
                  </a:lnTo>
                  <a:lnTo>
                    <a:pt x="127" y="7"/>
                  </a:lnTo>
                  <a:lnTo>
                    <a:pt x="109" y="14"/>
                  </a:lnTo>
                  <a:lnTo>
                    <a:pt x="90" y="18"/>
                  </a:lnTo>
                  <a:lnTo>
                    <a:pt x="72" y="24"/>
                  </a:lnTo>
                  <a:lnTo>
                    <a:pt x="54" y="29"/>
                  </a:lnTo>
                  <a:lnTo>
                    <a:pt x="37" y="32"/>
                  </a:lnTo>
                  <a:lnTo>
                    <a:pt x="22" y="33"/>
                  </a:lnTo>
                  <a:lnTo>
                    <a:pt x="15" y="33"/>
                  </a:lnTo>
                  <a:lnTo>
                    <a:pt x="9" y="32"/>
                  </a:lnTo>
                  <a:lnTo>
                    <a:pt x="3" y="32"/>
                  </a:lnTo>
                  <a:lnTo>
                    <a:pt x="0" y="32"/>
                  </a:lnTo>
                  <a:lnTo>
                    <a:pt x="18" y="43"/>
                  </a:lnTo>
                  <a:lnTo>
                    <a:pt x="34" y="58"/>
                  </a:lnTo>
                  <a:lnTo>
                    <a:pt x="49" y="76"/>
                  </a:lnTo>
                  <a:lnTo>
                    <a:pt x="61" y="96"/>
                  </a:lnTo>
                  <a:lnTo>
                    <a:pt x="73" y="119"/>
                  </a:lnTo>
                  <a:lnTo>
                    <a:pt x="81" y="142"/>
                  </a:lnTo>
                  <a:lnTo>
                    <a:pt x="89" y="168"/>
                  </a:lnTo>
                  <a:lnTo>
                    <a:pt x="93" y="192"/>
                  </a:lnTo>
                  <a:lnTo>
                    <a:pt x="101" y="192"/>
                  </a:lnTo>
                  <a:lnTo>
                    <a:pt x="113" y="194"/>
                  </a:lnTo>
                  <a:lnTo>
                    <a:pt x="125" y="200"/>
                  </a:lnTo>
                  <a:lnTo>
                    <a:pt x="138" y="208"/>
                  </a:lnTo>
                  <a:lnTo>
                    <a:pt x="151" y="217"/>
                  </a:lnTo>
                  <a:lnTo>
                    <a:pt x="163" y="229"/>
                  </a:lnTo>
                  <a:lnTo>
                    <a:pt x="174" y="241"/>
                  </a:lnTo>
                  <a:lnTo>
                    <a:pt x="182" y="256"/>
                  </a:lnTo>
                  <a:lnTo>
                    <a:pt x="191" y="249"/>
                  </a:lnTo>
                  <a:lnTo>
                    <a:pt x="205" y="241"/>
                  </a:lnTo>
                  <a:lnTo>
                    <a:pt x="220" y="235"/>
                  </a:lnTo>
                  <a:lnTo>
                    <a:pt x="238" y="230"/>
                  </a:lnTo>
                  <a:lnTo>
                    <a:pt x="260" y="229"/>
                  </a:lnTo>
                  <a:lnTo>
                    <a:pt x="284" y="230"/>
                  </a:lnTo>
                  <a:lnTo>
                    <a:pt x="308" y="237"/>
                  </a:lnTo>
                  <a:lnTo>
                    <a:pt x="336" y="247"/>
                  </a:lnTo>
                  <a:lnTo>
                    <a:pt x="328" y="238"/>
                  </a:lnTo>
                  <a:lnTo>
                    <a:pt x="319" y="226"/>
                  </a:lnTo>
                  <a:lnTo>
                    <a:pt x="313" y="212"/>
                  </a:lnTo>
                  <a:lnTo>
                    <a:pt x="307" y="197"/>
                  </a:lnTo>
                  <a:lnTo>
                    <a:pt x="305" y="178"/>
                  </a:lnTo>
                  <a:lnTo>
                    <a:pt x="305" y="157"/>
                  </a:lnTo>
                  <a:lnTo>
                    <a:pt x="312" y="134"/>
                  </a:lnTo>
                  <a:lnTo>
                    <a:pt x="322" y="110"/>
                  </a:lnTo>
                  <a:lnTo>
                    <a:pt x="307" y="105"/>
                  </a:lnTo>
                  <a:lnTo>
                    <a:pt x="290" y="101"/>
                  </a:lnTo>
                  <a:lnTo>
                    <a:pt x="275" y="94"/>
                  </a:lnTo>
                  <a:lnTo>
                    <a:pt x="261" y="85"/>
                  </a:lnTo>
                  <a:lnTo>
                    <a:pt x="249" y="73"/>
                  </a:lnTo>
                  <a:lnTo>
                    <a:pt x="240" y="58"/>
                  </a:lnTo>
                  <a:lnTo>
                    <a:pt x="235" y="38"/>
                  </a:lnTo>
                  <a:lnTo>
                    <a:pt x="234" y="15"/>
                  </a:lnTo>
                  <a:lnTo>
                    <a:pt x="225" y="17"/>
                  </a:lnTo>
                  <a:lnTo>
                    <a:pt x="215" y="18"/>
                  </a:lnTo>
                  <a:lnTo>
                    <a:pt x="206" y="20"/>
                  </a:lnTo>
                  <a:lnTo>
                    <a:pt x="197" y="18"/>
                  </a:lnTo>
                  <a:lnTo>
                    <a:pt x="186" y="17"/>
                  </a:lnTo>
                  <a:lnTo>
                    <a:pt x="176" y="14"/>
                  </a:lnTo>
                  <a:lnTo>
                    <a:pt x="165" y="7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305"/>
            <p:cNvSpPr>
              <a:spLocks/>
            </p:cNvSpPr>
            <p:nvPr/>
          </p:nvSpPr>
          <p:spPr bwMode="auto">
            <a:xfrm>
              <a:off x="573" y="661"/>
              <a:ext cx="148" cy="181"/>
            </a:xfrm>
            <a:custGeom>
              <a:avLst/>
              <a:gdLst>
                <a:gd name="T0" fmla="*/ 63 w 294"/>
                <a:gd name="T1" fmla="*/ 44 h 364"/>
                <a:gd name="T2" fmla="*/ 53 w 294"/>
                <a:gd name="T3" fmla="*/ 44 h 364"/>
                <a:gd name="T4" fmla="*/ 41 w 294"/>
                <a:gd name="T5" fmla="*/ 48 h 364"/>
                <a:gd name="T6" fmla="*/ 29 w 294"/>
                <a:gd name="T7" fmla="*/ 59 h 364"/>
                <a:gd name="T8" fmla="*/ 22 w 294"/>
                <a:gd name="T9" fmla="*/ 75 h 364"/>
                <a:gd name="T10" fmla="*/ 17 w 294"/>
                <a:gd name="T11" fmla="*/ 85 h 364"/>
                <a:gd name="T12" fmla="*/ 12 w 294"/>
                <a:gd name="T13" fmla="*/ 87 h 364"/>
                <a:gd name="T14" fmla="*/ 8 w 294"/>
                <a:gd name="T15" fmla="*/ 88 h 364"/>
                <a:gd name="T16" fmla="*/ 4 w 294"/>
                <a:gd name="T17" fmla="*/ 89 h 364"/>
                <a:gd name="T18" fmla="*/ 2 w 294"/>
                <a:gd name="T19" fmla="*/ 90 h 364"/>
                <a:gd name="T20" fmla="*/ 1 w 294"/>
                <a:gd name="T21" fmla="*/ 90 h 364"/>
                <a:gd name="T22" fmla="*/ 0 w 294"/>
                <a:gd name="T23" fmla="*/ 90 h 364"/>
                <a:gd name="T24" fmla="*/ 6 w 294"/>
                <a:gd name="T25" fmla="*/ 86 h 364"/>
                <a:gd name="T26" fmla="*/ 14 w 294"/>
                <a:gd name="T27" fmla="*/ 77 h 364"/>
                <a:gd name="T28" fmla="*/ 17 w 294"/>
                <a:gd name="T29" fmla="*/ 66 h 364"/>
                <a:gd name="T30" fmla="*/ 19 w 294"/>
                <a:gd name="T31" fmla="*/ 57 h 364"/>
                <a:gd name="T32" fmla="*/ 18 w 294"/>
                <a:gd name="T33" fmla="*/ 50 h 364"/>
                <a:gd name="T34" fmla="*/ 17 w 294"/>
                <a:gd name="T35" fmla="*/ 43 h 364"/>
                <a:gd name="T36" fmla="*/ 18 w 294"/>
                <a:gd name="T37" fmla="*/ 38 h 364"/>
                <a:gd name="T38" fmla="*/ 24 w 294"/>
                <a:gd name="T39" fmla="*/ 34 h 364"/>
                <a:gd name="T40" fmla="*/ 29 w 294"/>
                <a:gd name="T41" fmla="*/ 28 h 364"/>
                <a:gd name="T42" fmla="*/ 30 w 294"/>
                <a:gd name="T43" fmla="*/ 20 h 364"/>
                <a:gd name="T44" fmla="*/ 33 w 294"/>
                <a:gd name="T45" fmla="*/ 15 h 364"/>
                <a:gd name="T46" fmla="*/ 41 w 294"/>
                <a:gd name="T47" fmla="*/ 13 h 364"/>
                <a:gd name="T48" fmla="*/ 51 w 294"/>
                <a:gd name="T49" fmla="*/ 8 h 364"/>
                <a:gd name="T50" fmla="*/ 58 w 294"/>
                <a:gd name="T51" fmla="*/ 3 h 364"/>
                <a:gd name="T52" fmla="*/ 60 w 294"/>
                <a:gd name="T53" fmla="*/ 3 h 364"/>
                <a:gd name="T54" fmla="*/ 62 w 294"/>
                <a:gd name="T55" fmla="*/ 12 h 364"/>
                <a:gd name="T56" fmla="*/ 65 w 294"/>
                <a:gd name="T57" fmla="*/ 20 h 364"/>
                <a:gd name="T58" fmla="*/ 71 w 294"/>
                <a:gd name="T59" fmla="*/ 28 h 364"/>
                <a:gd name="T60" fmla="*/ 72 w 294"/>
                <a:gd name="T61" fmla="*/ 30 h 364"/>
                <a:gd name="T62" fmla="*/ 67 w 294"/>
                <a:gd name="T63" fmla="*/ 32 h 364"/>
                <a:gd name="T64" fmla="*/ 64 w 294"/>
                <a:gd name="T65" fmla="*/ 36 h 364"/>
                <a:gd name="T66" fmla="*/ 64 w 294"/>
                <a:gd name="T67" fmla="*/ 41 h 36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94" h="364">
                  <a:moveTo>
                    <a:pt x="258" y="177"/>
                  </a:moveTo>
                  <a:lnTo>
                    <a:pt x="248" y="177"/>
                  </a:lnTo>
                  <a:lnTo>
                    <a:pt x="232" y="177"/>
                  </a:lnTo>
                  <a:lnTo>
                    <a:pt x="210" y="179"/>
                  </a:lnTo>
                  <a:lnTo>
                    <a:pt x="186" y="185"/>
                  </a:lnTo>
                  <a:lnTo>
                    <a:pt x="160" y="196"/>
                  </a:lnTo>
                  <a:lnTo>
                    <a:pt x="136" y="213"/>
                  </a:lnTo>
                  <a:lnTo>
                    <a:pt x="113" y="239"/>
                  </a:lnTo>
                  <a:lnTo>
                    <a:pt x="96" y="272"/>
                  </a:lnTo>
                  <a:lnTo>
                    <a:pt x="85" y="303"/>
                  </a:lnTo>
                  <a:lnTo>
                    <a:pt x="76" y="327"/>
                  </a:lnTo>
                  <a:lnTo>
                    <a:pt x="65" y="342"/>
                  </a:lnTo>
                  <a:lnTo>
                    <a:pt x="53" y="350"/>
                  </a:lnTo>
                  <a:lnTo>
                    <a:pt x="45" y="352"/>
                  </a:lnTo>
                  <a:lnTo>
                    <a:pt x="38" y="353"/>
                  </a:lnTo>
                  <a:lnTo>
                    <a:pt x="30" y="355"/>
                  </a:lnTo>
                  <a:lnTo>
                    <a:pt x="24" y="356"/>
                  </a:lnTo>
                  <a:lnTo>
                    <a:pt x="16" y="358"/>
                  </a:lnTo>
                  <a:lnTo>
                    <a:pt x="10" y="361"/>
                  </a:lnTo>
                  <a:lnTo>
                    <a:pt x="6" y="362"/>
                  </a:lnTo>
                  <a:lnTo>
                    <a:pt x="1" y="364"/>
                  </a:lnTo>
                  <a:lnTo>
                    <a:pt x="1" y="362"/>
                  </a:lnTo>
                  <a:lnTo>
                    <a:pt x="1" y="361"/>
                  </a:lnTo>
                  <a:lnTo>
                    <a:pt x="0" y="361"/>
                  </a:lnTo>
                  <a:lnTo>
                    <a:pt x="0" y="359"/>
                  </a:lnTo>
                  <a:lnTo>
                    <a:pt x="24" y="347"/>
                  </a:lnTo>
                  <a:lnTo>
                    <a:pt x="42" y="332"/>
                  </a:lnTo>
                  <a:lnTo>
                    <a:pt x="55" y="310"/>
                  </a:lnTo>
                  <a:lnTo>
                    <a:pt x="64" y="289"/>
                  </a:lnTo>
                  <a:lnTo>
                    <a:pt x="68" y="268"/>
                  </a:lnTo>
                  <a:lnTo>
                    <a:pt x="71" y="246"/>
                  </a:lnTo>
                  <a:lnTo>
                    <a:pt x="73" y="229"/>
                  </a:lnTo>
                  <a:lnTo>
                    <a:pt x="73" y="216"/>
                  </a:lnTo>
                  <a:lnTo>
                    <a:pt x="71" y="203"/>
                  </a:lnTo>
                  <a:lnTo>
                    <a:pt x="70" y="190"/>
                  </a:lnTo>
                  <a:lnTo>
                    <a:pt x="65" y="173"/>
                  </a:lnTo>
                  <a:lnTo>
                    <a:pt x="61" y="156"/>
                  </a:lnTo>
                  <a:lnTo>
                    <a:pt x="70" y="155"/>
                  </a:lnTo>
                  <a:lnTo>
                    <a:pt x="81" y="148"/>
                  </a:lnTo>
                  <a:lnTo>
                    <a:pt x="93" y="139"/>
                  </a:lnTo>
                  <a:lnTo>
                    <a:pt x="103" y="127"/>
                  </a:lnTo>
                  <a:lnTo>
                    <a:pt x="113" y="113"/>
                  </a:lnTo>
                  <a:lnTo>
                    <a:pt x="119" y="98"/>
                  </a:lnTo>
                  <a:lnTo>
                    <a:pt x="120" y="81"/>
                  </a:lnTo>
                  <a:lnTo>
                    <a:pt x="117" y="64"/>
                  </a:lnTo>
                  <a:lnTo>
                    <a:pt x="129" y="63"/>
                  </a:lnTo>
                  <a:lnTo>
                    <a:pt x="146" y="60"/>
                  </a:lnTo>
                  <a:lnTo>
                    <a:pt x="163" y="52"/>
                  </a:lnTo>
                  <a:lnTo>
                    <a:pt x="183" y="45"/>
                  </a:lnTo>
                  <a:lnTo>
                    <a:pt x="200" y="34"/>
                  </a:lnTo>
                  <a:lnTo>
                    <a:pt x="216" y="23"/>
                  </a:lnTo>
                  <a:lnTo>
                    <a:pt x="230" y="12"/>
                  </a:lnTo>
                  <a:lnTo>
                    <a:pt x="239" y="0"/>
                  </a:lnTo>
                  <a:lnTo>
                    <a:pt x="239" y="14"/>
                  </a:lnTo>
                  <a:lnTo>
                    <a:pt x="241" y="31"/>
                  </a:lnTo>
                  <a:lnTo>
                    <a:pt x="244" y="49"/>
                  </a:lnTo>
                  <a:lnTo>
                    <a:pt x="250" y="66"/>
                  </a:lnTo>
                  <a:lnTo>
                    <a:pt x="258" y="83"/>
                  </a:lnTo>
                  <a:lnTo>
                    <a:pt x="268" y="98"/>
                  </a:lnTo>
                  <a:lnTo>
                    <a:pt x="281" y="112"/>
                  </a:lnTo>
                  <a:lnTo>
                    <a:pt x="294" y="121"/>
                  </a:lnTo>
                  <a:lnTo>
                    <a:pt x="285" y="122"/>
                  </a:lnTo>
                  <a:lnTo>
                    <a:pt x="276" y="126"/>
                  </a:lnTo>
                  <a:lnTo>
                    <a:pt x="267" y="130"/>
                  </a:lnTo>
                  <a:lnTo>
                    <a:pt x="259" y="136"/>
                  </a:lnTo>
                  <a:lnTo>
                    <a:pt x="253" y="144"/>
                  </a:lnTo>
                  <a:lnTo>
                    <a:pt x="252" y="153"/>
                  </a:lnTo>
                  <a:lnTo>
                    <a:pt x="252" y="165"/>
                  </a:lnTo>
                  <a:lnTo>
                    <a:pt x="258" y="177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306"/>
            <p:cNvSpPr>
              <a:spLocks/>
            </p:cNvSpPr>
            <p:nvPr/>
          </p:nvSpPr>
          <p:spPr bwMode="auto">
            <a:xfrm>
              <a:off x="524" y="664"/>
              <a:ext cx="87" cy="176"/>
            </a:xfrm>
            <a:custGeom>
              <a:avLst/>
              <a:gdLst>
                <a:gd name="T0" fmla="*/ 24 w 174"/>
                <a:gd name="T1" fmla="*/ 87 h 353"/>
                <a:gd name="T2" fmla="*/ 21 w 174"/>
                <a:gd name="T3" fmla="*/ 84 h 353"/>
                <a:gd name="T4" fmla="*/ 17 w 174"/>
                <a:gd name="T5" fmla="*/ 84 h 353"/>
                <a:gd name="T6" fmla="*/ 14 w 174"/>
                <a:gd name="T7" fmla="*/ 83 h 353"/>
                <a:gd name="T8" fmla="*/ 15 w 174"/>
                <a:gd name="T9" fmla="*/ 80 h 353"/>
                <a:gd name="T10" fmla="*/ 18 w 174"/>
                <a:gd name="T11" fmla="*/ 78 h 353"/>
                <a:gd name="T12" fmla="*/ 22 w 174"/>
                <a:gd name="T13" fmla="*/ 77 h 353"/>
                <a:gd name="T14" fmla="*/ 26 w 174"/>
                <a:gd name="T15" fmla="*/ 75 h 353"/>
                <a:gd name="T16" fmla="*/ 27 w 174"/>
                <a:gd name="T17" fmla="*/ 73 h 353"/>
                <a:gd name="T18" fmla="*/ 27 w 174"/>
                <a:gd name="T19" fmla="*/ 71 h 353"/>
                <a:gd name="T20" fmla="*/ 27 w 174"/>
                <a:gd name="T21" fmla="*/ 69 h 353"/>
                <a:gd name="T22" fmla="*/ 26 w 174"/>
                <a:gd name="T23" fmla="*/ 68 h 353"/>
                <a:gd name="T24" fmla="*/ 24 w 174"/>
                <a:gd name="T25" fmla="*/ 66 h 353"/>
                <a:gd name="T26" fmla="*/ 19 w 174"/>
                <a:gd name="T27" fmla="*/ 66 h 353"/>
                <a:gd name="T28" fmla="*/ 16 w 174"/>
                <a:gd name="T29" fmla="*/ 68 h 353"/>
                <a:gd name="T30" fmla="*/ 16 w 174"/>
                <a:gd name="T31" fmla="*/ 70 h 353"/>
                <a:gd name="T32" fmla="*/ 15 w 174"/>
                <a:gd name="T33" fmla="*/ 73 h 353"/>
                <a:gd name="T34" fmla="*/ 12 w 174"/>
                <a:gd name="T35" fmla="*/ 75 h 353"/>
                <a:gd name="T36" fmla="*/ 10 w 174"/>
                <a:gd name="T37" fmla="*/ 76 h 353"/>
                <a:gd name="T38" fmla="*/ 9 w 174"/>
                <a:gd name="T39" fmla="*/ 75 h 353"/>
                <a:gd name="T40" fmla="*/ 9 w 174"/>
                <a:gd name="T41" fmla="*/ 73 h 353"/>
                <a:gd name="T42" fmla="*/ 10 w 174"/>
                <a:gd name="T43" fmla="*/ 69 h 353"/>
                <a:gd name="T44" fmla="*/ 12 w 174"/>
                <a:gd name="T45" fmla="*/ 67 h 353"/>
                <a:gd name="T46" fmla="*/ 14 w 174"/>
                <a:gd name="T47" fmla="*/ 63 h 353"/>
                <a:gd name="T48" fmla="*/ 15 w 174"/>
                <a:gd name="T49" fmla="*/ 62 h 353"/>
                <a:gd name="T50" fmla="*/ 15 w 174"/>
                <a:gd name="T51" fmla="*/ 60 h 353"/>
                <a:gd name="T52" fmla="*/ 14 w 174"/>
                <a:gd name="T53" fmla="*/ 59 h 353"/>
                <a:gd name="T54" fmla="*/ 12 w 174"/>
                <a:gd name="T55" fmla="*/ 57 h 353"/>
                <a:gd name="T56" fmla="*/ 8 w 174"/>
                <a:gd name="T57" fmla="*/ 55 h 353"/>
                <a:gd name="T58" fmla="*/ 6 w 174"/>
                <a:gd name="T59" fmla="*/ 56 h 353"/>
                <a:gd name="T60" fmla="*/ 5 w 174"/>
                <a:gd name="T61" fmla="*/ 57 h 353"/>
                <a:gd name="T62" fmla="*/ 3 w 174"/>
                <a:gd name="T63" fmla="*/ 58 h 353"/>
                <a:gd name="T64" fmla="*/ 0 w 174"/>
                <a:gd name="T65" fmla="*/ 50 h 353"/>
                <a:gd name="T66" fmla="*/ 5 w 174"/>
                <a:gd name="T67" fmla="*/ 33 h 353"/>
                <a:gd name="T68" fmla="*/ 16 w 174"/>
                <a:gd name="T69" fmla="*/ 17 h 353"/>
                <a:gd name="T70" fmla="*/ 31 w 174"/>
                <a:gd name="T71" fmla="*/ 6 h 353"/>
                <a:gd name="T72" fmla="*/ 40 w 174"/>
                <a:gd name="T73" fmla="*/ 2 h 353"/>
                <a:gd name="T74" fmla="*/ 44 w 174"/>
                <a:gd name="T75" fmla="*/ 0 h 353"/>
                <a:gd name="T76" fmla="*/ 40 w 174"/>
                <a:gd name="T77" fmla="*/ 5 h 353"/>
                <a:gd name="T78" fmla="*/ 36 w 174"/>
                <a:gd name="T79" fmla="*/ 15 h 353"/>
                <a:gd name="T80" fmla="*/ 36 w 174"/>
                <a:gd name="T81" fmla="*/ 24 h 353"/>
                <a:gd name="T82" fmla="*/ 39 w 174"/>
                <a:gd name="T83" fmla="*/ 32 h 353"/>
                <a:gd name="T84" fmla="*/ 41 w 174"/>
                <a:gd name="T85" fmla="*/ 41 h 353"/>
                <a:gd name="T86" fmla="*/ 43 w 174"/>
                <a:gd name="T87" fmla="*/ 49 h 353"/>
                <a:gd name="T88" fmla="*/ 43 w 174"/>
                <a:gd name="T89" fmla="*/ 55 h 353"/>
                <a:gd name="T90" fmla="*/ 42 w 174"/>
                <a:gd name="T91" fmla="*/ 65 h 353"/>
                <a:gd name="T92" fmla="*/ 39 w 174"/>
                <a:gd name="T93" fmla="*/ 76 h 353"/>
                <a:gd name="T94" fmla="*/ 31 w 174"/>
                <a:gd name="T95" fmla="*/ 85 h 35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74" h="353">
                  <a:moveTo>
                    <a:pt x="98" y="353"/>
                  </a:moveTo>
                  <a:lnTo>
                    <a:pt x="95" y="349"/>
                  </a:lnTo>
                  <a:lnTo>
                    <a:pt x="90" y="341"/>
                  </a:lnTo>
                  <a:lnTo>
                    <a:pt x="82" y="336"/>
                  </a:lnTo>
                  <a:lnTo>
                    <a:pt x="72" y="336"/>
                  </a:lnTo>
                  <a:lnTo>
                    <a:pt x="66" y="338"/>
                  </a:lnTo>
                  <a:lnTo>
                    <a:pt x="59" y="336"/>
                  </a:lnTo>
                  <a:lnTo>
                    <a:pt x="55" y="332"/>
                  </a:lnTo>
                  <a:lnTo>
                    <a:pt x="52" y="329"/>
                  </a:lnTo>
                  <a:lnTo>
                    <a:pt x="58" y="323"/>
                  </a:lnTo>
                  <a:lnTo>
                    <a:pt x="63" y="317"/>
                  </a:lnTo>
                  <a:lnTo>
                    <a:pt x="69" y="312"/>
                  </a:lnTo>
                  <a:lnTo>
                    <a:pt x="73" y="307"/>
                  </a:lnTo>
                  <a:lnTo>
                    <a:pt x="85" y="309"/>
                  </a:lnTo>
                  <a:lnTo>
                    <a:pt x="95" y="306"/>
                  </a:lnTo>
                  <a:lnTo>
                    <a:pt x="101" y="303"/>
                  </a:lnTo>
                  <a:lnTo>
                    <a:pt x="105" y="297"/>
                  </a:lnTo>
                  <a:lnTo>
                    <a:pt x="107" y="294"/>
                  </a:lnTo>
                  <a:lnTo>
                    <a:pt x="108" y="289"/>
                  </a:lnTo>
                  <a:lnTo>
                    <a:pt x="108" y="286"/>
                  </a:lnTo>
                  <a:lnTo>
                    <a:pt x="108" y="281"/>
                  </a:lnTo>
                  <a:lnTo>
                    <a:pt x="108" y="278"/>
                  </a:lnTo>
                  <a:lnTo>
                    <a:pt x="107" y="275"/>
                  </a:lnTo>
                  <a:lnTo>
                    <a:pt x="104" y="272"/>
                  </a:lnTo>
                  <a:lnTo>
                    <a:pt x="102" y="269"/>
                  </a:lnTo>
                  <a:lnTo>
                    <a:pt x="96" y="265"/>
                  </a:lnTo>
                  <a:lnTo>
                    <a:pt x="87" y="263"/>
                  </a:lnTo>
                  <a:lnTo>
                    <a:pt x="76" y="265"/>
                  </a:lnTo>
                  <a:lnTo>
                    <a:pt x="69" y="268"/>
                  </a:lnTo>
                  <a:lnTo>
                    <a:pt x="64" y="272"/>
                  </a:lnTo>
                  <a:lnTo>
                    <a:pt x="64" y="277"/>
                  </a:lnTo>
                  <a:lnTo>
                    <a:pt x="64" y="283"/>
                  </a:lnTo>
                  <a:lnTo>
                    <a:pt x="64" y="288"/>
                  </a:lnTo>
                  <a:lnTo>
                    <a:pt x="58" y="294"/>
                  </a:lnTo>
                  <a:lnTo>
                    <a:pt x="52" y="298"/>
                  </a:lnTo>
                  <a:lnTo>
                    <a:pt x="46" y="303"/>
                  </a:lnTo>
                  <a:lnTo>
                    <a:pt x="43" y="306"/>
                  </a:lnTo>
                  <a:lnTo>
                    <a:pt x="40" y="304"/>
                  </a:lnTo>
                  <a:lnTo>
                    <a:pt x="38" y="301"/>
                  </a:lnTo>
                  <a:lnTo>
                    <a:pt x="35" y="300"/>
                  </a:lnTo>
                  <a:lnTo>
                    <a:pt x="32" y="298"/>
                  </a:lnTo>
                  <a:lnTo>
                    <a:pt x="35" y="292"/>
                  </a:lnTo>
                  <a:lnTo>
                    <a:pt x="38" y="285"/>
                  </a:lnTo>
                  <a:lnTo>
                    <a:pt x="40" y="277"/>
                  </a:lnTo>
                  <a:lnTo>
                    <a:pt x="41" y="272"/>
                  </a:lnTo>
                  <a:lnTo>
                    <a:pt x="47" y="268"/>
                  </a:lnTo>
                  <a:lnTo>
                    <a:pt x="52" y="263"/>
                  </a:lnTo>
                  <a:lnTo>
                    <a:pt x="56" y="255"/>
                  </a:lnTo>
                  <a:lnTo>
                    <a:pt x="58" y="249"/>
                  </a:lnTo>
                  <a:lnTo>
                    <a:pt x="58" y="248"/>
                  </a:lnTo>
                  <a:lnTo>
                    <a:pt x="58" y="245"/>
                  </a:lnTo>
                  <a:lnTo>
                    <a:pt x="58" y="243"/>
                  </a:lnTo>
                  <a:lnTo>
                    <a:pt x="58" y="242"/>
                  </a:lnTo>
                  <a:lnTo>
                    <a:pt x="55" y="236"/>
                  </a:lnTo>
                  <a:lnTo>
                    <a:pt x="50" y="231"/>
                  </a:lnTo>
                  <a:lnTo>
                    <a:pt x="46" y="228"/>
                  </a:lnTo>
                  <a:lnTo>
                    <a:pt x="37" y="225"/>
                  </a:lnTo>
                  <a:lnTo>
                    <a:pt x="32" y="223"/>
                  </a:lnTo>
                  <a:lnTo>
                    <a:pt x="29" y="223"/>
                  </a:lnTo>
                  <a:lnTo>
                    <a:pt x="24" y="225"/>
                  </a:lnTo>
                  <a:lnTo>
                    <a:pt x="21" y="226"/>
                  </a:lnTo>
                  <a:lnTo>
                    <a:pt x="18" y="228"/>
                  </a:lnTo>
                  <a:lnTo>
                    <a:pt x="15" y="231"/>
                  </a:lnTo>
                  <a:lnTo>
                    <a:pt x="12" y="233"/>
                  </a:lnTo>
                  <a:lnTo>
                    <a:pt x="9" y="236"/>
                  </a:lnTo>
                  <a:lnTo>
                    <a:pt x="0" y="202"/>
                  </a:lnTo>
                  <a:lnTo>
                    <a:pt x="3" y="168"/>
                  </a:lnTo>
                  <a:lnTo>
                    <a:pt x="17" y="133"/>
                  </a:lnTo>
                  <a:lnTo>
                    <a:pt x="38" y="101"/>
                  </a:lnTo>
                  <a:lnTo>
                    <a:pt x="64" y="71"/>
                  </a:lnTo>
                  <a:lnTo>
                    <a:pt x="93" y="45"/>
                  </a:lnTo>
                  <a:lnTo>
                    <a:pt x="122" y="25"/>
                  </a:lnTo>
                  <a:lnTo>
                    <a:pt x="150" y="11"/>
                  </a:lnTo>
                  <a:lnTo>
                    <a:pt x="157" y="8"/>
                  </a:lnTo>
                  <a:lnTo>
                    <a:pt x="168" y="2"/>
                  </a:lnTo>
                  <a:lnTo>
                    <a:pt x="174" y="0"/>
                  </a:lnTo>
                  <a:lnTo>
                    <a:pt x="171" y="8"/>
                  </a:lnTo>
                  <a:lnTo>
                    <a:pt x="160" y="23"/>
                  </a:lnTo>
                  <a:lnTo>
                    <a:pt x="150" y="42"/>
                  </a:lnTo>
                  <a:lnTo>
                    <a:pt x="143" y="63"/>
                  </a:lnTo>
                  <a:lnTo>
                    <a:pt x="142" y="84"/>
                  </a:lnTo>
                  <a:lnTo>
                    <a:pt x="143" y="97"/>
                  </a:lnTo>
                  <a:lnTo>
                    <a:pt x="148" y="112"/>
                  </a:lnTo>
                  <a:lnTo>
                    <a:pt x="153" y="130"/>
                  </a:lnTo>
                  <a:lnTo>
                    <a:pt x="159" y="150"/>
                  </a:lnTo>
                  <a:lnTo>
                    <a:pt x="163" y="167"/>
                  </a:lnTo>
                  <a:lnTo>
                    <a:pt x="168" y="184"/>
                  </a:lnTo>
                  <a:lnTo>
                    <a:pt x="169" y="197"/>
                  </a:lnTo>
                  <a:lnTo>
                    <a:pt x="171" y="210"/>
                  </a:lnTo>
                  <a:lnTo>
                    <a:pt x="171" y="223"/>
                  </a:lnTo>
                  <a:lnTo>
                    <a:pt x="169" y="240"/>
                  </a:lnTo>
                  <a:lnTo>
                    <a:pt x="166" y="262"/>
                  </a:lnTo>
                  <a:lnTo>
                    <a:pt x="162" y="283"/>
                  </a:lnTo>
                  <a:lnTo>
                    <a:pt x="153" y="304"/>
                  </a:lnTo>
                  <a:lnTo>
                    <a:pt x="140" y="326"/>
                  </a:lnTo>
                  <a:lnTo>
                    <a:pt x="122" y="341"/>
                  </a:lnTo>
                  <a:lnTo>
                    <a:pt x="98" y="353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307"/>
            <p:cNvSpPr>
              <a:spLocks/>
            </p:cNvSpPr>
            <p:nvPr/>
          </p:nvSpPr>
          <p:spPr bwMode="auto">
            <a:xfrm>
              <a:off x="389" y="749"/>
              <a:ext cx="424" cy="298"/>
            </a:xfrm>
            <a:custGeom>
              <a:avLst/>
              <a:gdLst>
                <a:gd name="T0" fmla="*/ 98 w 849"/>
                <a:gd name="T1" fmla="*/ 128 h 596"/>
                <a:gd name="T2" fmla="*/ 86 w 849"/>
                <a:gd name="T3" fmla="*/ 148 h 596"/>
                <a:gd name="T4" fmla="*/ 76 w 849"/>
                <a:gd name="T5" fmla="*/ 130 h 596"/>
                <a:gd name="T6" fmla="*/ 64 w 849"/>
                <a:gd name="T7" fmla="*/ 117 h 596"/>
                <a:gd name="T8" fmla="*/ 60 w 849"/>
                <a:gd name="T9" fmla="*/ 86 h 596"/>
                <a:gd name="T10" fmla="*/ 68 w 849"/>
                <a:gd name="T11" fmla="*/ 71 h 596"/>
                <a:gd name="T12" fmla="*/ 76 w 849"/>
                <a:gd name="T13" fmla="*/ 56 h 596"/>
                <a:gd name="T14" fmla="*/ 71 w 849"/>
                <a:gd name="T15" fmla="*/ 59 h 596"/>
                <a:gd name="T16" fmla="*/ 65 w 849"/>
                <a:gd name="T17" fmla="*/ 72 h 596"/>
                <a:gd name="T18" fmla="*/ 43 w 849"/>
                <a:gd name="T19" fmla="*/ 90 h 596"/>
                <a:gd name="T20" fmla="*/ 26 w 849"/>
                <a:gd name="T21" fmla="*/ 91 h 596"/>
                <a:gd name="T22" fmla="*/ 16 w 849"/>
                <a:gd name="T23" fmla="*/ 87 h 596"/>
                <a:gd name="T24" fmla="*/ 0 w 849"/>
                <a:gd name="T25" fmla="*/ 80 h 596"/>
                <a:gd name="T26" fmla="*/ 13 w 849"/>
                <a:gd name="T27" fmla="*/ 75 h 596"/>
                <a:gd name="T28" fmla="*/ 24 w 849"/>
                <a:gd name="T29" fmla="*/ 61 h 596"/>
                <a:gd name="T30" fmla="*/ 47 w 849"/>
                <a:gd name="T31" fmla="*/ 46 h 596"/>
                <a:gd name="T32" fmla="*/ 62 w 849"/>
                <a:gd name="T33" fmla="*/ 47 h 596"/>
                <a:gd name="T34" fmla="*/ 65 w 849"/>
                <a:gd name="T35" fmla="*/ 48 h 596"/>
                <a:gd name="T36" fmla="*/ 62 w 849"/>
                <a:gd name="T37" fmla="*/ 55 h 596"/>
                <a:gd name="T38" fmla="*/ 63 w 849"/>
                <a:gd name="T39" fmla="*/ 57 h 596"/>
                <a:gd name="T40" fmla="*/ 71 w 849"/>
                <a:gd name="T41" fmla="*/ 55 h 596"/>
                <a:gd name="T42" fmla="*/ 70 w 849"/>
                <a:gd name="T43" fmla="*/ 46 h 596"/>
                <a:gd name="T44" fmla="*/ 72 w 849"/>
                <a:gd name="T45" fmla="*/ 46 h 596"/>
                <a:gd name="T46" fmla="*/ 77 w 849"/>
                <a:gd name="T47" fmla="*/ 52 h 596"/>
                <a:gd name="T48" fmla="*/ 86 w 849"/>
                <a:gd name="T49" fmla="*/ 53 h 596"/>
                <a:gd name="T50" fmla="*/ 94 w 849"/>
                <a:gd name="T51" fmla="*/ 47 h 596"/>
                <a:gd name="T52" fmla="*/ 102 w 849"/>
                <a:gd name="T53" fmla="*/ 44 h 596"/>
                <a:gd name="T54" fmla="*/ 113 w 849"/>
                <a:gd name="T55" fmla="*/ 32 h 596"/>
                <a:gd name="T56" fmla="*/ 139 w 849"/>
                <a:gd name="T57" fmla="*/ 2 h 596"/>
                <a:gd name="T58" fmla="*/ 158 w 849"/>
                <a:gd name="T59" fmla="*/ 0 h 596"/>
                <a:gd name="T60" fmla="*/ 174 w 849"/>
                <a:gd name="T61" fmla="*/ 4 h 596"/>
                <a:gd name="T62" fmla="*/ 192 w 849"/>
                <a:gd name="T63" fmla="*/ 10 h 596"/>
                <a:gd name="T64" fmla="*/ 208 w 849"/>
                <a:gd name="T65" fmla="*/ 10 h 596"/>
                <a:gd name="T66" fmla="*/ 206 w 849"/>
                <a:gd name="T67" fmla="*/ 19 h 596"/>
                <a:gd name="T68" fmla="*/ 183 w 849"/>
                <a:gd name="T69" fmla="*/ 47 h 596"/>
                <a:gd name="T70" fmla="*/ 162 w 849"/>
                <a:gd name="T71" fmla="*/ 56 h 596"/>
                <a:gd name="T72" fmla="*/ 141 w 849"/>
                <a:gd name="T73" fmla="*/ 61 h 596"/>
                <a:gd name="T74" fmla="*/ 120 w 849"/>
                <a:gd name="T75" fmla="*/ 56 h 596"/>
                <a:gd name="T76" fmla="*/ 110 w 849"/>
                <a:gd name="T77" fmla="*/ 51 h 596"/>
                <a:gd name="T78" fmla="*/ 102 w 849"/>
                <a:gd name="T79" fmla="*/ 48 h 596"/>
                <a:gd name="T80" fmla="*/ 94 w 849"/>
                <a:gd name="T81" fmla="*/ 51 h 596"/>
                <a:gd name="T82" fmla="*/ 94 w 849"/>
                <a:gd name="T83" fmla="*/ 55 h 596"/>
                <a:gd name="T84" fmla="*/ 103 w 849"/>
                <a:gd name="T85" fmla="*/ 54 h 596"/>
                <a:gd name="T86" fmla="*/ 115 w 849"/>
                <a:gd name="T87" fmla="*/ 53 h 596"/>
                <a:gd name="T88" fmla="*/ 135 w 849"/>
                <a:gd name="T89" fmla="*/ 61 h 596"/>
                <a:gd name="T90" fmla="*/ 153 w 849"/>
                <a:gd name="T91" fmla="*/ 83 h 596"/>
                <a:gd name="T92" fmla="*/ 159 w 849"/>
                <a:gd name="T93" fmla="*/ 109 h 596"/>
                <a:gd name="T94" fmla="*/ 148 w 849"/>
                <a:gd name="T95" fmla="*/ 109 h 596"/>
                <a:gd name="T96" fmla="*/ 123 w 849"/>
                <a:gd name="T97" fmla="*/ 102 h 596"/>
                <a:gd name="T98" fmla="*/ 108 w 849"/>
                <a:gd name="T99" fmla="*/ 97 h 596"/>
                <a:gd name="T100" fmla="*/ 95 w 849"/>
                <a:gd name="T101" fmla="*/ 78 h 596"/>
                <a:gd name="T102" fmla="*/ 92 w 849"/>
                <a:gd name="T103" fmla="*/ 60 h 596"/>
                <a:gd name="T104" fmla="*/ 83 w 849"/>
                <a:gd name="T105" fmla="*/ 54 h 596"/>
                <a:gd name="T106" fmla="*/ 78 w 849"/>
                <a:gd name="T107" fmla="*/ 55 h 596"/>
                <a:gd name="T108" fmla="*/ 83 w 849"/>
                <a:gd name="T109" fmla="*/ 64 h 596"/>
                <a:gd name="T110" fmla="*/ 99 w 849"/>
                <a:gd name="T111" fmla="*/ 83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849" h="596">
                  <a:moveTo>
                    <a:pt x="405" y="352"/>
                  </a:moveTo>
                  <a:lnTo>
                    <a:pt x="412" y="395"/>
                  </a:lnTo>
                  <a:lnTo>
                    <a:pt x="412" y="437"/>
                  </a:lnTo>
                  <a:lnTo>
                    <a:pt x="406" y="479"/>
                  </a:lnTo>
                  <a:lnTo>
                    <a:pt x="393" y="509"/>
                  </a:lnTo>
                  <a:lnTo>
                    <a:pt x="377" y="532"/>
                  </a:lnTo>
                  <a:lnTo>
                    <a:pt x="365" y="552"/>
                  </a:lnTo>
                  <a:lnTo>
                    <a:pt x="356" y="573"/>
                  </a:lnTo>
                  <a:lnTo>
                    <a:pt x="348" y="596"/>
                  </a:lnTo>
                  <a:lnTo>
                    <a:pt x="347" y="589"/>
                  </a:lnTo>
                  <a:lnTo>
                    <a:pt x="342" y="576"/>
                  </a:lnTo>
                  <a:lnTo>
                    <a:pt x="336" y="563"/>
                  </a:lnTo>
                  <a:lnTo>
                    <a:pt x="327" y="549"/>
                  </a:lnTo>
                  <a:lnTo>
                    <a:pt x="318" y="534"/>
                  </a:lnTo>
                  <a:lnTo>
                    <a:pt x="307" y="520"/>
                  </a:lnTo>
                  <a:lnTo>
                    <a:pt x="296" y="506"/>
                  </a:lnTo>
                  <a:lnTo>
                    <a:pt x="286" y="497"/>
                  </a:lnTo>
                  <a:lnTo>
                    <a:pt x="275" y="488"/>
                  </a:lnTo>
                  <a:lnTo>
                    <a:pt x="266" y="477"/>
                  </a:lnTo>
                  <a:lnTo>
                    <a:pt x="258" y="468"/>
                  </a:lnTo>
                  <a:lnTo>
                    <a:pt x="252" y="457"/>
                  </a:lnTo>
                  <a:lnTo>
                    <a:pt x="240" y="424"/>
                  </a:lnTo>
                  <a:lnTo>
                    <a:pt x="237" y="392"/>
                  </a:lnTo>
                  <a:lnTo>
                    <a:pt x="238" y="363"/>
                  </a:lnTo>
                  <a:lnTo>
                    <a:pt x="241" y="341"/>
                  </a:lnTo>
                  <a:lnTo>
                    <a:pt x="244" y="329"/>
                  </a:lnTo>
                  <a:lnTo>
                    <a:pt x="251" y="317"/>
                  </a:lnTo>
                  <a:lnTo>
                    <a:pt x="258" y="306"/>
                  </a:lnTo>
                  <a:lnTo>
                    <a:pt x="267" y="294"/>
                  </a:lnTo>
                  <a:lnTo>
                    <a:pt x="275" y="282"/>
                  </a:lnTo>
                  <a:lnTo>
                    <a:pt x="284" y="268"/>
                  </a:lnTo>
                  <a:lnTo>
                    <a:pt x="293" y="254"/>
                  </a:lnTo>
                  <a:lnTo>
                    <a:pt x="301" y="240"/>
                  </a:lnTo>
                  <a:lnTo>
                    <a:pt x="304" y="231"/>
                  </a:lnTo>
                  <a:lnTo>
                    <a:pt x="304" y="222"/>
                  </a:lnTo>
                  <a:lnTo>
                    <a:pt x="302" y="214"/>
                  </a:lnTo>
                  <a:lnTo>
                    <a:pt x="299" y="213"/>
                  </a:lnTo>
                  <a:lnTo>
                    <a:pt x="293" y="217"/>
                  </a:lnTo>
                  <a:lnTo>
                    <a:pt x="289" y="224"/>
                  </a:lnTo>
                  <a:lnTo>
                    <a:pt x="286" y="233"/>
                  </a:lnTo>
                  <a:lnTo>
                    <a:pt x="283" y="240"/>
                  </a:lnTo>
                  <a:lnTo>
                    <a:pt x="280" y="254"/>
                  </a:lnTo>
                  <a:lnTo>
                    <a:pt x="275" y="266"/>
                  </a:lnTo>
                  <a:lnTo>
                    <a:pt x="269" y="277"/>
                  </a:lnTo>
                  <a:lnTo>
                    <a:pt x="263" y="288"/>
                  </a:lnTo>
                  <a:lnTo>
                    <a:pt x="249" y="308"/>
                  </a:lnTo>
                  <a:lnTo>
                    <a:pt x="232" y="324"/>
                  </a:lnTo>
                  <a:lnTo>
                    <a:pt x="214" y="340"/>
                  </a:lnTo>
                  <a:lnTo>
                    <a:pt x="194" y="350"/>
                  </a:lnTo>
                  <a:lnTo>
                    <a:pt x="174" y="358"/>
                  </a:lnTo>
                  <a:lnTo>
                    <a:pt x="154" y="364"/>
                  </a:lnTo>
                  <a:lnTo>
                    <a:pt x="136" y="366"/>
                  </a:lnTo>
                  <a:lnTo>
                    <a:pt x="118" y="366"/>
                  </a:lnTo>
                  <a:lnTo>
                    <a:pt x="112" y="366"/>
                  </a:lnTo>
                  <a:lnTo>
                    <a:pt x="107" y="364"/>
                  </a:lnTo>
                  <a:lnTo>
                    <a:pt x="101" y="363"/>
                  </a:lnTo>
                  <a:lnTo>
                    <a:pt x="96" y="361"/>
                  </a:lnTo>
                  <a:lnTo>
                    <a:pt x="86" y="358"/>
                  </a:lnTo>
                  <a:lnTo>
                    <a:pt x="75" y="353"/>
                  </a:lnTo>
                  <a:lnTo>
                    <a:pt x="64" y="347"/>
                  </a:lnTo>
                  <a:lnTo>
                    <a:pt x="54" y="343"/>
                  </a:lnTo>
                  <a:lnTo>
                    <a:pt x="41" y="337"/>
                  </a:lnTo>
                  <a:lnTo>
                    <a:pt x="29" y="330"/>
                  </a:lnTo>
                  <a:lnTo>
                    <a:pt x="16" y="324"/>
                  </a:lnTo>
                  <a:lnTo>
                    <a:pt x="0" y="318"/>
                  </a:lnTo>
                  <a:lnTo>
                    <a:pt x="9" y="315"/>
                  </a:lnTo>
                  <a:lnTo>
                    <a:pt x="19" y="312"/>
                  </a:lnTo>
                  <a:lnTo>
                    <a:pt x="31" y="309"/>
                  </a:lnTo>
                  <a:lnTo>
                    <a:pt x="43" y="304"/>
                  </a:lnTo>
                  <a:lnTo>
                    <a:pt x="54" y="300"/>
                  </a:lnTo>
                  <a:lnTo>
                    <a:pt x="64" y="292"/>
                  </a:lnTo>
                  <a:lnTo>
                    <a:pt x="74" y="285"/>
                  </a:lnTo>
                  <a:lnTo>
                    <a:pt x="80" y="274"/>
                  </a:lnTo>
                  <a:lnTo>
                    <a:pt x="87" y="259"/>
                  </a:lnTo>
                  <a:lnTo>
                    <a:pt x="99" y="242"/>
                  </a:lnTo>
                  <a:lnTo>
                    <a:pt x="113" y="225"/>
                  </a:lnTo>
                  <a:lnTo>
                    <a:pt x="132" y="208"/>
                  </a:lnTo>
                  <a:lnTo>
                    <a:pt x="150" y="196"/>
                  </a:lnTo>
                  <a:lnTo>
                    <a:pt x="170" y="187"/>
                  </a:lnTo>
                  <a:lnTo>
                    <a:pt x="191" y="182"/>
                  </a:lnTo>
                  <a:lnTo>
                    <a:pt x="214" y="185"/>
                  </a:lnTo>
                  <a:lnTo>
                    <a:pt x="223" y="190"/>
                  </a:lnTo>
                  <a:lnTo>
                    <a:pt x="234" y="191"/>
                  </a:lnTo>
                  <a:lnTo>
                    <a:pt x="243" y="190"/>
                  </a:lnTo>
                  <a:lnTo>
                    <a:pt x="249" y="185"/>
                  </a:lnTo>
                  <a:lnTo>
                    <a:pt x="254" y="181"/>
                  </a:lnTo>
                  <a:lnTo>
                    <a:pt x="258" y="181"/>
                  </a:lnTo>
                  <a:lnTo>
                    <a:pt x="263" y="182"/>
                  </a:lnTo>
                  <a:lnTo>
                    <a:pt x="267" y="184"/>
                  </a:lnTo>
                  <a:lnTo>
                    <a:pt x="260" y="190"/>
                  </a:lnTo>
                  <a:lnTo>
                    <a:pt x="252" y="199"/>
                  </a:lnTo>
                  <a:lnTo>
                    <a:pt x="248" y="208"/>
                  </a:lnTo>
                  <a:lnTo>
                    <a:pt x="246" y="217"/>
                  </a:lnTo>
                  <a:lnTo>
                    <a:pt x="246" y="219"/>
                  </a:lnTo>
                  <a:lnTo>
                    <a:pt x="248" y="220"/>
                  </a:lnTo>
                  <a:lnTo>
                    <a:pt x="248" y="224"/>
                  </a:lnTo>
                  <a:lnTo>
                    <a:pt x="249" y="225"/>
                  </a:lnTo>
                  <a:lnTo>
                    <a:pt x="251" y="227"/>
                  </a:lnTo>
                  <a:lnTo>
                    <a:pt x="252" y="227"/>
                  </a:lnTo>
                  <a:lnTo>
                    <a:pt x="255" y="228"/>
                  </a:lnTo>
                  <a:lnTo>
                    <a:pt x="257" y="230"/>
                  </a:lnTo>
                  <a:lnTo>
                    <a:pt x="264" y="231"/>
                  </a:lnTo>
                  <a:lnTo>
                    <a:pt x="272" y="230"/>
                  </a:lnTo>
                  <a:lnTo>
                    <a:pt x="280" y="225"/>
                  </a:lnTo>
                  <a:lnTo>
                    <a:pt x="284" y="220"/>
                  </a:lnTo>
                  <a:lnTo>
                    <a:pt x="289" y="213"/>
                  </a:lnTo>
                  <a:lnTo>
                    <a:pt x="289" y="204"/>
                  </a:lnTo>
                  <a:lnTo>
                    <a:pt x="287" y="194"/>
                  </a:lnTo>
                  <a:lnTo>
                    <a:pt x="284" y="188"/>
                  </a:lnTo>
                  <a:lnTo>
                    <a:pt x="281" y="184"/>
                  </a:lnTo>
                  <a:lnTo>
                    <a:pt x="281" y="181"/>
                  </a:lnTo>
                  <a:lnTo>
                    <a:pt x="283" y="179"/>
                  </a:lnTo>
                  <a:lnTo>
                    <a:pt x="286" y="178"/>
                  </a:lnTo>
                  <a:lnTo>
                    <a:pt x="289" y="178"/>
                  </a:lnTo>
                  <a:lnTo>
                    <a:pt x="290" y="182"/>
                  </a:lnTo>
                  <a:lnTo>
                    <a:pt x="292" y="187"/>
                  </a:lnTo>
                  <a:lnTo>
                    <a:pt x="293" y="191"/>
                  </a:lnTo>
                  <a:lnTo>
                    <a:pt x="295" y="198"/>
                  </a:lnTo>
                  <a:lnTo>
                    <a:pt x="301" y="204"/>
                  </a:lnTo>
                  <a:lnTo>
                    <a:pt x="309" y="205"/>
                  </a:lnTo>
                  <a:lnTo>
                    <a:pt x="321" y="199"/>
                  </a:lnTo>
                  <a:lnTo>
                    <a:pt x="325" y="204"/>
                  </a:lnTo>
                  <a:lnTo>
                    <a:pt x="331" y="207"/>
                  </a:lnTo>
                  <a:lnTo>
                    <a:pt x="339" y="210"/>
                  </a:lnTo>
                  <a:lnTo>
                    <a:pt x="347" y="210"/>
                  </a:lnTo>
                  <a:lnTo>
                    <a:pt x="353" y="208"/>
                  </a:lnTo>
                  <a:lnTo>
                    <a:pt x="360" y="204"/>
                  </a:lnTo>
                  <a:lnTo>
                    <a:pt x="367" y="198"/>
                  </a:lnTo>
                  <a:lnTo>
                    <a:pt x="371" y="187"/>
                  </a:lnTo>
                  <a:lnTo>
                    <a:pt x="376" y="185"/>
                  </a:lnTo>
                  <a:lnTo>
                    <a:pt x="380" y="184"/>
                  </a:lnTo>
                  <a:lnTo>
                    <a:pt x="386" y="181"/>
                  </a:lnTo>
                  <a:lnTo>
                    <a:pt x="394" y="179"/>
                  </a:lnTo>
                  <a:lnTo>
                    <a:pt x="400" y="178"/>
                  </a:lnTo>
                  <a:lnTo>
                    <a:pt x="408" y="176"/>
                  </a:lnTo>
                  <a:lnTo>
                    <a:pt x="415" y="175"/>
                  </a:lnTo>
                  <a:lnTo>
                    <a:pt x="423" y="173"/>
                  </a:lnTo>
                  <a:lnTo>
                    <a:pt x="435" y="165"/>
                  </a:lnTo>
                  <a:lnTo>
                    <a:pt x="446" y="150"/>
                  </a:lnTo>
                  <a:lnTo>
                    <a:pt x="455" y="126"/>
                  </a:lnTo>
                  <a:lnTo>
                    <a:pt x="466" y="95"/>
                  </a:lnTo>
                  <a:lnTo>
                    <a:pt x="483" y="62"/>
                  </a:lnTo>
                  <a:lnTo>
                    <a:pt x="506" y="36"/>
                  </a:lnTo>
                  <a:lnTo>
                    <a:pt x="530" y="19"/>
                  </a:lnTo>
                  <a:lnTo>
                    <a:pt x="556" y="8"/>
                  </a:lnTo>
                  <a:lnTo>
                    <a:pt x="580" y="2"/>
                  </a:lnTo>
                  <a:lnTo>
                    <a:pt x="602" y="0"/>
                  </a:lnTo>
                  <a:lnTo>
                    <a:pt x="618" y="0"/>
                  </a:lnTo>
                  <a:lnTo>
                    <a:pt x="628" y="0"/>
                  </a:lnTo>
                  <a:lnTo>
                    <a:pt x="635" y="0"/>
                  </a:lnTo>
                  <a:lnTo>
                    <a:pt x="644" y="2"/>
                  </a:lnTo>
                  <a:lnTo>
                    <a:pt x="657" y="4"/>
                  </a:lnTo>
                  <a:lnTo>
                    <a:pt x="670" y="5"/>
                  </a:lnTo>
                  <a:lnTo>
                    <a:pt x="686" y="8"/>
                  </a:lnTo>
                  <a:lnTo>
                    <a:pt x="699" y="13"/>
                  </a:lnTo>
                  <a:lnTo>
                    <a:pt x="715" y="17"/>
                  </a:lnTo>
                  <a:lnTo>
                    <a:pt x="727" y="23"/>
                  </a:lnTo>
                  <a:lnTo>
                    <a:pt x="739" y="29"/>
                  </a:lnTo>
                  <a:lnTo>
                    <a:pt x="753" y="34"/>
                  </a:lnTo>
                  <a:lnTo>
                    <a:pt x="768" y="37"/>
                  </a:lnTo>
                  <a:lnTo>
                    <a:pt x="782" y="40"/>
                  </a:lnTo>
                  <a:lnTo>
                    <a:pt x="797" y="42"/>
                  </a:lnTo>
                  <a:lnTo>
                    <a:pt x="811" y="42"/>
                  </a:lnTo>
                  <a:lnTo>
                    <a:pt x="823" y="42"/>
                  </a:lnTo>
                  <a:lnTo>
                    <a:pt x="835" y="40"/>
                  </a:lnTo>
                  <a:lnTo>
                    <a:pt x="849" y="40"/>
                  </a:lnTo>
                  <a:lnTo>
                    <a:pt x="849" y="46"/>
                  </a:lnTo>
                  <a:lnTo>
                    <a:pt x="843" y="52"/>
                  </a:lnTo>
                  <a:lnTo>
                    <a:pt x="837" y="59"/>
                  </a:lnTo>
                  <a:lnTo>
                    <a:pt x="825" y="75"/>
                  </a:lnTo>
                  <a:lnTo>
                    <a:pt x="809" y="97"/>
                  </a:lnTo>
                  <a:lnTo>
                    <a:pt x="791" y="120"/>
                  </a:lnTo>
                  <a:lnTo>
                    <a:pt x="773" y="143"/>
                  </a:lnTo>
                  <a:lnTo>
                    <a:pt x="753" y="165"/>
                  </a:lnTo>
                  <a:lnTo>
                    <a:pt x="733" y="185"/>
                  </a:lnTo>
                  <a:lnTo>
                    <a:pt x="713" y="201"/>
                  </a:lnTo>
                  <a:lnTo>
                    <a:pt x="695" y="210"/>
                  </a:lnTo>
                  <a:lnTo>
                    <a:pt x="683" y="213"/>
                  </a:lnTo>
                  <a:lnTo>
                    <a:pt x="669" y="217"/>
                  </a:lnTo>
                  <a:lnTo>
                    <a:pt x="651" y="224"/>
                  </a:lnTo>
                  <a:lnTo>
                    <a:pt x="632" y="228"/>
                  </a:lnTo>
                  <a:lnTo>
                    <a:pt x="614" y="234"/>
                  </a:lnTo>
                  <a:lnTo>
                    <a:pt x="596" y="239"/>
                  </a:lnTo>
                  <a:lnTo>
                    <a:pt x="579" y="242"/>
                  </a:lnTo>
                  <a:lnTo>
                    <a:pt x="564" y="243"/>
                  </a:lnTo>
                  <a:lnTo>
                    <a:pt x="550" y="242"/>
                  </a:lnTo>
                  <a:lnTo>
                    <a:pt x="533" y="239"/>
                  </a:lnTo>
                  <a:lnTo>
                    <a:pt x="515" y="234"/>
                  </a:lnTo>
                  <a:lnTo>
                    <a:pt x="498" y="228"/>
                  </a:lnTo>
                  <a:lnTo>
                    <a:pt x="483" y="224"/>
                  </a:lnTo>
                  <a:lnTo>
                    <a:pt x="469" y="217"/>
                  </a:lnTo>
                  <a:lnTo>
                    <a:pt x="458" y="213"/>
                  </a:lnTo>
                  <a:lnTo>
                    <a:pt x="452" y="210"/>
                  </a:lnTo>
                  <a:lnTo>
                    <a:pt x="446" y="205"/>
                  </a:lnTo>
                  <a:lnTo>
                    <a:pt x="440" y="201"/>
                  </a:lnTo>
                  <a:lnTo>
                    <a:pt x="432" y="196"/>
                  </a:lnTo>
                  <a:lnTo>
                    <a:pt x="426" y="193"/>
                  </a:lnTo>
                  <a:lnTo>
                    <a:pt x="422" y="191"/>
                  </a:lnTo>
                  <a:lnTo>
                    <a:pt x="415" y="191"/>
                  </a:lnTo>
                  <a:lnTo>
                    <a:pt x="408" y="191"/>
                  </a:lnTo>
                  <a:lnTo>
                    <a:pt x="400" y="193"/>
                  </a:lnTo>
                  <a:lnTo>
                    <a:pt x="393" y="194"/>
                  </a:lnTo>
                  <a:lnTo>
                    <a:pt x="386" y="196"/>
                  </a:lnTo>
                  <a:lnTo>
                    <a:pt x="380" y="199"/>
                  </a:lnTo>
                  <a:lnTo>
                    <a:pt x="376" y="201"/>
                  </a:lnTo>
                  <a:lnTo>
                    <a:pt x="370" y="205"/>
                  </a:lnTo>
                  <a:lnTo>
                    <a:pt x="368" y="210"/>
                  </a:lnTo>
                  <a:lnTo>
                    <a:pt x="370" y="213"/>
                  </a:lnTo>
                  <a:lnTo>
                    <a:pt x="374" y="216"/>
                  </a:lnTo>
                  <a:lnTo>
                    <a:pt x="379" y="217"/>
                  </a:lnTo>
                  <a:lnTo>
                    <a:pt x="385" y="217"/>
                  </a:lnTo>
                  <a:lnTo>
                    <a:pt x="391" y="216"/>
                  </a:lnTo>
                  <a:lnTo>
                    <a:pt x="399" y="216"/>
                  </a:lnTo>
                  <a:lnTo>
                    <a:pt x="406" y="214"/>
                  </a:lnTo>
                  <a:lnTo>
                    <a:pt x="415" y="214"/>
                  </a:lnTo>
                  <a:lnTo>
                    <a:pt x="425" y="213"/>
                  </a:lnTo>
                  <a:lnTo>
                    <a:pt x="432" y="211"/>
                  </a:lnTo>
                  <a:lnTo>
                    <a:pt x="441" y="210"/>
                  </a:lnTo>
                  <a:lnTo>
                    <a:pt x="449" y="210"/>
                  </a:lnTo>
                  <a:lnTo>
                    <a:pt x="460" y="211"/>
                  </a:lnTo>
                  <a:lnTo>
                    <a:pt x="470" y="213"/>
                  </a:lnTo>
                  <a:lnTo>
                    <a:pt x="484" y="217"/>
                  </a:lnTo>
                  <a:lnTo>
                    <a:pt x="499" y="224"/>
                  </a:lnTo>
                  <a:lnTo>
                    <a:pt x="519" y="231"/>
                  </a:lnTo>
                  <a:lnTo>
                    <a:pt x="542" y="242"/>
                  </a:lnTo>
                  <a:lnTo>
                    <a:pt x="560" y="253"/>
                  </a:lnTo>
                  <a:lnTo>
                    <a:pt x="576" y="268"/>
                  </a:lnTo>
                  <a:lnTo>
                    <a:pt x="591" y="286"/>
                  </a:lnTo>
                  <a:lnTo>
                    <a:pt x="603" y="306"/>
                  </a:lnTo>
                  <a:lnTo>
                    <a:pt x="615" y="329"/>
                  </a:lnTo>
                  <a:lnTo>
                    <a:pt x="623" y="352"/>
                  </a:lnTo>
                  <a:lnTo>
                    <a:pt x="631" y="378"/>
                  </a:lnTo>
                  <a:lnTo>
                    <a:pt x="635" y="402"/>
                  </a:lnTo>
                  <a:lnTo>
                    <a:pt x="637" y="419"/>
                  </a:lnTo>
                  <a:lnTo>
                    <a:pt x="638" y="434"/>
                  </a:lnTo>
                  <a:lnTo>
                    <a:pt x="637" y="450"/>
                  </a:lnTo>
                  <a:lnTo>
                    <a:pt x="635" y="465"/>
                  </a:lnTo>
                  <a:lnTo>
                    <a:pt x="626" y="454"/>
                  </a:lnTo>
                  <a:lnTo>
                    <a:pt x="611" y="443"/>
                  </a:lnTo>
                  <a:lnTo>
                    <a:pt x="594" y="434"/>
                  </a:lnTo>
                  <a:lnTo>
                    <a:pt x="574" y="425"/>
                  </a:lnTo>
                  <a:lnTo>
                    <a:pt x="553" y="419"/>
                  </a:lnTo>
                  <a:lnTo>
                    <a:pt x="531" y="413"/>
                  </a:lnTo>
                  <a:lnTo>
                    <a:pt x="512" y="408"/>
                  </a:lnTo>
                  <a:lnTo>
                    <a:pt x="493" y="405"/>
                  </a:lnTo>
                  <a:lnTo>
                    <a:pt x="483" y="404"/>
                  </a:lnTo>
                  <a:lnTo>
                    <a:pt x="470" y="401"/>
                  </a:lnTo>
                  <a:lnTo>
                    <a:pt x="457" y="398"/>
                  </a:lnTo>
                  <a:lnTo>
                    <a:pt x="444" y="393"/>
                  </a:lnTo>
                  <a:lnTo>
                    <a:pt x="432" y="387"/>
                  </a:lnTo>
                  <a:lnTo>
                    <a:pt x="420" y="376"/>
                  </a:lnTo>
                  <a:lnTo>
                    <a:pt x="411" y="364"/>
                  </a:lnTo>
                  <a:lnTo>
                    <a:pt x="403" y="349"/>
                  </a:lnTo>
                  <a:lnTo>
                    <a:pt x="393" y="327"/>
                  </a:lnTo>
                  <a:lnTo>
                    <a:pt x="383" y="311"/>
                  </a:lnTo>
                  <a:lnTo>
                    <a:pt x="377" y="291"/>
                  </a:lnTo>
                  <a:lnTo>
                    <a:pt x="377" y="263"/>
                  </a:lnTo>
                  <a:lnTo>
                    <a:pt x="377" y="256"/>
                  </a:lnTo>
                  <a:lnTo>
                    <a:pt x="373" y="246"/>
                  </a:lnTo>
                  <a:lnTo>
                    <a:pt x="368" y="240"/>
                  </a:lnTo>
                  <a:lnTo>
                    <a:pt x="360" y="233"/>
                  </a:lnTo>
                  <a:lnTo>
                    <a:pt x="353" y="228"/>
                  </a:lnTo>
                  <a:lnTo>
                    <a:pt x="345" y="222"/>
                  </a:lnTo>
                  <a:lnTo>
                    <a:pt x="339" y="219"/>
                  </a:lnTo>
                  <a:lnTo>
                    <a:pt x="333" y="216"/>
                  </a:lnTo>
                  <a:lnTo>
                    <a:pt x="325" y="213"/>
                  </a:lnTo>
                  <a:lnTo>
                    <a:pt x="318" y="210"/>
                  </a:lnTo>
                  <a:lnTo>
                    <a:pt x="313" y="211"/>
                  </a:lnTo>
                  <a:lnTo>
                    <a:pt x="312" y="214"/>
                  </a:lnTo>
                  <a:lnTo>
                    <a:pt x="313" y="220"/>
                  </a:lnTo>
                  <a:lnTo>
                    <a:pt x="313" y="228"/>
                  </a:lnTo>
                  <a:lnTo>
                    <a:pt x="316" y="234"/>
                  </a:lnTo>
                  <a:lnTo>
                    <a:pt x="319" y="242"/>
                  </a:lnTo>
                  <a:lnTo>
                    <a:pt x="324" y="246"/>
                  </a:lnTo>
                  <a:lnTo>
                    <a:pt x="333" y="254"/>
                  </a:lnTo>
                  <a:lnTo>
                    <a:pt x="344" y="265"/>
                  </a:lnTo>
                  <a:lnTo>
                    <a:pt x="357" y="277"/>
                  </a:lnTo>
                  <a:lnTo>
                    <a:pt x="371" y="292"/>
                  </a:lnTo>
                  <a:lnTo>
                    <a:pt x="385" y="309"/>
                  </a:lnTo>
                  <a:lnTo>
                    <a:pt x="396" y="329"/>
                  </a:lnTo>
                  <a:lnTo>
                    <a:pt x="405" y="352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308"/>
            <p:cNvSpPr>
              <a:spLocks/>
            </p:cNvSpPr>
            <p:nvPr/>
          </p:nvSpPr>
          <p:spPr bwMode="auto">
            <a:xfrm>
              <a:off x="395" y="704"/>
              <a:ext cx="128" cy="130"/>
            </a:xfrm>
            <a:custGeom>
              <a:avLst/>
              <a:gdLst>
                <a:gd name="T0" fmla="*/ 49 w 255"/>
                <a:gd name="T1" fmla="*/ 63 h 260"/>
                <a:gd name="T2" fmla="*/ 51 w 255"/>
                <a:gd name="T3" fmla="*/ 60 h 260"/>
                <a:gd name="T4" fmla="*/ 55 w 255"/>
                <a:gd name="T5" fmla="*/ 59 h 260"/>
                <a:gd name="T6" fmla="*/ 58 w 255"/>
                <a:gd name="T7" fmla="*/ 60 h 260"/>
                <a:gd name="T8" fmla="*/ 58 w 255"/>
                <a:gd name="T9" fmla="*/ 61 h 260"/>
                <a:gd name="T10" fmla="*/ 60 w 255"/>
                <a:gd name="T11" fmla="*/ 62 h 260"/>
                <a:gd name="T12" fmla="*/ 63 w 255"/>
                <a:gd name="T13" fmla="*/ 62 h 260"/>
                <a:gd name="T14" fmla="*/ 64 w 255"/>
                <a:gd name="T15" fmla="*/ 62 h 260"/>
                <a:gd name="T16" fmla="*/ 63 w 255"/>
                <a:gd name="T17" fmla="*/ 60 h 260"/>
                <a:gd name="T18" fmla="*/ 61 w 255"/>
                <a:gd name="T19" fmla="*/ 58 h 260"/>
                <a:gd name="T20" fmla="*/ 58 w 255"/>
                <a:gd name="T21" fmla="*/ 57 h 260"/>
                <a:gd name="T22" fmla="*/ 55 w 255"/>
                <a:gd name="T23" fmla="*/ 58 h 260"/>
                <a:gd name="T24" fmla="*/ 53 w 255"/>
                <a:gd name="T25" fmla="*/ 55 h 260"/>
                <a:gd name="T26" fmla="*/ 52 w 255"/>
                <a:gd name="T27" fmla="*/ 52 h 260"/>
                <a:gd name="T28" fmla="*/ 53 w 255"/>
                <a:gd name="T29" fmla="*/ 50 h 260"/>
                <a:gd name="T30" fmla="*/ 54 w 255"/>
                <a:gd name="T31" fmla="*/ 49 h 260"/>
                <a:gd name="T32" fmla="*/ 55 w 255"/>
                <a:gd name="T33" fmla="*/ 47 h 260"/>
                <a:gd name="T34" fmla="*/ 58 w 255"/>
                <a:gd name="T35" fmla="*/ 46 h 260"/>
                <a:gd name="T36" fmla="*/ 61 w 255"/>
                <a:gd name="T37" fmla="*/ 39 h 260"/>
                <a:gd name="T38" fmla="*/ 59 w 255"/>
                <a:gd name="T39" fmla="*/ 27 h 260"/>
                <a:gd name="T40" fmla="*/ 50 w 255"/>
                <a:gd name="T41" fmla="*/ 17 h 260"/>
                <a:gd name="T42" fmla="*/ 36 w 255"/>
                <a:gd name="T43" fmla="*/ 10 h 260"/>
                <a:gd name="T44" fmla="*/ 23 w 255"/>
                <a:gd name="T45" fmla="*/ 7 h 260"/>
                <a:gd name="T46" fmla="*/ 15 w 255"/>
                <a:gd name="T47" fmla="*/ 5 h 260"/>
                <a:gd name="T48" fmla="*/ 8 w 255"/>
                <a:gd name="T49" fmla="*/ 3 h 260"/>
                <a:gd name="T50" fmla="*/ 2 w 255"/>
                <a:gd name="T51" fmla="*/ 1 h 260"/>
                <a:gd name="T52" fmla="*/ 3 w 255"/>
                <a:gd name="T53" fmla="*/ 4 h 260"/>
                <a:gd name="T54" fmla="*/ 6 w 255"/>
                <a:gd name="T55" fmla="*/ 12 h 260"/>
                <a:gd name="T56" fmla="*/ 9 w 255"/>
                <a:gd name="T57" fmla="*/ 20 h 260"/>
                <a:gd name="T58" fmla="*/ 12 w 255"/>
                <a:gd name="T59" fmla="*/ 29 h 260"/>
                <a:gd name="T60" fmla="*/ 14 w 255"/>
                <a:gd name="T61" fmla="*/ 37 h 260"/>
                <a:gd name="T62" fmla="*/ 18 w 255"/>
                <a:gd name="T63" fmla="*/ 47 h 260"/>
                <a:gd name="T64" fmla="*/ 26 w 255"/>
                <a:gd name="T65" fmla="*/ 57 h 260"/>
                <a:gd name="T66" fmla="*/ 40 w 255"/>
                <a:gd name="T67" fmla="*/ 64 h 2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5" h="260">
                  <a:moveTo>
                    <a:pt x="194" y="260"/>
                  </a:moveTo>
                  <a:lnTo>
                    <a:pt x="194" y="251"/>
                  </a:lnTo>
                  <a:lnTo>
                    <a:pt x="197" y="243"/>
                  </a:lnTo>
                  <a:lnTo>
                    <a:pt x="201" y="237"/>
                  </a:lnTo>
                  <a:lnTo>
                    <a:pt x="209" y="234"/>
                  </a:lnTo>
                  <a:lnTo>
                    <a:pt x="217" y="233"/>
                  </a:lnTo>
                  <a:lnTo>
                    <a:pt x="224" y="234"/>
                  </a:lnTo>
                  <a:lnTo>
                    <a:pt x="229" y="237"/>
                  </a:lnTo>
                  <a:lnTo>
                    <a:pt x="230" y="240"/>
                  </a:lnTo>
                  <a:lnTo>
                    <a:pt x="232" y="243"/>
                  </a:lnTo>
                  <a:lnTo>
                    <a:pt x="235" y="243"/>
                  </a:lnTo>
                  <a:lnTo>
                    <a:pt x="240" y="245"/>
                  </a:lnTo>
                  <a:lnTo>
                    <a:pt x="246" y="246"/>
                  </a:lnTo>
                  <a:lnTo>
                    <a:pt x="252" y="248"/>
                  </a:lnTo>
                  <a:lnTo>
                    <a:pt x="255" y="248"/>
                  </a:lnTo>
                  <a:lnTo>
                    <a:pt x="255" y="246"/>
                  </a:lnTo>
                  <a:lnTo>
                    <a:pt x="253" y="242"/>
                  </a:lnTo>
                  <a:lnTo>
                    <a:pt x="250" y="237"/>
                  </a:lnTo>
                  <a:lnTo>
                    <a:pt x="246" y="234"/>
                  </a:lnTo>
                  <a:lnTo>
                    <a:pt x="241" y="229"/>
                  </a:lnTo>
                  <a:lnTo>
                    <a:pt x="235" y="226"/>
                  </a:lnTo>
                  <a:lnTo>
                    <a:pt x="232" y="228"/>
                  </a:lnTo>
                  <a:lnTo>
                    <a:pt x="226" y="229"/>
                  </a:lnTo>
                  <a:lnTo>
                    <a:pt x="220" y="229"/>
                  </a:lnTo>
                  <a:lnTo>
                    <a:pt x="215" y="226"/>
                  </a:lnTo>
                  <a:lnTo>
                    <a:pt x="211" y="220"/>
                  </a:lnTo>
                  <a:lnTo>
                    <a:pt x="208" y="213"/>
                  </a:lnTo>
                  <a:lnTo>
                    <a:pt x="208" y="207"/>
                  </a:lnTo>
                  <a:lnTo>
                    <a:pt x="208" y="202"/>
                  </a:lnTo>
                  <a:lnTo>
                    <a:pt x="209" y="199"/>
                  </a:lnTo>
                  <a:lnTo>
                    <a:pt x="211" y="196"/>
                  </a:lnTo>
                  <a:lnTo>
                    <a:pt x="214" y="194"/>
                  </a:lnTo>
                  <a:lnTo>
                    <a:pt x="215" y="191"/>
                  </a:lnTo>
                  <a:lnTo>
                    <a:pt x="220" y="187"/>
                  </a:lnTo>
                  <a:lnTo>
                    <a:pt x="226" y="184"/>
                  </a:lnTo>
                  <a:lnTo>
                    <a:pt x="230" y="182"/>
                  </a:lnTo>
                  <a:lnTo>
                    <a:pt x="235" y="182"/>
                  </a:lnTo>
                  <a:lnTo>
                    <a:pt x="241" y="156"/>
                  </a:lnTo>
                  <a:lnTo>
                    <a:pt x="240" y="132"/>
                  </a:lnTo>
                  <a:lnTo>
                    <a:pt x="234" y="107"/>
                  </a:lnTo>
                  <a:lnTo>
                    <a:pt x="220" y="86"/>
                  </a:lnTo>
                  <a:lnTo>
                    <a:pt x="200" y="66"/>
                  </a:lnTo>
                  <a:lnTo>
                    <a:pt x="174" y="51"/>
                  </a:lnTo>
                  <a:lnTo>
                    <a:pt x="142" y="37"/>
                  </a:lnTo>
                  <a:lnTo>
                    <a:pt x="104" y="29"/>
                  </a:lnTo>
                  <a:lnTo>
                    <a:pt x="89" y="26"/>
                  </a:lnTo>
                  <a:lnTo>
                    <a:pt x="73" y="23"/>
                  </a:lnTo>
                  <a:lnTo>
                    <a:pt x="58" y="19"/>
                  </a:lnTo>
                  <a:lnTo>
                    <a:pt x="43" y="14"/>
                  </a:lnTo>
                  <a:lnTo>
                    <a:pt x="29" y="11"/>
                  </a:lnTo>
                  <a:lnTo>
                    <a:pt x="17" y="6"/>
                  </a:lnTo>
                  <a:lnTo>
                    <a:pt x="8" y="3"/>
                  </a:lnTo>
                  <a:lnTo>
                    <a:pt x="0" y="0"/>
                  </a:lnTo>
                  <a:lnTo>
                    <a:pt x="9" y="13"/>
                  </a:lnTo>
                  <a:lnTo>
                    <a:pt x="17" y="28"/>
                  </a:lnTo>
                  <a:lnTo>
                    <a:pt x="24" y="45"/>
                  </a:lnTo>
                  <a:lnTo>
                    <a:pt x="31" y="61"/>
                  </a:lnTo>
                  <a:lnTo>
                    <a:pt x="35" y="80"/>
                  </a:lnTo>
                  <a:lnTo>
                    <a:pt x="41" y="98"/>
                  </a:lnTo>
                  <a:lnTo>
                    <a:pt x="46" y="113"/>
                  </a:lnTo>
                  <a:lnTo>
                    <a:pt x="49" y="129"/>
                  </a:lnTo>
                  <a:lnTo>
                    <a:pt x="53" y="145"/>
                  </a:lnTo>
                  <a:lnTo>
                    <a:pt x="60" y="165"/>
                  </a:lnTo>
                  <a:lnTo>
                    <a:pt x="70" y="187"/>
                  </a:lnTo>
                  <a:lnTo>
                    <a:pt x="84" y="208"/>
                  </a:lnTo>
                  <a:lnTo>
                    <a:pt x="102" y="228"/>
                  </a:lnTo>
                  <a:lnTo>
                    <a:pt x="127" y="245"/>
                  </a:lnTo>
                  <a:lnTo>
                    <a:pt x="157" y="255"/>
                  </a:lnTo>
                  <a:lnTo>
                    <a:pt x="194" y="260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309"/>
            <p:cNvSpPr>
              <a:spLocks/>
            </p:cNvSpPr>
            <p:nvPr/>
          </p:nvSpPr>
          <p:spPr bwMode="auto">
            <a:xfrm>
              <a:off x="533" y="782"/>
              <a:ext cx="13" cy="14"/>
            </a:xfrm>
            <a:custGeom>
              <a:avLst/>
              <a:gdLst>
                <a:gd name="T0" fmla="*/ 0 w 26"/>
                <a:gd name="T1" fmla="*/ 3 h 28"/>
                <a:gd name="T2" fmla="*/ 1 w 26"/>
                <a:gd name="T3" fmla="*/ 2 h 28"/>
                <a:gd name="T4" fmla="*/ 1 w 26"/>
                <a:gd name="T5" fmla="*/ 1 h 28"/>
                <a:gd name="T6" fmla="*/ 3 w 26"/>
                <a:gd name="T7" fmla="*/ 0 h 28"/>
                <a:gd name="T8" fmla="*/ 4 w 26"/>
                <a:gd name="T9" fmla="*/ 0 h 28"/>
                <a:gd name="T10" fmla="*/ 5 w 26"/>
                <a:gd name="T11" fmla="*/ 1 h 28"/>
                <a:gd name="T12" fmla="*/ 6 w 26"/>
                <a:gd name="T13" fmla="*/ 2 h 28"/>
                <a:gd name="T14" fmla="*/ 6 w 26"/>
                <a:gd name="T15" fmla="*/ 2 h 28"/>
                <a:gd name="T16" fmla="*/ 7 w 26"/>
                <a:gd name="T17" fmla="*/ 4 h 28"/>
                <a:gd name="T18" fmla="*/ 6 w 26"/>
                <a:gd name="T19" fmla="*/ 5 h 28"/>
                <a:gd name="T20" fmla="*/ 6 w 26"/>
                <a:gd name="T21" fmla="*/ 6 h 28"/>
                <a:gd name="T22" fmla="*/ 5 w 26"/>
                <a:gd name="T23" fmla="*/ 7 h 28"/>
                <a:gd name="T24" fmla="*/ 4 w 26"/>
                <a:gd name="T25" fmla="*/ 7 h 28"/>
                <a:gd name="T26" fmla="*/ 3 w 26"/>
                <a:gd name="T27" fmla="*/ 7 h 28"/>
                <a:gd name="T28" fmla="*/ 1 w 26"/>
                <a:gd name="T29" fmla="*/ 6 h 28"/>
                <a:gd name="T30" fmla="*/ 1 w 26"/>
                <a:gd name="T31" fmla="*/ 5 h 28"/>
                <a:gd name="T32" fmla="*/ 0 w 26"/>
                <a:gd name="T33" fmla="*/ 3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28">
                  <a:moveTo>
                    <a:pt x="0" y="11"/>
                  </a:moveTo>
                  <a:lnTo>
                    <a:pt x="1" y="5"/>
                  </a:lnTo>
                  <a:lnTo>
                    <a:pt x="4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8" y="2"/>
                  </a:lnTo>
                  <a:lnTo>
                    <a:pt x="23" y="5"/>
                  </a:lnTo>
                  <a:lnTo>
                    <a:pt x="24" y="8"/>
                  </a:lnTo>
                  <a:lnTo>
                    <a:pt x="26" y="14"/>
                  </a:lnTo>
                  <a:lnTo>
                    <a:pt x="24" y="20"/>
                  </a:lnTo>
                  <a:lnTo>
                    <a:pt x="23" y="23"/>
                  </a:lnTo>
                  <a:lnTo>
                    <a:pt x="18" y="26"/>
                  </a:lnTo>
                  <a:lnTo>
                    <a:pt x="15" y="28"/>
                  </a:lnTo>
                  <a:lnTo>
                    <a:pt x="10" y="26"/>
                  </a:lnTo>
                  <a:lnTo>
                    <a:pt x="4" y="22"/>
                  </a:lnTo>
                  <a:lnTo>
                    <a:pt x="1" y="1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310"/>
            <p:cNvSpPr>
              <a:spLocks/>
            </p:cNvSpPr>
            <p:nvPr/>
          </p:nvSpPr>
          <p:spPr bwMode="auto">
            <a:xfrm>
              <a:off x="560" y="800"/>
              <a:ext cx="14" cy="15"/>
            </a:xfrm>
            <a:custGeom>
              <a:avLst/>
              <a:gdLst>
                <a:gd name="T0" fmla="*/ 0 w 29"/>
                <a:gd name="T1" fmla="*/ 1 h 29"/>
                <a:gd name="T2" fmla="*/ 2 w 29"/>
                <a:gd name="T3" fmla="*/ 0 h 29"/>
                <a:gd name="T4" fmla="*/ 3 w 29"/>
                <a:gd name="T5" fmla="*/ 0 h 29"/>
                <a:gd name="T6" fmla="*/ 5 w 29"/>
                <a:gd name="T7" fmla="*/ 1 h 29"/>
                <a:gd name="T8" fmla="*/ 6 w 29"/>
                <a:gd name="T9" fmla="*/ 1 h 29"/>
                <a:gd name="T10" fmla="*/ 7 w 29"/>
                <a:gd name="T11" fmla="*/ 3 h 29"/>
                <a:gd name="T12" fmla="*/ 7 w 29"/>
                <a:gd name="T13" fmla="*/ 4 h 29"/>
                <a:gd name="T14" fmla="*/ 7 w 29"/>
                <a:gd name="T15" fmla="*/ 6 h 29"/>
                <a:gd name="T16" fmla="*/ 7 w 29"/>
                <a:gd name="T17" fmla="*/ 7 h 29"/>
                <a:gd name="T18" fmla="*/ 5 w 29"/>
                <a:gd name="T19" fmla="*/ 8 h 29"/>
                <a:gd name="T20" fmla="*/ 3 w 29"/>
                <a:gd name="T21" fmla="*/ 8 h 29"/>
                <a:gd name="T22" fmla="*/ 2 w 29"/>
                <a:gd name="T23" fmla="*/ 7 h 29"/>
                <a:gd name="T24" fmla="*/ 1 w 29"/>
                <a:gd name="T25" fmla="*/ 6 h 29"/>
                <a:gd name="T26" fmla="*/ 0 w 29"/>
                <a:gd name="T27" fmla="*/ 5 h 29"/>
                <a:gd name="T28" fmla="*/ 0 w 29"/>
                <a:gd name="T29" fmla="*/ 3 h 29"/>
                <a:gd name="T30" fmla="*/ 0 w 29"/>
                <a:gd name="T31" fmla="*/ 2 h 29"/>
                <a:gd name="T32" fmla="*/ 0 w 29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29">
                  <a:moveTo>
                    <a:pt x="3" y="3"/>
                  </a:moveTo>
                  <a:lnTo>
                    <a:pt x="8" y="0"/>
                  </a:lnTo>
                  <a:lnTo>
                    <a:pt x="15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9" y="15"/>
                  </a:lnTo>
                  <a:lnTo>
                    <a:pt x="29" y="21"/>
                  </a:lnTo>
                  <a:lnTo>
                    <a:pt x="28" y="26"/>
                  </a:lnTo>
                  <a:lnTo>
                    <a:pt x="23" y="29"/>
                  </a:lnTo>
                  <a:lnTo>
                    <a:pt x="15" y="29"/>
                  </a:lnTo>
                  <a:lnTo>
                    <a:pt x="9" y="26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0" y="7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311"/>
            <p:cNvSpPr>
              <a:spLocks/>
            </p:cNvSpPr>
            <p:nvPr/>
          </p:nvSpPr>
          <p:spPr bwMode="auto">
            <a:xfrm>
              <a:off x="528" y="817"/>
              <a:ext cx="13" cy="15"/>
            </a:xfrm>
            <a:custGeom>
              <a:avLst/>
              <a:gdLst>
                <a:gd name="T0" fmla="*/ 0 w 28"/>
                <a:gd name="T1" fmla="*/ 2 h 29"/>
                <a:gd name="T2" fmla="*/ 1 w 28"/>
                <a:gd name="T3" fmla="*/ 1 h 29"/>
                <a:gd name="T4" fmla="*/ 3 w 28"/>
                <a:gd name="T5" fmla="*/ 0 h 29"/>
                <a:gd name="T6" fmla="*/ 4 w 28"/>
                <a:gd name="T7" fmla="*/ 0 h 29"/>
                <a:gd name="T8" fmla="*/ 5 w 28"/>
                <a:gd name="T9" fmla="*/ 1 h 29"/>
                <a:gd name="T10" fmla="*/ 6 w 28"/>
                <a:gd name="T11" fmla="*/ 3 h 29"/>
                <a:gd name="T12" fmla="*/ 6 w 28"/>
                <a:gd name="T13" fmla="*/ 4 h 29"/>
                <a:gd name="T14" fmla="*/ 6 w 28"/>
                <a:gd name="T15" fmla="*/ 6 h 29"/>
                <a:gd name="T16" fmla="*/ 5 w 28"/>
                <a:gd name="T17" fmla="*/ 7 h 29"/>
                <a:gd name="T18" fmla="*/ 4 w 28"/>
                <a:gd name="T19" fmla="*/ 7 h 29"/>
                <a:gd name="T20" fmla="*/ 3 w 28"/>
                <a:gd name="T21" fmla="*/ 8 h 29"/>
                <a:gd name="T22" fmla="*/ 2 w 28"/>
                <a:gd name="T23" fmla="*/ 8 h 29"/>
                <a:gd name="T24" fmla="*/ 0 w 28"/>
                <a:gd name="T25" fmla="*/ 7 h 29"/>
                <a:gd name="T26" fmla="*/ 0 w 28"/>
                <a:gd name="T27" fmla="*/ 6 h 29"/>
                <a:gd name="T28" fmla="*/ 0 w 28"/>
                <a:gd name="T29" fmla="*/ 4 h 29"/>
                <a:gd name="T30" fmla="*/ 0 w 28"/>
                <a:gd name="T31" fmla="*/ 3 h 29"/>
                <a:gd name="T32" fmla="*/ 0 w 28"/>
                <a:gd name="T33" fmla="*/ 2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9">
                  <a:moveTo>
                    <a:pt x="3" y="7"/>
                  </a:moveTo>
                  <a:lnTo>
                    <a:pt x="6" y="3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3"/>
                  </a:lnTo>
                  <a:lnTo>
                    <a:pt x="28" y="10"/>
                  </a:lnTo>
                  <a:lnTo>
                    <a:pt x="28" y="16"/>
                  </a:lnTo>
                  <a:lnTo>
                    <a:pt x="26" y="22"/>
                  </a:lnTo>
                  <a:lnTo>
                    <a:pt x="23" y="26"/>
                  </a:lnTo>
                  <a:lnTo>
                    <a:pt x="18" y="28"/>
                  </a:lnTo>
                  <a:lnTo>
                    <a:pt x="14" y="29"/>
                  </a:lnTo>
                  <a:lnTo>
                    <a:pt x="8" y="29"/>
                  </a:lnTo>
                  <a:lnTo>
                    <a:pt x="3" y="26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1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312"/>
            <p:cNvSpPr>
              <a:spLocks/>
            </p:cNvSpPr>
            <p:nvPr/>
          </p:nvSpPr>
          <p:spPr bwMode="auto">
            <a:xfrm>
              <a:off x="505" y="800"/>
              <a:ext cx="14" cy="14"/>
            </a:xfrm>
            <a:custGeom>
              <a:avLst/>
              <a:gdLst>
                <a:gd name="T0" fmla="*/ 1 w 29"/>
                <a:gd name="T1" fmla="*/ 0 h 29"/>
                <a:gd name="T2" fmla="*/ 0 w 29"/>
                <a:gd name="T3" fmla="*/ 1 h 29"/>
                <a:gd name="T4" fmla="*/ 0 w 29"/>
                <a:gd name="T5" fmla="*/ 3 h 29"/>
                <a:gd name="T6" fmla="*/ 0 w 29"/>
                <a:gd name="T7" fmla="*/ 4 h 29"/>
                <a:gd name="T8" fmla="*/ 0 w 29"/>
                <a:gd name="T9" fmla="*/ 5 h 29"/>
                <a:gd name="T10" fmla="*/ 1 w 29"/>
                <a:gd name="T11" fmla="*/ 6 h 29"/>
                <a:gd name="T12" fmla="*/ 3 w 29"/>
                <a:gd name="T13" fmla="*/ 7 h 29"/>
                <a:gd name="T14" fmla="*/ 5 w 29"/>
                <a:gd name="T15" fmla="*/ 7 h 29"/>
                <a:gd name="T16" fmla="*/ 6 w 29"/>
                <a:gd name="T17" fmla="*/ 6 h 29"/>
                <a:gd name="T18" fmla="*/ 7 w 29"/>
                <a:gd name="T19" fmla="*/ 5 h 29"/>
                <a:gd name="T20" fmla="*/ 7 w 29"/>
                <a:gd name="T21" fmla="*/ 4 h 29"/>
                <a:gd name="T22" fmla="*/ 7 w 29"/>
                <a:gd name="T23" fmla="*/ 3 h 29"/>
                <a:gd name="T24" fmla="*/ 7 w 29"/>
                <a:gd name="T25" fmla="*/ 2 h 29"/>
                <a:gd name="T26" fmla="*/ 5 w 29"/>
                <a:gd name="T27" fmla="*/ 1 h 29"/>
                <a:gd name="T28" fmla="*/ 4 w 29"/>
                <a:gd name="T29" fmla="*/ 0 h 29"/>
                <a:gd name="T30" fmla="*/ 2 w 29"/>
                <a:gd name="T31" fmla="*/ 0 h 29"/>
                <a:gd name="T32" fmla="*/ 1 w 29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29">
                  <a:moveTo>
                    <a:pt x="5" y="2"/>
                  </a:moveTo>
                  <a:lnTo>
                    <a:pt x="2" y="6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2" y="23"/>
                  </a:lnTo>
                  <a:lnTo>
                    <a:pt x="6" y="26"/>
                  </a:lnTo>
                  <a:lnTo>
                    <a:pt x="14" y="29"/>
                  </a:lnTo>
                  <a:lnTo>
                    <a:pt x="20" y="29"/>
                  </a:lnTo>
                  <a:lnTo>
                    <a:pt x="25" y="26"/>
                  </a:lnTo>
                  <a:lnTo>
                    <a:pt x="28" y="22"/>
                  </a:lnTo>
                  <a:lnTo>
                    <a:pt x="29" y="17"/>
                  </a:lnTo>
                  <a:lnTo>
                    <a:pt x="29" y="13"/>
                  </a:lnTo>
                  <a:lnTo>
                    <a:pt x="28" y="8"/>
                  </a:lnTo>
                  <a:lnTo>
                    <a:pt x="23" y="5"/>
                  </a:lnTo>
                  <a:lnTo>
                    <a:pt x="17" y="2"/>
                  </a:lnTo>
                  <a:lnTo>
                    <a:pt x="9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13"/>
            <p:cNvSpPr>
              <a:spLocks/>
            </p:cNvSpPr>
            <p:nvPr/>
          </p:nvSpPr>
          <p:spPr bwMode="auto">
            <a:xfrm>
              <a:off x="496" y="826"/>
              <a:ext cx="12" cy="13"/>
            </a:xfrm>
            <a:custGeom>
              <a:avLst/>
              <a:gdLst>
                <a:gd name="T0" fmla="*/ 0 w 25"/>
                <a:gd name="T1" fmla="*/ 5 h 26"/>
                <a:gd name="T2" fmla="*/ 0 w 25"/>
                <a:gd name="T3" fmla="*/ 3 h 26"/>
                <a:gd name="T4" fmla="*/ 0 w 25"/>
                <a:gd name="T5" fmla="*/ 2 h 26"/>
                <a:gd name="T6" fmla="*/ 1 w 25"/>
                <a:gd name="T7" fmla="*/ 1 h 26"/>
                <a:gd name="T8" fmla="*/ 2 w 25"/>
                <a:gd name="T9" fmla="*/ 1 h 26"/>
                <a:gd name="T10" fmla="*/ 4 w 25"/>
                <a:gd name="T11" fmla="*/ 0 h 26"/>
                <a:gd name="T12" fmla="*/ 5 w 25"/>
                <a:gd name="T13" fmla="*/ 1 h 26"/>
                <a:gd name="T14" fmla="*/ 5 w 25"/>
                <a:gd name="T15" fmla="*/ 1 h 26"/>
                <a:gd name="T16" fmla="*/ 6 w 25"/>
                <a:gd name="T17" fmla="*/ 3 h 26"/>
                <a:gd name="T18" fmla="*/ 6 w 25"/>
                <a:gd name="T19" fmla="*/ 4 h 26"/>
                <a:gd name="T20" fmla="*/ 5 w 25"/>
                <a:gd name="T21" fmla="*/ 5 h 26"/>
                <a:gd name="T22" fmla="*/ 4 w 25"/>
                <a:gd name="T23" fmla="*/ 6 h 26"/>
                <a:gd name="T24" fmla="*/ 4 w 25"/>
                <a:gd name="T25" fmla="*/ 7 h 26"/>
                <a:gd name="T26" fmla="*/ 2 w 25"/>
                <a:gd name="T27" fmla="*/ 7 h 26"/>
                <a:gd name="T28" fmla="*/ 1 w 25"/>
                <a:gd name="T29" fmla="*/ 6 h 26"/>
                <a:gd name="T30" fmla="*/ 0 w 25"/>
                <a:gd name="T31" fmla="*/ 5 h 26"/>
                <a:gd name="T32" fmla="*/ 0 w 25"/>
                <a:gd name="T33" fmla="*/ 5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5" h="26">
                  <a:moveTo>
                    <a:pt x="0" y="17"/>
                  </a:moveTo>
                  <a:lnTo>
                    <a:pt x="0" y="12"/>
                  </a:lnTo>
                  <a:lnTo>
                    <a:pt x="0" y="7"/>
                  </a:lnTo>
                  <a:lnTo>
                    <a:pt x="4" y="4"/>
                  </a:lnTo>
                  <a:lnTo>
                    <a:pt x="8" y="1"/>
                  </a:lnTo>
                  <a:lnTo>
                    <a:pt x="16" y="0"/>
                  </a:lnTo>
                  <a:lnTo>
                    <a:pt x="20" y="1"/>
                  </a:lnTo>
                  <a:lnTo>
                    <a:pt x="23" y="4"/>
                  </a:lnTo>
                  <a:lnTo>
                    <a:pt x="25" y="9"/>
                  </a:lnTo>
                  <a:lnTo>
                    <a:pt x="25" y="14"/>
                  </a:lnTo>
                  <a:lnTo>
                    <a:pt x="23" y="20"/>
                  </a:lnTo>
                  <a:lnTo>
                    <a:pt x="19" y="23"/>
                  </a:lnTo>
                  <a:lnTo>
                    <a:pt x="16" y="26"/>
                  </a:lnTo>
                  <a:lnTo>
                    <a:pt x="11" y="26"/>
                  </a:lnTo>
                  <a:lnTo>
                    <a:pt x="7" y="23"/>
                  </a:lnTo>
                  <a:lnTo>
                    <a:pt x="2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14"/>
            <p:cNvSpPr>
              <a:spLocks/>
            </p:cNvSpPr>
            <p:nvPr/>
          </p:nvSpPr>
          <p:spPr bwMode="auto">
            <a:xfrm>
              <a:off x="518" y="846"/>
              <a:ext cx="11" cy="15"/>
            </a:xfrm>
            <a:custGeom>
              <a:avLst/>
              <a:gdLst>
                <a:gd name="T0" fmla="*/ 2 w 21"/>
                <a:gd name="T1" fmla="*/ 8 h 30"/>
                <a:gd name="T2" fmla="*/ 1 w 21"/>
                <a:gd name="T3" fmla="*/ 7 h 30"/>
                <a:gd name="T4" fmla="*/ 0 w 21"/>
                <a:gd name="T5" fmla="*/ 7 h 30"/>
                <a:gd name="T6" fmla="*/ 0 w 21"/>
                <a:gd name="T7" fmla="*/ 5 h 30"/>
                <a:gd name="T8" fmla="*/ 0 w 21"/>
                <a:gd name="T9" fmla="*/ 4 h 30"/>
                <a:gd name="T10" fmla="*/ 1 w 21"/>
                <a:gd name="T11" fmla="*/ 3 h 30"/>
                <a:gd name="T12" fmla="*/ 1 w 21"/>
                <a:gd name="T13" fmla="*/ 2 h 30"/>
                <a:gd name="T14" fmla="*/ 3 w 21"/>
                <a:gd name="T15" fmla="*/ 1 h 30"/>
                <a:gd name="T16" fmla="*/ 4 w 21"/>
                <a:gd name="T17" fmla="*/ 0 h 30"/>
                <a:gd name="T18" fmla="*/ 5 w 21"/>
                <a:gd name="T19" fmla="*/ 1 h 30"/>
                <a:gd name="T20" fmla="*/ 5 w 21"/>
                <a:gd name="T21" fmla="*/ 2 h 30"/>
                <a:gd name="T22" fmla="*/ 6 w 21"/>
                <a:gd name="T23" fmla="*/ 3 h 30"/>
                <a:gd name="T24" fmla="*/ 6 w 21"/>
                <a:gd name="T25" fmla="*/ 4 h 30"/>
                <a:gd name="T26" fmla="*/ 5 w 21"/>
                <a:gd name="T27" fmla="*/ 5 h 30"/>
                <a:gd name="T28" fmla="*/ 5 w 21"/>
                <a:gd name="T29" fmla="*/ 7 h 30"/>
                <a:gd name="T30" fmla="*/ 4 w 21"/>
                <a:gd name="T31" fmla="*/ 7 h 30"/>
                <a:gd name="T32" fmla="*/ 2 w 21"/>
                <a:gd name="T33" fmla="*/ 8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30">
                  <a:moveTo>
                    <a:pt x="7" y="30"/>
                  </a:moveTo>
                  <a:lnTo>
                    <a:pt x="3" y="28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20" y="5"/>
                  </a:lnTo>
                  <a:lnTo>
                    <a:pt x="21" y="11"/>
                  </a:lnTo>
                  <a:lnTo>
                    <a:pt x="21" y="16"/>
                  </a:lnTo>
                  <a:lnTo>
                    <a:pt x="20" y="20"/>
                  </a:lnTo>
                  <a:lnTo>
                    <a:pt x="17" y="25"/>
                  </a:lnTo>
                  <a:lnTo>
                    <a:pt x="13" y="28"/>
                  </a:lnTo>
                  <a:lnTo>
                    <a:pt x="7" y="3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15"/>
            <p:cNvSpPr>
              <a:spLocks/>
            </p:cNvSpPr>
            <p:nvPr/>
          </p:nvSpPr>
          <p:spPr bwMode="auto">
            <a:xfrm>
              <a:off x="537" y="832"/>
              <a:ext cx="13" cy="17"/>
            </a:xfrm>
            <a:custGeom>
              <a:avLst/>
              <a:gdLst>
                <a:gd name="T0" fmla="*/ 1 w 26"/>
                <a:gd name="T1" fmla="*/ 5 h 34"/>
                <a:gd name="T2" fmla="*/ 1 w 26"/>
                <a:gd name="T3" fmla="*/ 3 h 34"/>
                <a:gd name="T4" fmla="*/ 2 w 26"/>
                <a:gd name="T5" fmla="*/ 2 h 34"/>
                <a:gd name="T6" fmla="*/ 3 w 26"/>
                <a:gd name="T7" fmla="*/ 1 h 34"/>
                <a:gd name="T8" fmla="*/ 5 w 26"/>
                <a:gd name="T9" fmla="*/ 0 h 34"/>
                <a:gd name="T10" fmla="*/ 6 w 26"/>
                <a:gd name="T11" fmla="*/ 1 h 34"/>
                <a:gd name="T12" fmla="*/ 7 w 26"/>
                <a:gd name="T13" fmla="*/ 2 h 34"/>
                <a:gd name="T14" fmla="*/ 7 w 26"/>
                <a:gd name="T15" fmla="*/ 3 h 34"/>
                <a:gd name="T16" fmla="*/ 7 w 26"/>
                <a:gd name="T17" fmla="*/ 5 h 34"/>
                <a:gd name="T18" fmla="*/ 6 w 26"/>
                <a:gd name="T19" fmla="*/ 6 h 34"/>
                <a:gd name="T20" fmla="*/ 5 w 26"/>
                <a:gd name="T21" fmla="*/ 7 h 34"/>
                <a:gd name="T22" fmla="*/ 4 w 26"/>
                <a:gd name="T23" fmla="*/ 8 h 34"/>
                <a:gd name="T24" fmla="*/ 3 w 26"/>
                <a:gd name="T25" fmla="*/ 9 h 34"/>
                <a:gd name="T26" fmla="*/ 1 w 26"/>
                <a:gd name="T27" fmla="*/ 8 h 34"/>
                <a:gd name="T28" fmla="*/ 1 w 26"/>
                <a:gd name="T29" fmla="*/ 7 h 34"/>
                <a:gd name="T30" fmla="*/ 0 w 26"/>
                <a:gd name="T31" fmla="*/ 6 h 34"/>
                <a:gd name="T32" fmla="*/ 1 w 26"/>
                <a:gd name="T33" fmla="*/ 5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34">
                  <a:moveTo>
                    <a:pt x="1" y="18"/>
                  </a:moveTo>
                  <a:lnTo>
                    <a:pt x="4" y="12"/>
                  </a:lnTo>
                  <a:lnTo>
                    <a:pt x="8" y="6"/>
                  </a:lnTo>
                  <a:lnTo>
                    <a:pt x="11" y="2"/>
                  </a:lnTo>
                  <a:lnTo>
                    <a:pt x="17" y="0"/>
                  </a:lnTo>
                  <a:lnTo>
                    <a:pt x="23" y="2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7"/>
                  </a:lnTo>
                  <a:lnTo>
                    <a:pt x="23" y="23"/>
                  </a:lnTo>
                  <a:lnTo>
                    <a:pt x="20" y="27"/>
                  </a:lnTo>
                  <a:lnTo>
                    <a:pt x="14" y="32"/>
                  </a:lnTo>
                  <a:lnTo>
                    <a:pt x="9" y="34"/>
                  </a:lnTo>
                  <a:lnTo>
                    <a:pt x="4" y="32"/>
                  </a:lnTo>
                  <a:lnTo>
                    <a:pt x="1" y="27"/>
                  </a:lnTo>
                  <a:lnTo>
                    <a:pt x="0" y="23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16"/>
            <p:cNvSpPr>
              <a:spLocks/>
            </p:cNvSpPr>
            <p:nvPr/>
          </p:nvSpPr>
          <p:spPr bwMode="auto">
            <a:xfrm>
              <a:off x="555" y="836"/>
              <a:ext cx="13" cy="13"/>
            </a:xfrm>
            <a:custGeom>
              <a:avLst/>
              <a:gdLst>
                <a:gd name="T0" fmla="*/ 5 w 26"/>
                <a:gd name="T1" fmla="*/ 1 h 26"/>
                <a:gd name="T2" fmla="*/ 6 w 26"/>
                <a:gd name="T3" fmla="*/ 1 h 26"/>
                <a:gd name="T4" fmla="*/ 6 w 26"/>
                <a:gd name="T5" fmla="*/ 3 h 26"/>
                <a:gd name="T6" fmla="*/ 7 w 26"/>
                <a:gd name="T7" fmla="*/ 3 h 26"/>
                <a:gd name="T8" fmla="*/ 6 w 26"/>
                <a:gd name="T9" fmla="*/ 4 h 26"/>
                <a:gd name="T10" fmla="*/ 5 w 26"/>
                <a:gd name="T11" fmla="*/ 6 h 26"/>
                <a:gd name="T12" fmla="*/ 5 w 26"/>
                <a:gd name="T13" fmla="*/ 6 h 26"/>
                <a:gd name="T14" fmla="*/ 3 w 26"/>
                <a:gd name="T15" fmla="*/ 7 h 26"/>
                <a:gd name="T16" fmla="*/ 2 w 26"/>
                <a:gd name="T17" fmla="*/ 7 h 26"/>
                <a:gd name="T18" fmla="*/ 2 w 26"/>
                <a:gd name="T19" fmla="*/ 6 h 26"/>
                <a:gd name="T20" fmla="*/ 1 w 26"/>
                <a:gd name="T21" fmla="*/ 5 h 26"/>
                <a:gd name="T22" fmla="*/ 0 w 26"/>
                <a:gd name="T23" fmla="*/ 4 h 26"/>
                <a:gd name="T24" fmla="*/ 0 w 26"/>
                <a:gd name="T25" fmla="*/ 3 h 26"/>
                <a:gd name="T26" fmla="*/ 1 w 26"/>
                <a:gd name="T27" fmla="*/ 1 h 26"/>
                <a:gd name="T28" fmla="*/ 2 w 26"/>
                <a:gd name="T29" fmla="*/ 1 h 26"/>
                <a:gd name="T30" fmla="*/ 3 w 26"/>
                <a:gd name="T31" fmla="*/ 0 h 26"/>
                <a:gd name="T32" fmla="*/ 5 w 26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26">
                  <a:moveTo>
                    <a:pt x="20" y="1"/>
                  </a:moveTo>
                  <a:lnTo>
                    <a:pt x="23" y="4"/>
                  </a:lnTo>
                  <a:lnTo>
                    <a:pt x="24" y="9"/>
                  </a:lnTo>
                  <a:lnTo>
                    <a:pt x="26" y="12"/>
                  </a:lnTo>
                  <a:lnTo>
                    <a:pt x="24" y="16"/>
                  </a:lnTo>
                  <a:lnTo>
                    <a:pt x="20" y="21"/>
                  </a:lnTo>
                  <a:lnTo>
                    <a:pt x="17" y="24"/>
                  </a:lnTo>
                  <a:lnTo>
                    <a:pt x="12" y="26"/>
                  </a:lnTo>
                  <a:lnTo>
                    <a:pt x="8" y="26"/>
                  </a:lnTo>
                  <a:lnTo>
                    <a:pt x="5" y="24"/>
                  </a:lnTo>
                  <a:lnTo>
                    <a:pt x="2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3" y="4"/>
                  </a:lnTo>
                  <a:lnTo>
                    <a:pt x="8" y="1"/>
                  </a:lnTo>
                  <a:lnTo>
                    <a:pt x="12" y="0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317"/>
            <p:cNvSpPr>
              <a:spLocks/>
            </p:cNvSpPr>
            <p:nvPr/>
          </p:nvSpPr>
          <p:spPr bwMode="auto">
            <a:xfrm>
              <a:off x="408" y="855"/>
              <a:ext cx="109" cy="74"/>
            </a:xfrm>
            <a:custGeom>
              <a:avLst/>
              <a:gdLst>
                <a:gd name="T0" fmla="*/ 53 w 217"/>
                <a:gd name="T1" fmla="*/ 4 h 150"/>
                <a:gd name="T2" fmla="*/ 52 w 217"/>
                <a:gd name="T3" fmla="*/ 3 h 150"/>
                <a:gd name="T4" fmla="*/ 52 w 217"/>
                <a:gd name="T5" fmla="*/ 1 h 150"/>
                <a:gd name="T6" fmla="*/ 49 w 217"/>
                <a:gd name="T7" fmla="*/ 4 h 150"/>
                <a:gd name="T8" fmla="*/ 44 w 217"/>
                <a:gd name="T9" fmla="*/ 3 h 150"/>
                <a:gd name="T10" fmla="*/ 32 w 217"/>
                <a:gd name="T11" fmla="*/ 0 h 150"/>
                <a:gd name="T12" fmla="*/ 24 w 217"/>
                <a:gd name="T13" fmla="*/ 0 h 150"/>
                <a:gd name="T14" fmla="*/ 22 w 217"/>
                <a:gd name="T15" fmla="*/ 2 h 150"/>
                <a:gd name="T16" fmla="*/ 30 w 217"/>
                <a:gd name="T17" fmla="*/ 1 h 150"/>
                <a:gd name="T18" fmla="*/ 39 w 217"/>
                <a:gd name="T19" fmla="*/ 4 h 150"/>
                <a:gd name="T20" fmla="*/ 46 w 217"/>
                <a:gd name="T21" fmla="*/ 7 h 150"/>
                <a:gd name="T22" fmla="*/ 45 w 217"/>
                <a:gd name="T23" fmla="*/ 8 h 150"/>
                <a:gd name="T24" fmla="*/ 41 w 217"/>
                <a:gd name="T25" fmla="*/ 10 h 150"/>
                <a:gd name="T26" fmla="*/ 36 w 217"/>
                <a:gd name="T27" fmla="*/ 11 h 150"/>
                <a:gd name="T28" fmla="*/ 28 w 217"/>
                <a:gd name="T29" fmla="*/ 9 h 150"/>
                <a:gd name="T30" fmla="*/ 19 w 217"/>
                <a:gd name="T31" fmla="*/ 8 h 150"/>
                <a:gd name="T32" fmla="*/ 14 w 217"/>
                <a:gd name="T33" fmla="*/ 10 h 150"/>
                <a:gd name="T34" fmla="*/ 17 w 217"/>
                <a:gd name="T35" fmla="*/ 10 h 150"/>
                <a:gd name="T36" fmla="*/ 22 w 217"/>
                <a:gd name="T37" fmla="*/ 10 h 150"/>
                <a:gd name="T38" fmla="*/ 27 w 217"/>
                <a:gd name="T39" fmla="*/ 11 h 150"/>
                <a:gd name="T40" fmla="*/ 34 w 217"/>
                <a:gd name="T41" fmla="*/ 13 h 150"/>
                <a:gd name="T42" fmla="*/ 34 w 217"/>
                <a:gd name="T43" fmla="*/ 15 h 150"/>
                <a:gd name="T44" fmla="*/ 26 w 217"/>
                <a:gd name="T45" fmla="*/ 18 h 150"/>
                <a:gd name="T46" fmla="*/ 19 w 217"/>
                <a:gd name="T47" fmla="*/ 17 h 150"/>
                <a:gd name="T48" fmla="*/ 12 w 217"/>
                <a:gd name="T49" fmla="*/ 15 h 150"/>
                <a:gd name="T50" fmla="*/ 14 w 217"/>
                <a:gd name="T51" fmla="*/ 17 h 150"/>
                <a:gd name="T52" fmla="*/ 21 w 217"/>
                <a:gd name="T53" fmla="*/ 19 h 150"/>
                <a:gd name="T54" fmla="*/ 14 w 217"/>
                <a:gd name="T55" fmla="*/ 22 h 150"/>
                <a:gd name="T56" fmla="*/ 5 w 217"/>
                <a:gd name="T57" fmla="*/ 24 h 150"/>
                <a:gd name="T58" fmla="*/ 0 w 217"/>
                <a:gd name="T59" fmla="*/ 26 h 150"/>
                <a:gd name="T60" fmla="*/ 3 w 217"/>
                <a:gd name="T61" fmla="*/ 26 h 150"/>
                <a:gd name="T62" fmla="*/ 10 w 217"/>
                <a:gd name="T63" fmla="*/ 25 h 150"/>
                <a:gd name="T64" fmla="*/ 19 w 217"/>
                <a:gd name="T65" fmla="*/ 23 h 150"/>
                <a:gd name="T66" fmla="*/ 22 w 217"/>
                <a:gd name="T67" fmla="*/ 25 h 150"/>
                <a:gd name="T68" fmla="*/ 19 w 217"/>
                <a:gd name="T69" fmla="*/ 35 h 150"/>
                <a:gd name="T70" fmla="*/ 19 w 217"/>
                <a:gd name="T71" fmla="*/ 37 h 150"/>
                <a:gd name="T72" fmla="*/ 24 w 217"/>
                <a:gd name="T73" fmla="*/ 29 h 150"/>
                <a:gd name="T74" fmla="*/ 28 w 217"/>
                <a:gd name="T75" fmla="*/ 21 h 150"/>
                <a:gd name="T76" fmla="*/ 33 w 217"/>
                <a:gd name="T77" fmla="*/ 19 h 150"/>
                <a:gd name="T78" fmla="*/ 38 w 217"/>
                <a:gd name="T79" fmla="*/ 17 h 150"/>
                <a:gd name="T80" fmla="*/ 39 w 217"/>
                <a:gd name="T81" fmla="*/ 24 h 150"/>
                <a:gd name="T82" fmla="*/ 36 w 217"/>
                <a:gd name="T83" fmla="*/ 34 h 150"/>
                <a:gd name="T84" fmla="*/ 38 w 217"/>
                <a:gd name="T85" fmla="*/ 32 h 150"/>
                <a:gd name="T86" fmla="*/ 42 w 217"/>
                <a:gd name="T87" fmla="*/ 20 h 150"/>
                <a:gd name="T88" fmla="*/ 46 w 217"/>
                <a:gd name="T89" fmla="*/ 12 h 150"/>
                <a:gd name="T90" fmla="*/ 50 w 217"/>
                <a:gd name="T91" fmla="*/ 8 h 150"/>
                <a:gd name="T92" fmla="*/ 51 w 217"/>
                <a:gd name="T93" fmla="*/ 10 h 150"/>
                <a:gd name="T94" fmla="*/ 50 w 217"/>
                <a:gd name="T95" fmla="*/ 22 h 150"/>
                <a:gd name="T96" fmla="*/ 53 w 217"/>
                <a:gd name="T97" fmla="*/ 16 h 15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7" h="150">
                  <a:moveTo>
                    <a:pt x="217" y="19"/>
                  </a:moveTo>
                  <a:lnTo>
                    <a:pt x="215" y="17"/>
                  </a:lnTo>
                  <a:lnTo>
                    <a:pt x="212" y="16"/>
                  </a:lnTo>
                  <a:lnTo>
                    <a:pt x="211" y="16"/>
                  </a:lnTo>
                  <a:lnTo>
                    <a:pt x="209" y="14"/>
                  </a:lnTo>
                  <a:lnTo>
                    <a:pt x="208" y="13"/>
                  </a:lnTo>
                  <a:lnTo>
                    <a:pt x="208" y="9"/>
                  </a:lnTo>
                  <a:lnTo>
                    <a:pt x="206" y="8"/>
                  </a:lnTo>
                  <a:lnTo>
                    <a:pt x="206" y="6"/>
                  </a:lnTo>
                  <a:lnTo>
                    <a:pt x="203" y="11"/>
                  </a:lnTo>
                  <a:lnTo>
                    <a:pt x="200" y="14"/>
                  </a:lnTo>
                  <a:lnTo>
                    <a:pt x="195" y="17"/>
                  </a:lnTo>
                  <a:lnTo>
                    <a:pt x="194" y="19"/>
                  </a:lnTo>
                  <a:lnTo>
                    <a:pt x="185" y="16"/>
                  </a:lnTo>
                  <a:lnTo>
                    <a:pt x="174" y="13"/>
                  </a:lnTo>
                  <a:lnTo>
                    <a:pt x="159" y="9"/>
                  </a:lnTo>
                  <a:lnTo>
                    <a:pt x="143" y="5"/>
                  </a:lnTo>
                  <a:lnTo>
                    <a:pt x="128" y="3"/>
                  </a:lnTo>
                  <a:lnTo>
                    <a:pt x="113" y="2"/>
                  </a:lnTo>
                  <a:lnTo>
                    <a:pt x="102" y="0"/>
                  </a:lnTo>
                  <a:lnTo>
                    <a:pt x="93" y="2"/>
                  </a:lnTo>
                  <a:lnTo>
                    <a:pt x="84" y="5"/>
                  </a:lnTo>
                  <a:lnTo>
                    <a:pt x="82" y="6"/>
                  </a:lnTo>
                  <a:lnTo>
                    <a:pt x="87" y="8"/>
                  </a:lnTo>
                  <a:lnTo>
                    <a:pt x="93" y="6"/>
                  </a:lnTo>
                  <a:lnTo>
                    <a:pt x="105" y="5"/>
                  </a:lnTo>
                  <a:lnTo>
                    <a:pt x="117" y="6"/>
                  </a:lnTo>
                  <a:lnTo>
                    <a:pt x="130" y="8"/>
                  </a:lnTo>
                  <a:lnTo>
                    <a:pt x="143" y="11"/>
                  </a:lnTo>
                  <a:lnTo>
                    <a:pt x="156" y="16"/>
                  </a:lnTo>
                  <a:lnTo>
                    <a:pt x="166" y="19"/>
                  </a:lnTo>
                  <a:lnTo>
                    <a:pt x="175" y="23"/>
                  </a:lnTo>
                  <a:lnTo>
                    <a:pt x="182" y="28"/>
                  </a:lnTo>
                  <a:lnTo>
                    <a:pt x="185" y="31"/>
                  </a:lnTo>
                  <a:lnTo>
                    <a:pt x="183" y="32"/>
                  </a:lnTo>
                  <a:lnTo>
                    <a:pt x="179" y="34"/>
                  </a:lnTo>
                  <a:lnTo>
                    <a:pt x="174" y="37"/>
                  </a:lnTo>
                  <a:lnTo>
                    <a:pt x="168" y="40"/>
                  </a:lnTo>
                  <a:lnTo>
                    <a:pt x="162" y="43"/>
                  </a:lnTo>
                  <a:lnTo>
                    <a:pt x="156" y="46"/>
                  </a:lnTo>
                  <a:lnTo>
                    <a:pt x="151" y="49"/>
                  </a:lnTo>
                  <a:lnTo>
                    <a:pt x="143" y="46"/>
                  </a:lnTo>
                  <a:lnTo>
                    <a:pt x="134" y="43"/>
                  </a:lnTo>
                  <a:lnTo>
                    <a:pt x="122" y="40"/>
                  </a:lnTo>
                  <a:lnTo>
                    <a:pt x="110" y="37"/>
                  </a:lnTo>
                  <a:lnTo>
                    <a:pt x="96" y="35"/>
                  </a:lnTo>
                  <a:lnTo>
                    <a:pt x="84" y="34"/>
                  </a:lnTo>
                  <a:lnTo>
                    <a:pt x="73" y="34"/>
                  </a:lnTo>
                  <a:lnTo>
                    <a:pt x="64" y="37"/>
                  </a:lnTo>
                  <a:lnTo>
                    <a:pt x="58" y="40"/>
                  </a:lnTo>
                  <a:lnTo>
                    <a:pt x="55" y="42"/>
                  </a:lnTo>
                  <a:lnTo>
                    <a:pt x="55" y="43"/>
                  </a:lnTo>
                  <a:lnTo>
                    <a:pt x="63" y="42"/>
                  </a:lnTo>
                  <a:lnTo>
                    <a:pt x="67" y="42"/>
                  </a:lnTo>
                  <a:lnTo>
                    <a:pt x="73" y="42"/>
                  </a:lnTo>
                  <a:lnTo>
                    <a:pt x="79" y="42"/>
                  </a:lnTo>
                  <a:lnTo>
                    <a:pt x="85" y="42"/>
                  </a:lnTo>
                  <a:lnTo>
                    <a:pt x="93" y="42"/>
                  </a:lnTo>
                  <a:lnTo>
                    <a:pt x="99" y="43"/>
                  </a:lnTo>
                  <a:lnTo>
                    <a:pt x="107" y="45"/>
                  </a:lnTo>
                  <a:lnTo>
                    <a:pt x="113" y="46"/>
                  </a:lnTo>
                  <a:lnTo>
                    <a:pt x="124" y="49"/>
                  </a:lnTo>
                  <a:lnTo>
                    <a:pt x="133" y="52"/>
                  </a:lnTo>
                  <a:lnTo>
                    <a:pt x="139" y="54"/>
                  </a:lnTo>
                  <a:lnTo>
                    <a:pt x="143" y="57"/>
                  </a:lnTo>
                  <a:lnTo>
                    <a:pt x="136" y="61"/>
                  </a:lnTo>
                  <a:lnTo>
                    <a:pt x="124" y="66"/>
                  </a:lnTo>
                  <a:lnTo>
                    <a:pt x="111" y="69"/>
                  </a:lnTo>
                  <a:lnTo>
                    <a:pt x="104" y="72"/>
                  </a:lnTo>
                  <a:lnTo>
                    <a:pt x="96" y="74"/>
                  </a:lnTo>
                  <a:lnTo>
                    <a:pt x="85" y="71"/>
                  </a:lnTo>
                  <a:lnTo>
                    <a:pt x="73" y="68"/>
                  </a:lnTo>
                  <a:lnTo>
                    <a:pt x="64" y="64"/>
                  </a:lnTo>
                  <a:lnTo>
                    <a:pt x="55" y="61"/>
                  </a:lnTo>
                  <a:lnTo>
                    <a:pt x="47" y="61"/>
                  </a:lnTo>
                  <a:lnTo>
                    <a:pt x="43" y="63"/>
                  </a:lnTo>
                  <a:lnTo>
                    <a:pt x="47" y="66"/>
                  </a:lnTo>
                  <a:lnTo>
                    <a:pt x="56" y="69"/>
                  </a:lnTo>
                  <a:lnTo>
                    <a:pt x="67" y="72"/>
                  </a:lnTo>
                  <a:lnTo>
                    <a:pt x="75" y="77"/>
                  </a:lnTo>
                  <a:lnTo>
                    <a:pt x="81" y="80"/>
                  </a:lnTo>
                  <a:lnTo>
                    <a:pt x="75" y="81"/>
                  </a:lnTo>
                  <a:lnTo>
                    <a:pt x="66" y="84"/>
                  </a:lnTo>
                  <a:lnTo>
                    <a:pt x="53" y="89"/>
                  </a:lnTo>
                  <a:lnTo>
                    <a:pt x="41" y="92"/>
                  </a:lnTo>
                  <a:lnTo>
                    <a:pt x="29" y="95"/>
                  </a:lnTo>
                  <a:lnTo>
                    <a:pt x="18" y="100"/>
                  </a:lnTo>
                  <a:lnTo>
                    <a:pt x="9" y="103"/>
                  </a:lnTo>
                  <a:lnTo>
                    <a:pt x="5" y="104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3" y="107"/>
                  </a:lnTo>
                  <a:lnTo>
                    <a:pt x="11" y="107"/>
                  </a:lnTo>
                  <a:lnTo>
                    <a:pt x="18" y="107"/>
                  </a:lnTo>
                  <a:lnTo>
                    <a:pt x="29" y="106"/>
                  </a:lnTo>
                  <a:lnTo>
                    <a:pt x="40" y="104"/>
                  </a:lnTo>
                  <a:lnTo>
                    <a:pt x="53" y="101"/>
                  </a:lnTo>
                  <a:lnTo>
                    <a:pt x="64" y="98"/>
                  </a:lnTo>
                  <a:lnTo>
                    <a:pt x="75" y="95"/>
                  </a:lnTo>
                  <a:lnTo>
                    <a:pt x="84" y="92"/>
                  </a:lnTo>
                  <a:lnTo>
                    <a:pt x="90" y="89"/>
                  </a:lnTo>
                  <a:lnTo>
                    <a:pt x="88" y="101"/>
                  </a:lnTo>
                  <a:lnTo>
                    <a:pt x="85" y="118"/>
                  </a:lnTo>
                  <a:lnTo>
                    <a:pt x="81" y="133"/>
                  </a:lnTo>
                  <a:lnTo>
                    <a:pt x="75" y="144"/>
                  </a:lnTo>
                  <a:lnTo>
                    <a:pt x="72" y="148"/>
                  </a:lnTo>
                  <a:lnTo>
                    <a:pt x="73" y="150"/>
                  </a:lnTo>
                  <a:lnTo>
                    <a:pt x="76" y="150"/>
                  </a:lnTo>
                  <a:lnTo>
                    <a:pt x="79" y="145"/>
                  </a:lnTo>
                  <a:lnTo>
                    <a:pt x="85" y="135"/>
                  </a:lnTo>
                  <a:lnTo>
                    <a:pt x="95" y="118"/>
                  </a:lnTo>
                  <a:lnTo>
                    <a:pt x="102" y="101"/>
                  </a:lnTo>
                  <a:lnTo>
                    <a:pt x="105" y="89"/>
                  </a:lnTo>
                  <a:lnTo>
                    <a:pt x="110" y="87"/>
                  </a:lnTo>
                  <a:lnTo>
                    <a:pt x="117" y="84"/>
                  </a:lnTo>
                  <a:lnTo>
                    <a:pt x="124" y="81"/>
                  </a:lnTo>
                  <a:lnTo>
                    <a:pt x="131" y="78"/>
                  </a:lnTo>
                  <a:lnTo>
                    <a:pt x="139" y="75"/>
                  </a:lnTo>
                  <a:lnTo>
                    <a:pt x="145" y="72"/>
                  </a:lnTo>
                  <a:lnTo>
                    <a:pt x="151" y="69"/>
                  </a:lnTo>
                  <a:lnTo>
                    <a:pt x="154" y="68"/>
                  </a:lnTo>
                  <a:lnTo>
                    <a:pt x="154" y="81"/>
                  </a:lnTo>
                  <a:lnTo>
                    <a:pt x="153" y="100"/>
                  </a:lnTo>
                  <a:lnTo>
                    <a:pt x="150" y="118"/>
                  </a:lnTo>
                  <a:lnTo>
                    <a:pt x="146" y="130"/>
                  </a:lnTo>
                  <a:lnTo>
                    <a:pt x="143" y="138"/>
                  </a:lnTo>
                  <a:lnTo>
                    <a:pt x="143" y="139"/>
                  </a:lnTo>
                  <a:lnTo>
                    <a:pt x="146" y="138"/>
                  </a:lnTo>
                  <a:lnTo>
                    <a:pt x="151" y="130"/>
                  </a:lnTo>
                  <a:lnTo>
                    <a:pt x="157" y="118"/>
                  </a:lnTo>
                  <a:lnTo>
                    <a:pt x="163" y="100"/>
                  </a:lnTo>
                  <a:lnTo>
                    <a:pt x="168" y="81"/>
                  </a:lnTo>
                  <a:lnTo>
                    <a:pt x="168" y="63"/>
                  </a:lnTo>
                  <a:lnTo>
                    <a:pt x="177" y="55"/>
                  </a:lnTo>
                  <a:lnTo>
                    <a:pt x="183" y="48"/>
                  </a:lnTo>
                  <a:lnTo>
                    <a:pt x="189" y="42"/>
                  </a:lnTo>
                  <a:lnTo>
                    <a:pt x="194" y="37"/>
                  </a:lnTo>
                  <a:lnTo>
                    <a:pt x="197" y="34"/>
                  </a:lnTo>
                  <a:lnTo>
                    <a:pt x="200" y="34"/>
                  </a:lnTo>
                  <a:lnTo>
                    <a:pt x="201" y="37"/>
                  </a:lnTo>
                  <a:lnTo>
                    <a:pt x="201" y="42"/>
                  </a:lnTo>
                  <a:lnTo>
                    <a:pt x="200" y="55"/>
                  </a:lnTo>
                  <a:lnTo>
                    <a:pt x="198" y="74"/>
                  </a:lnTo>
                  <a:lnTo>
                    <a:pt x="197" y="92"/>
                  </a:lnTo>
                  <a:lnTo>
                    <a:pt x="195" y="106"/>
                  </a:lnTo>
                  <a:lnTo>
                    <a:pt x="203" y="90"/>
                  </a:lnTo>
                  <a:lnTo>
                    <a:pt x="209" y="64"/>
                  </a:lnTo>
                  <a:lnTo>
                    <a:pt x="214" y="38"/>
                  </a:lnTo>
                  <a:lnTo>
                    <a:pt x="217" y="19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318"/>
            <p:cNvSpPr>
              <a:spLocks/>
            </p:cNvSpPr>
            <p:nvPr/>
          </p:nvSpPr>
          <p:spPr bwMode="auto">
            <a:xfrm>
              <a:off x="415" y="723"/>
              <a:ext cx="88" cy="82"/>
            </a:xfrm>
            <a:custGeom>
              <a:avLst/>
              <a:gdLst>
                <a:gd name="T0" fmla="*/ 43 w 175"/>
                <a:gd name="T1" fmla="*/ 40 h 165"/>
                <a:gd name="T2" fmla="*/ 44 w 175"/>
                <a:gd name="T3" fmla="*/ 39 h 165"/>
                <a:gd name="T4" fmla="*/ 42 w 175"/>
                <a:gd name="T5" fmla="*/ 37 h 165"/>
                <a:gd name="T6" fmla="*/ 40 w 175"/>
                <a:gd name="T7" fmla="*/ 33 h 165"/>
                <a:gd name="T8" fmla="*/ 39 w 175"/>
                <a:gd name="T9" fmla="*/ 29 h 165"/>
                <a:gd name="T10" fmla="*/ 38 w 175"/>
                <a:gd name="T11" fmla="*/ 19 h 165"/>
                <a:gd name="T12" fmla="*/ 36 w 175"/>
                <a:gd name="T13" fmla="*/ 14 h 165"/>
                <a:gd name="T14" fmla="*/ 35 w 175"/>
                <a:gd name="T15" fmla="*/ 14 h 165"/>
                <a:gd name="T16" fmla="*/ 35 w 175"/>
                <a:gd name="T17" fmla="*/ 18 h 165"/>
                <a:gd name="T18" fmla="*/ 36 w 175"/>
                <a:gd name="T19" fmla="*/ 27 h 165"/>
                <a:gd name="T20" fmla="*/ 33 w 175"/>
                <a:gd name="T21" fmla="*/ 28 h 165"/>
                <a:gd name="T22" fmla="*/ 29 w 175"/>
                <a:gd name="T23" fmla="*/ 24 h 165"/>
                <a:gd name="T24" fmla="*/ 26 w 175"/>
                <a:gd name="T25" fmla="*/ 21 h 165"/>
                <a:gd name="T26" fmla="*/ 24 w 175"/>
                <a:gd name="T27" fmla="*/ 13 h 165"/>
                <a:gd name="T28" fmla="*/ 24 w 175"/>
                <a:gd name="T29" fmla="*/ 7 h 165"/>
                <a:gd name="T30" fmla="*/ 23 w 175"/>
                <a:gd name="T31" fmla="*/ 3 h 165"/>
                <a:gd name="T32" fmla="*/ 22 w 175"/>
                <a:gd name="T33" fmla="*/ 0 h 165"/>
                <a:gd name="T34" fmla="*/ 22 w 175"/>
                <a:gd name="T35" fmla="*/ 2 h 165"/>
                <a:gd name="T36" fmla="*/ 22 w 175"/>
                <a:gd name="T37" fmla="*/ 6 h 165"/>
                <a:gd name="T38" fmla="*/ 21 w 175"/>
                <a:gd name="T39" fmla="*/ 9 h 165"/>
                <a:gd name="T40" fmla="*/ 21 w 175"/>
                <a:gd name="T41" fmla="*/ 13 h 165"/>
                <a:gd name="T42" fmla="*/ 22 w 175"/>
                <a:gd name="T43" fmla="*/ 18 h 165"/>
                <a:gd name="T44" fmla="*/ 19 w 175"/>
                <a:gd name="T45" fmla="*/ 18 h 165"/>
                <a:gd name="T46" fmla="*/ 13 w 175"/>
                <a:gd name="T47" fmla="*/ 11 h 165"/>
                <a:gd name="T48" fmla="*/ 7 w 175"/>
                <a:gd name="T49" fmla="*/ 5 h 165"/>
                <a:gd name="T50" fmla="*/ 2 w 175"/>
                <a:gd name="T51" fmla="*/ 0 h 165"/>
                <a:gd name="T52" fmla="*/ 3 w 175"/>
                <a:gd name="T53" fmla="*/ 3 h 165"/>
                <a:gd name="T54" fmla="*/ 9 w 175"/>
                <a:gd name="T55" fmla="*/ 11 h 165"/>
                <a:gd name="T56" fmla="*/ 13 w 175"/>
                <a:gd name="T57" fmla="*/ 16 h 165"/>
                <a:gd name="T58" fmla="*/ 18 w 175"/>
                <a:gd name="T59" fmla="*/ 21 h 165"/>
                <a:gd name="T60" fmla="*/ 18 w 175"/>
                <a:gd name="T61" fmla="*/ 23 h 165"/>
                <a:gd name="T62" fmla="*/ 13 w 175"/>
                <a:gd name="T63" fmla="*/ 22 h 165"/>
                <a:gd name="T64" fmla="*/ 9 w 175"/>
                <a:gd name="T65" fmla="*/ 20 h 165"/>
                <a:gd name="T66" fmla="*/ 8 w 175"/>
                <a:gd name="T67" fmla="*/ 20 h 165"/>
                <a:gd name="T68" fmla="*/ 10 w 175"/>
                <a:gd name="T69" fmla="*/ 22 h 165"/>
                <a:gd name="T70" fmla="*/ 14 w 175"/>
                <a:gd name="T71" fmla="*/ 24 h 165"/>
                <a:gd name="T72" fmla="*/ 19 w 175"/>
                <a:gd name="T73" fmla="*/ 26 h 165"/>
                <a:gd name="T74" fmla="*/ 24 w 175"/>
                <a:gd name="T75" fmla="*/ 28 h 165"/>
                <a:gd name="T76" fmla="*/ 28 w 175"/>
                <a:gd name="T77" fmla="*/ 28 h 165"/>
                <a:gd name="T78" fmla="*/ 33 w 175"/>
                <a:gd name="T79" fmla="*/ 32 h 165"/>
                <a:gd name="T80" fmla="*/ 33 w 175"/>
                <a:gd name="T81" fmla="*/ 34 h 165"/>
                <a:gd name="T82" fmla="*/ 30 w 175"/>
                <a:gd name="T83" fmla="*/ 35 h 165"/>
                <a:gd name="T84" fmla="*/ 26 w 175"/>
                <a:gd name="T85" fmla="*/ 36 h 165"/>
                <a:gd name="T86" fmla="*/ 22 w 175"/>
                <a:gd name="T87" fmla="*/ 36 h 165"/>
                <a:gd name="T88" fmla="*/ 19 w 175"/>
                <a:gd name="T89" fmla="*/ 35 h 165"/>
                <a:gd name="T90" fmla="*/ 19 w 175"/>
                <a:gd name="T91" fmla="*/ 36 h 165"/>
                <a:gd name="T92" fmla="*/ 23 w 175"/>
                <a:gd name="T93" fmla="*/ 37 h 165"/>
                <a:gd name="T94" fmla="*/ 28 w 175"/>
                <a:gd name="T95" fmla="*/ 37 h 165"/>
                <a:gd name="T96" fmla="*/ 33 w 175"/>
                <a:gd name="T97" fmla="*/ 37 h 165"/>
                <a:gd name="T98" fmla="*/ 37 w 175"/>
                <a:gd name="T99" fmla="*/ 37 h 165"/>
                <a:gd name="T100" fmla="*/ 40 w 175"/>
                <a:gd name="T101" fmla="*/ 37 h 165"/>
                <a:gd name="T102" fmla="*/ 42 w 175"/>
                <a:gd name="T103" fmla="*/ 40 h 1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75" h="165">
                  <a:moveTo>
                    <a:pt x="168" y="165"/>
                  </a:moveTo>
                  <a:lnTo>
                    <a:pt x="169" y="162"/>
                  </a:lnTo>
                  <a:lnTo>
                    <a:pt x="171" y="159"/>
                  </a:lnTo>
                  <a:lnTo>
                    <a:pt x="174" y="157"/>
                  </a:lnTo>
                  <a:lnTo>
                    <a:pt x="175" y="154"/>
                  </a:lnTo>
                  <a:lnTo>
                    <a:pt x="168" y="148"/>
                  </a:lnTo>
                  <a:lnTo>
                    <a:pt x="161" y="142"/>
                  </a:lnTo>
                  <a:lnTo>
                    <a:pt x="157" y="134"/>
                  </a:lnTo>
                  <a:lnTo>
                    <a:pt x="155" y="128"/>
                  </a:lnTo>
                  <a:lnTo>
                    <a:pt x="154" y="116"/>
                  </a:lnTo>
                  <a:lnTo>
                    <a:pt x="152" y="96"/>
                  </a:lnTo>
                  <a:lnTo>
                    <a:pt x="149" y="76"/>
                  </a:lnTo>
                  <a:lnTo>
                    <a:pt x="146" y="63"/>
                  </a:lnTo>
                  <a:lnTo>
                    <a:pt x="142" y="57"/>
                  </a:lnTo>
                  <a:lnTo>
                    <a:pt x="139" y="55"/>
                  </a:lnTo>
                  <a:lnTo>
                    <a:pt x="137" y="57"/>
                  </a:lnTo>
                  <a:lnTo>
                    <a:pt x="139" y="63"/>
                  </a:lnTo>
                  <a:lnTo>
                    <a:pt x="140" y="75"/>
                  </a:lnTo>
                  <a:lnTo>
                    <a:pt x="142" y="92"/>
                  </a:lnTo>
                  <a:lnTo>
                    <a:pt x="142" y="108"/>
                  </a:lnTo>
                  <a:lnTo>
                    <a:pt x="140" y="119"/>
                  </a:lnTo>
                  <a:lnTo>
                    <a:pt x="131" y="113"/>
                  </a:lnTo>
                  <a:lnTo>
                    <a:pt x="122" y="107"/>
                  </a:lnTo>
                  <a:lnTo>
                    <a:pt x="113" y="99"/>
                  </a:lnTo>
                  <a:lnTo>
                    <a:pt x="107" y="93"/>
                  </a:lnTo>
                  <a:lnTo>
                    <a:pt x="102" y="84"/>
                  </a:lnTo>
                  <a:lnTo>
                    <a:pt x="97" y="69"/>
                  </a:lnTo>
                  <a:lnTo>
                    <a:pt x="94" y="52"/>
                  </a:lnTo>
                  <a:lnTo>
                    <a:pt x="93" y="40"/>
                  </a:lnTo>
                  <a:lnTo>
                    <a:pt x="93" y="31"/>
                  </a:lnTo>
                  <a:lnTo>
                    <a:pt x="93" y="21"/>
                  </a:lnTo>
                  <a:lnTo>
                    <a:pt x="91" y="12"/>
                  </a:lnTo>
                  <a:lnTo>
                    <a:pt x="88" y="6"/>
                  </a:lnTo>
                  <a:lnTo>
                    <a:pt x="85" y="3"/>
                  </a:lnTo>
                  <a:lnTo>
                    <a:pt x="85" y="5"/>
                  </a:lnTo>
                  <a:lnTo>
                    <a:pt x="85" y="9"/>
                  </a:lnTo>
                  <a:lnTo>
                    <a:pt x="87" y="17"/>
                  </a:lnTo>
                  <a:lnTo>
                    <a:pt x="87" y="24"/>
                  </a:lnTo>
                  <a:lnTo>
                    <a:pt x="85" y="32"/>
                  </a:lnTo>
                  <a:lnTo>
                    <a:pt x="84" y="38"/>
                  </a:lnTo>
                  <a:lnTo>
                    <a:pt x="84" y="44"/>
                  </a:lnTo>
                  <a:lnTo>
                    <a:pt x="84" y="52"/>
                  </a:lnTo>
                  <a:lnTo>
                    <a:pt x="85" y="64"/>
                  </a:lnTo>
                  <a:lnTo>
                    <a:pt x="87" y="75"/>
                  </a:lnTo>
                  <a:lnTo>
                    <a:pt x="88" y="84"/>
                  </a:lnTo>
                  <a:lnTo>
                    <a:pt x="76" y="73"/>
                  </a:lnTo>
                  <a:lnTo>
                    <a:pt x="64" y="61"/>
                  </a:lnTo>
                  <a:lnTo>
                    <a:pt x="52" y="47"/>
                  </a:lnTo>
                  <a:lnTo>
                    <a:pt x="39" y="34"/>
                  </a:lnTo>
                  <a:lnTo>
                    <a:pt x="27" y="21"/>
                  </a:lnTo>
                  <a:lnTo>
                    <a:pt x="16" y="11"/>
                  </a:lnTo>
                  <a:lnTo>
                    <a:pt x="7" y="3"/>
                  </a:lnTo>
                  <a:lnTo>
                    <a:pt x="0" y="0"/>
                  </a:lnTo>
                  <a:lnTo>
                    <a:pt x="10" y="15"/>
                  </a:lnTo>
                  <a:lnTo>
                    <a:pt x="24" y="32"/>
                  </a:lnTo>
                  <a:lnTo>
                    <a:pt x="35" y="47"/>
                  </a:lnTo>
                  <a:lnTo>
                    <a:pt x="42" y="58"/>
                  </a:lnTo>
                  <a:lnTo>
                    <a:pt x="49" y="67"/>
                  </a:lnTo>
                  <a:lnTo>
                    <a:pt x="61" y="78"/>
                  </a:lnTo>
                  <a:lnTo>
                    <a:pt x="71" y="87"/>
                  </a:lnTo>
                  <a:lnTo>
                    <a:pt x="81" y="93"/>
                  </a:lnTo>
                  <a:lnTo>
                    <a:pt x="71" y="93"/>
                  </a:lnTo>
                  <a:lnTo>
                    <a:pt x="59" y="92"/>
                  </a:lnTo>
                  <a:lnTo>
                    <a:pt x="49" y="89"/>
                  </a:lnTo>
                  <a:lnTo>
                    <a:pt x="41" y="84"/>
                  </a:lnTo>
                  <a:lnTo>
                    <a:pt x="36" y="81"/>
                  </a:lnTo>
                  <a:lnTo>
                    <a:pt x="32" y="81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8" y="90"/>
                  </a:lnTo>
                  <a:lnTo>
                    <a:pt x="45" y="95"/>
                  </a:lnTo>
                  <a:lnTo>
                    <a:pt x="53" y="99"/>
                  </a:lnTo>
                  <a:lnTo>
                    <a:pt x="62" y="102"/>
                  </a:lnTo>
                  <a:lnTo>
                    <a:pt x="73" y="107"/>
                  </a:lnTo>
                  <a:lnTo>
                    <a:pt x="82" y="108"/>
                  </a:lnTo>
                  <a:lnTo>
                    <a:pt x="93" y="112"/>
                  </a:lnTo>
                  <a:lnTo>
                    <a:pt x="100" y="112"/>
                  </a:lnTo>
                  <a:lnTo>
                    <a:pt x="110" y="115"/>
                  </a:lnTo>
                  <a:lnTo>
                    <a:pt x="120" y="121"/>
                  </a:lnTo>
                  <a:lnTo>
                    <a:pt x="129" y="128"/>
                  </a:lnTo>
                  <a:lnTo>
                    <a:pt x="136" y="136"/>
                  </a:lnTo>
                  <a:lnTo>
                    <a:pt x="131" y="137"/>
                  </a:lnTo>
                  <a:lnTo>
                    <a:pt x="125" y="141"/>
                  </a:lnTo>
                  <a:lnTo>
                    <a:pt x="117" y="142"/>
                  </a:lnTo>
                  <a:lnTo>
                    <a:pt x="110" y="142"/>
                  </a:lnTo>
                  <a:lnTo>
                    <a:pt x="102" y="144"/>
                  </a:lnTo>
                  <a:lnTo>
                    <a:pt x="94" y="144"/>
                  </a:lnTo>
                  <a:lnTo>
                    <a:pt x="88" y="144"/>
                  </a:lnTo>
                  <a:lnTo>
                    <a:pt x="82" y="144"/>
                  </a:lnTo>
                  <a:lnTo>
                    <a:pt x="74" y="142"/>
                  </a:lnTo>
                  <a:lnTo>
                    <a:pt x="70" y="144"/>
                  </a:lnTo>
                  <a:lnTo>
                    <a:pt x="73" y="147"/>
                  </a:lnTo>
                  <a:lnTo>
                    <a:pt x="84" y="150"/>
                  </a:lnTo>
                  <a:lnTo>
                    <a:pt x="91" y="151"/>
                  </a:lnTo>
                  <a:lnTo>
                    <a:pt x="100" y="151"/>
                  </a:lnTo>
                  <a:lnTo>
                    <a:pt x="111" y="151"/>
                  </a:lnTo>
                  <a:lnTo>
                    <a:pt x="120" y="151"/>
                  </a:lnTo>
                  <a:lnTo>
                    <a:pt x="129" y="151"/>
                  </a:lnTo>
                  <a:lnTo>
                    <a:pt x="139" y="150"/>
                  </a:lnTo>
                  <a:lnTo>
                    <a:pt x="145" y="150"/>
                  </a:lnTo>
                  <a:lnTo>
                    <a:pt x="149" y="150"/>
                  </a:lnTo>
                  <a:lnTo>
                    <a:pt x="157" y="151"/>
                  </a:lnTo>
                  <a:lnTo>
                    <a:pt x="161" y="154"/>
                  </a:lnTo>
                  <a:lnTo>
                    <a:pt x="165" y="160"/>
                  </a:lnTo>
                  <a:lnTo>
                    <a:pt x="168" y="165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19"/>
            <p:cNvSpPr>
              <a:spLocks/>
            </p:cNvSpPr>
            <p:nvPr/>
          </p:nvSpPr>
          <p:spPr bwMode="auto">
            <a:xfrm>
              <a:off x="545" y="691"/>
              <a:ext cx="54" cy="125"/>
            </a:xfrm>
            <a:custGeom>
              <a:avLst/>
              <a:gdLst>
                <a:gd name="T0" fmla="*/ 3 w 107"/>
                <a:gd name="T1" fmla="*/ 52 h 251"/>
                <a:gd name="T2" fmla="*/ 5 w 107"/>
                <a:gd name="T3" fmla="*/ 49 h 251"/>
                <a:gd name="T4" fmla="*/ 7 w 107"/>
                <a:gd name="T5" fmla="*/ 50 h 251"/>
                <a:gd name="T6" fmla="*/ 8 w 107"/>
                <a:gd name="T7" fmla="*/ 44 h 251"/>
                <a:gd name="T8" fmla="*/ 3 w 107"/>
                <a:gd name="T9" fmla="*/ 35 h 251"/>
                <a:gd name="T10" fmla="*/ 0 w 107"/>
                <a:gd name="T11" fmla="*/ 25 h 251"/>
                <a:gd name="T12" fmla="*/ 2 w 107"/>
                <a:gd name="T13" fmla="*/ 26 h 251"/>
                <a:gd name="T14" fmla="*/ 6 w 107"/>
                <a:gd name="T15" fmla="*/ 36 h 251"/>
                <a:gd name="T16" fmla="*/ 11 w 107"/>
                <a:gd name="T17" fmla="*/ 29 h 251"/>
                <a:gd name="T18" fmla="*/ 10 w 107"/>
                <a:gd name="T19" fmla="*/ 17 h 251"/>
                <a:gd name="T20" fmla="*/ 10 w 107"/>
                <a:gd name="T21" fmla="*/ 7 h 251"/>
                <a:gd name="T22" fmla="*/ 11 w 107"/>
                <a:gd name="T23" fmla="*/ 7 h 251"/>
                <a:gd name="T24" fmla="*/ 11 w 107"/>
                <a:gd name="T25" fmla="*/ 13 h 251"/>
                <a:gd name="T26" fmla="*/ 14 w 107"/>
                <a:gd name="T27" fmla="*/ 13 h 251"/>
                <a:gd name="T28" fmla="*/ 20 w 107"/>
                <a:gd name="T29" fmla="*/ 0 h 251"/>
                <a:gd name="T30" fmla="*/ 22 w 107"/>
                <a:gd name="T31" fmla="*/ 0 h 251"/>
                <a:gd name="T32" fmla="*/ 18 w 107"/>
                <a:gd name="T33" fmla="*/ 9 h 251"/>
                <a:gd name="T34" fmla="*/ 17 w 107"/>
                <a:gd name="T35" fmla="*/ 17 h 251"/>
                <a:gd name="T36" fmla="*/ 23 w 107"/>
                <a:gd name="T37" fmla="*/ 14 h 251"/>
                <a:gd name="T38" fmla="*/ 24 w 107"/>
                <a:gd name="T39" fmla="*/ 14 h 251"/>
                <a:gd name="T40" fmla="*/ 19 w 107"/>
                <a:gd name="T41" fmla="*/ 18 h 251"/>
                <a:gd name="T42" fmla="*/ 14 w 107"/>
                <a:gd name="T43" fmla="*/ 26 h 251"/>
                <a:gd name="T44" fmla="*/ 11 w 107"/>
                <a:gd name="T45" fmla="*/ 38 h 251"/>
                <a:gd name="T46" fmla="*/ 17 w 107"/>
                <a:gd name="T47" fmla="*/ 38 h 251"/>
                <a:gd name="T48" fmla="*/ 23 w 107"/>
                <a:gd name="T49" fmla="*/ 36 h 251"/>
                <a:gd name="T50" fmla="*/ 26 w 107"/>
                <a:gd name="T51" fmla="*/ 35 h 251"/>
                <a:gd name="T52" fmla="*/ 25 w 107"/>
                <a:gd name="T53" fmla="*/ 36 h 251"/>
                <a:gd name="T54" fmla="*/ 21 w 107"/>
                <a:gd name="T55" fmla="*/ 39 h 251"/>
                <a:gd name="T56" fmla="*/ 15 w 107"/>
                <a:gd name="T57" fmla="*/ 42 h 251"/>
                <a:gd name="T58" fmla="*/ 11 w 107"/>
                <a:gd name="T59" fmla="*/ 44 h 251"/>
                <a:gd name="T60" fmla="*/ 10 w 107"/>
                <a:gd name="T61" fmla="*/ 50 h 251"/>
                <a:gd name="T62" fmla="*/ 13 w 107"/>
                <a:gd name="T63" fmla="*/ 51 h 251"/>
                <a:gd name="T64" fmla="*/ 21 w 107"/>
                <a:gd name="T65" fmla="*/ 48 h 251"/>
                <a:gd name="T66" fmla="*/ 26 w 107"/>
                <a:gd name="T67" fmla="*/ 44 h 251"/>
                <a:gd name="T68" fmla="*/ 26 w 107"/>
                <a:gd name="T69" fmla="*/ 46 h 251"/>
                <a:gd name="T70" fmla="*/ 19 w 107"/>
                <a:gd name="T71" fmla="*/ 54 h 251"/>
                <a:gd name="T72" fmla="*/ 17 w 107"/>
                <a:gd name="T73" fmla="*/ 55 h 251"/>
                <a:gd name="T74" fmla="*/ 14 w 107"/>
                <a:gd name="T75" fmla="*/ 52 h 251"/>
                <a:gd name="T76" fmla="*/ 7 w 107"/>
                <a:gd name="T77" fmla="*/ 53 h 251"/>
                <a:gd name="T78" fmla="*/ 6 w 107"/>
                <a:gd name="T79" fmla="*/ 57 h 251"/>
                <a:gd name="T80" fmla="*/ 3 w 107"/>
                <a:gd name="T81" fmla="*/ 60 h 251"/>
                <a:gd name="T82" fmla="*/ 2 w 107"/>
                <a:gd name="T83" fmla="*/ 60 h 251"/>
                <a:gd name="T84" fmla="*/ 5 w 107"/>
                <a:gd name="T85" fmla="*/ 55 h 251"/>
                <a:gd name="T86" fmla="*/ 2 w 107"/>
                <a:gd name="T87" fmla="*/ 53 h 2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7" h="251">
                  <a:moveTo>
                    <a:pt x="0" y="217"/>
                  </a:moveTo>
                  <a:lnTo>
                    <a:pt x="6" y="213"/>
                  </a:lnTo>
                  <a:lnTo>
                    <a:pt x="11" y="208"/>
                  </a:lnTo>
                  <a:lnTo>
                    <a:pt x="15" y="200"/>
                  </a:lnTo>
                  <a:lnTo>
                    <a:pt x="17" y="194"/>
                  </a:lnTo>
                  <a:lnTo>
                    <a:pt x="18" y="197"/>
                  </a:lnTo>
                  <a:lnTo>
                    <a:pt x="22" y="199"/>
                  </a:lnTo>
                  <a:lnTo>
                    <a:pt x="23" y="200"/>
                  </a:lnTo>
                  <a:lnTo>
                    <a:pt x="25" y="200"/>
                  </a:lnTo>
                  <a:lnTo>
                    <a:pt x="26" y="196"/>
                  </a:lnTo>
                  <a:lnTo>
                    <a:pt x="28" y="188"/>
                  </a:lnTo>
                  <a:lnTo>
                    <a:pt x="29" y="179"/>
                  </a:lnTo>
                  <a:lnTo>
                    <a:pt x="28" y="173"/>
                  </a:lnTo>
                  <a:lnTo>
                    <a:pt x="20" y="161"/>
                  </a:lnTo>
                  <a:lnTo>
                    <a:pt x="11" y="142"/>
                  </a:lnTo>
                  <a:lnTo>
                    <a:pt x="3" y="123"/>
                  </a:lnTo>
                  <a:lnTo>
                    <a:pt x="0" y="110"/>
                  </a:lnTo>
                  <a:lnTo>
                    <a:pt x="0" y="103"/>
                  </a:lnTo>
                  <a:lnTo>
                    <a:pt x="3" y="100"/>
                  </a:lnTo>
                  <a:lnTo>
                    <a:pt x="5" y="100"/>
                  </a:lnTo>
                  <a:lnTo>
                    <a:pt x="5" y="104"/>
                  </a:lnTo>
                  <a:lnTo>
                    <a:pt x="8" y="115"/>
                  </a:lnTo>
                  <a:lnTo>
                    <a:pt x="14" y="130"/>
                  </a:lnTo>
                  <a:lnTo>
                    <a:pt x="23" y="145"/>
                  </a:lnTo>
                  <a:lnTo>
                    <a:pt x="32" y="153"/>
                  </a:lnTo>
                  <a:lnTo>
                    <a:pt x="37" y="138"/>
                  </a:lnTo>
                  <a:lnTo>
                    <a:pt x="41" y="118"/>
                  </a:lnTo>
                  <a:lnTo>
                    <a:pt x="43" y="98"/>
                  </a:lnTo>
                  <a:lnTo>
                    <a:pt x="43" y="83"/>
                  </a:lnTo>
                  <a:lnTo>
                    <a:pt x="40" y="71"/>
                  </a:lnTo>
                  <a:lnTo>
                    <a:pt x="38" y="54"/>
                  </a:lnTo>
                  <a:lnTo>
                    <a:pt x="37" y="39"/>
                  </a:lnTo>
                  <a:lnTo>
                    <a:pt x="38" y="29"/>
                  </a:lnTo>
                  <a:lnTo>
                    <a:pt x="41" y="26"/>
                  </a:lnTo>
                  <a:lnTo>
                    <a:pt x="43" y="26"/>
                  </a:lnTo>
                  <a:lnTo>
                    <a:pt x="43" y="31"/>
                  </a:lnTo>
                  <a:lnTo>
                    <a:pt x="43" y="37"/>
                  </a:lnTo>
                  <a:lnTo>
                    <a:pt x="43" y="46"/>
                  </a:lnTo>
                  <a:lnTo>
                    <a:pt x="44" y="55"/>
                  </a:lnTo>
                  <a:lnTo>
                    <a:pt x="46" y="65"/>
                  </a:lnTo>
                  <a:lnTo>
                    <a:pt x="49" y="71"/>
                  </a:lnTo>
                  <a:lnTo>
                    <a:pt x="55" y="55"/>
                  </a:lnTo>
                  <a:lnTo>
                    <a:pt x="61" y="34"/>
                  </a:lnTo>
                  <a:lnTo>
                    <a:pt x="69" y="16"/>
                  </a:lnTo>
                  <a:lnTo>
                    <a:pt x="80" y="3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6" y="3"/>
                  </a:lnTo>
                  <a:lnTo>
                    <a:pt x="83" y="8"/>
                  </a:lnTo>
                  <a:lnTo>
                    <a:pt x="76" y="19"/>
                  </a:lnTo>
                  <a:lnTo>
                    <a:pt x="69" y="39"/>
                  </a:lnTo>
                  <a:lnTo>
                    <a:pt x="63" y="58"/>
                  </a:lnTo>
                  <a:lnTo>
                    <a:pt x="60" y="71"/>
                  </a:lnTo>
                  <a:lnTo>
                    <a:pt x="67" y="69"/>
                  </a:lnTo>
                  <a:lnTo>
                    <a:pt x="76" y="66"/>
                  </a:lnTo>
                  <a:lnTo>
                    <a:pt x="84" y="63"/>
                  </a:lnTo>
                  <a:lnTo>
                    <a:pt x="90" y="58"/>
                  </a:lnTo>
                  <a:lnTo>
                    <a:pt x="93" y="57"/>
                  </a:lnTo>
                  <a:lnTo>
                    <a:pt x="96" y="57"/>
                  </a:lnTo>
                  <a:lnTo>
                    <a:pt x="95" y="58"/>
                  </a:lnTo>
                  <a:lnTo>
                    <a:pt x="92" y="63"/>
                  </a:lnTo>
                  <a:lnTo>
                    <a:pt x="84" y="68"/>
                  </a:lnTo>
                  <a:lnTo>
                    <a:pt x="75" y="75"/>
                  </a:lnTo>
                  <a:lnTo>
                    <a:pt x="64" y="81"/>
                  </a:lnTo>
                  <a:lnTo>
                    <a:pt x="58" y="86"/>
                  </a:lnTo>
                  <a:lnTo>
                    <a:pt x="55" y="104"/>
                  </a:lnTo>
                  <a:lnTo>
                    <a:pt x="51" y="124"/>
                  </a:lnTo>
                  <a:lnTo>
                    <a:pt x="47" y="144"/>
                  </a:lnTo>
                  <a:lnTo>
                    <a:pt x="44" y="155"/>
                  </a:lnTo>
                  <a:lnTo>
                    <a:pt x="52" y="155"/>
                  </a:lnTo>
                  <a:lnTo>
                    <a:pt x="60" y="153"/>
                  </a:lnTo>
                  <a:lnTo>
                    <a:pt x="67" y="153"/>
                  </a:lnTo>
                  <a:lnTo>
                    <a:pt x="76" y="152"/>
                  </a:lnTo>
                  <a:lnTo>
                    <a:pt x="83" y="150"/>
                  </a:lnTo>
                  <a:lnTo>
                    <a:pt x="90" y="147"/>
                  </a:lnTo>
                  <a:lnTo>
                    <a:pt x="95" y="145"/>
                  </a:lnTo>
                  <a:lnTo>
                    <a:pt x="98" y="144"/>
                  </a:lnTo>
                  <a:lnTo>
                    <a:pt x="101" y="141"/>
                  </a:lnTo>
                  <a:lnTo>
                    <a:pt x="102" y="141"/>
                  </a:lnTo>
                  <a:lnTo>
                    <a:pt x="102" y="144"/>
                  </a:lnTo>
                  <a:lnTo>
                    <a:pt x="99" y="147"/>
                  </a:lnTo>
                  <a:lnTo>
                    <a:pt x="96" y="150"/>
                  </a:lnTo>
                  <a:lnTo>
                    <a:pt x="90" y="153"/>
                  </a:lnTo>
                  <a:lnTo>
                    <a:pt x="83" y="158"/>
                  </a:lnTo>
                  <a:lnTo>
                    <a:pt x="73" y="161"/>
                  </a:lnTo>
                  <a:lnTo>
                    <a:pt x="64" y="165"/>
                  </a:lnTo>
                  <a:lnTo>
                    <a:pt x="57" y="168"/>
                  </a:lnTo>
                  <a:lnTo>
                    <a:pt x="51" y="170"/>
                  </a:lnTo>
                  <a:lnTo>
                    <a:pt x="46" y="171"/>
                  </a:lnTo>
                  <a:lnTo>
                    <a:pt x="41" y="176"/>
                  </a:lnTo>
                  <a:lnTo>
                    <a:pt x="38" y="185"/>
                  </a:lnTo>
                  <a:lnTo>
                    <a:pt x="37" y="196"/>
                  </a:lnTo>
                  <a:lnTo>
                    <a:pt x="37" y="202"/>
                  </a:lnTo>
                  <a:lnTo>
                    <a:pt x="40" y="205"/>
                  </a:lnTo>
                  <a:lnTo>
                    <a:pt x="44" y="207"/>
                  </a:lnTo>
                  <a:lnTo>
                    <a:pt x="52" y="207"/>
                  </a:lnTo>
                  <a:lnTo>
                    <a:pt x="57" y="205"/>
                  </a:lnTo>
                  <a:lnTo>
                    <a:pt x="70" y="199"/>
                  </a:lnTo>
                  <a:lnTo>
                    <a:pt x="83" y="193"/>
                  </a:lnTo>
                  <a:lnTo>
                    <a:pt x="93" y="187"/>
                  </a:lnTo>
                  <a:lnTo>
                    <a:pt x="99" y="182"/>
                  </a:lnTo>
                  <a:lnTo>
                    <a:pt x="104" y="179"/>
                  </a:lnTo>
                  <a:lnTo>
                    <a:pt x="107" y="178"/>
                  </a:lnTo>
                  <a:lnTo>
                    <a:pt x="107" y="179"/>
                  </a:lnTo>
                  <a:lnTo>
                    <a:pt x="104" y="185"/>
                  </a:lnTo>
                  <a:lnTo>
                    <a:pt x="96" y="196"/>
                  </a:lnTo>
                  <a:lnTo>
                    <a:pt x="86" y="208"/>
                  </a:lnTo>
                  <a:lnTo>
                    <a:pt x="76" y="219"/>
                  </a:lnTo>
                  <a:lnTo>
                    <a:pt x="67" y="226"/>
                  </a:lnTo>
                  <a:lnTo>
                    <a:pt x="67" y="223"/>
                  </a:lnTo>
                  <a:lnTo>
                    <a:pt x="66" y="220"/>
                  </a:lnTo>
                  <a:lnTo>
                    <a:pt x="63" y="217"/>
                  </a:lnTo>
                  <a:lnTo>
                    <a:pt x="61" y="214"/>
                  </a:lnTo>
                  <a:lnTo>
                    <a:pt x="55" y="210"/>
                  </a:lnTo>
                  <a:lnTo>
                    <a:pt x="46" y="208"/>
                  </a:lnTo>
                  <a:lnTo>
                    <a:pt x="35" y="210"/>
                  </a:lnTo>
                  <a:lnTo>
                    <a:pt x="28" y="213"/>
                  </a:lnTo>
                  <a:lnTo>
                    <a:pt x="23" y="217"/>
                  </a:lnTo>
                  <a:lnTo>
                    <a:pt x="23" y="222"/>
                  </a:lnTo>
                  <a:lnTo>
                    <a:pt x="23" y="228"/>
                  </a:lnTo>
                  <a:lnTo>
                    <a:pt x="23" y="233"/>
                  </a:lnTo>
                  <a:lnTo>
                    <a:pt x="17" y="239"/>
                  </a:lnTo>
                  <a:lnTo>
                    <a:pt x="11" y="243"/>
                  </a:lnTo>
                  <a:lnTo>
                    <a:pt x="5" y="248"/>
                  </a:lnTo>
                  <a:lnTo>
                    <a:pt x="2" y="251"/>
                  </a:lnTo>
                  <a:lnTo>
                    <a:pt x="8" y="243"/>
                  </a:lnTo>
                  <a:lnTo>
                    <a:pt x="14" y="236"/>
                  </a:lnTo>
                  <a:lnTo>
                    <a:pt x="17" y="228"/>
                  </a:lnTo>
                  <a:lnTo>
                    <a:pt x="17" y="223"/>
                  </a:lnTo>
                  <a:lnTo>
                    <a:pt x="14" y="219"/>
                  </a:lnTo>
                  <a:lnTo>
                    <a:pt x="9" y="216"/>
                  </a:lnTo>
                  <a:lnTo>
                    <a:pt x="5" y="214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20"/>
            <p:cNvSpPr>
              <a:spLocks/>
            </p:cNvSpPr>
            <p:nvPr/>
          </p:nvSpPr>
          <p:spPr bwMode="auto">
            <a:xfrm>
              <a:off x="534" y="761"/>
              <a:ext cx="9" cy="16"/>
            </a:xfrm>
            <a:custGeom>
              <a:avLst/>
              <a:gdLst>
                <a:gd name="T0" fmla="*/ 4 w 19"/>
                <a:gd name="T1" fmla="*/ 8 h 32"/>
                <a:gd name="T2" fmla="*/ 3 w 19"/>
                <a:gd name="T3" fmla="*/ 8 h 32"/>
                <a:gd name="T4" fmla="*/ 2 w 19"/>
                <a:gd name="T5" fmla="*/ 8 h 32"/>
                <a:gd name="T6" fmla="*/ 1 w 19"/>
                <a:gd name="T7" fmla="*/ 8 h 32"/>
                <a:gd name="T8" fmla="*/ 0 w 19"/>
                <a:gd name="T9" fmla="*/ 8 h 32"/>
                <a:gd name="T10" fmla="*/ 0 w 19"/>
                <a:gd name="T11" fmla="*/ 7 h 32"/>
                <a:gd name="T12" fmla="*/ 0 w 19"/>
                <a:gd name="T13" fmla="*/ 5 h 32"/>
                <a:gd name="T14" fmla="*/ 0 w 19"/>
                <a:gd name="T15" fmla="*/ 3 h 32"/>
                <a:gd name="T16" fmla="*/ 0 w 19"/>
                <a:gd name="T17" fmla="*/ 1 h 32"/>
                <a:gd name="T18" fmla="*/ 0 w 19"/>
                <a:gd name="T19" fmla="*/ 0 h 32"/>
                <a:gd name="T20" fmla="*/ 0 w 19"/>
                <a:gd name="T21" fmla="*/ 0 h 32"/>
                <a:gd name="T22" fmla="*/ 0 w 19"/>
                <a:gd name="T23" fmla="*/ 1 h 32"/>
                <a:gd name="T24" fmla="*/ 0 w 19"/>
                <a:gd name="T25" fmla="*/ 2 h 32"/>
                <a:gd name="T26" fmla="*/ 1 w 19"/>
                <a:gd name="T27" fmla="*/ 3 h 32"/>
                <a:gd name="T28" fmla="*/ 2 w 19"/>
                <a:gd name="T29" fmla="*/ 5 h 32"/>
                <a:gd name="T30" fmla="*/ 3 w 19"/>
                <a:gd name="T31" fmla="*/ 7 h 32"/>
                <a:gd name="T32" fmla="*/ 4 w 19"/>
                <a:gd name="T33" fmla="*/ 8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32">
                  <a:moveTo>
                    <a:pt x="19" y="31"/>
                  </a:moveTo>
                  <a:lnTo>
                    <a:pt x="14" y="29"/>
                  </a:lnTo>
                  <a:lnTo>
                    <a:pt x="11" y="29"/>
                  </a:lnTo>
                  <a:lnTo>
                    <a:pt x="6" y="31"/>
                  </a:lnTo>
                  <a:lnTo>
                    <a:pt x="3" y="32"/>
                  </a:lnTo>
                  <a:lnTo>
                    <a:pt x="2" y="2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5"/>
                  </a:lnTo>
                  <a:lnTo>
                    <a:pt x="5" y="11"/>
                  </a:lnTo>
                  <a:lnTo>
                    <a:pt x="9" y="17"/>
                  </a:lnTo>
                  <a:lnTo>
                    <a:pt x="14" y="25"/>
                  </a:lnTo>
                  <a:lnTo>
                    <a:pt x="19" y="3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321"/>
            <p:cNvSpPr>
              <a:spLocks/>
            </p:cNvSpPr>
            <p:nvPr/>
          </p:nvSpPr>
          <p:spPr bwMode="auto">
            <a:xfrm>
              <a:off x="606" y="757"/>
              <a:ext cx="171" cy="104"/>
            </a:xfrm>
            <a:custGeom>
              <a:avLst/>
              <a:gdLst>
                <a:gd name="T0" fmla="*/ 9 w 342"/>
                <a:gd name="T1" fmla="*/ 37 h 208"/>
                <a:gd name="T2" fmla="*/ 17 w 342"/>
                <a:gd name="T3" fmla="*/ 32 h 208"/>
                <a:gd name="T4" fmla="*/ 22 w 342"/>
                <a:gd name="T5" fmla="*/ 19 h 208"/>
                <a:gd name="T6" fmla="*/ 28 w 342"/>
                <a:gd name="T7" fmla="*/ 10 h 208"/>
                <a:gd name="T8" fmla="*/ 36 w 342"/>
                <a:gd name="T9" fmla="*/ 1 h 208"/>
                <a:gd name="T10" fmla="*/ 39 w 342"/>
                <a:gd name="T11" fmla="*/ 1 h 208"/>
                <a:gd name="T12" fmla="*/ 34 w 342"/>
                <a:gd name="T13" fmla="*/ 7 h 208"/>
                <a:gd name="T14" fmla="*/ 26 w 342"/>
                <a:gd name="T15" fmla="*/ 16 h 208"/>
                <a:gd name="T16" fmla="*/ 23 w 342"/>
                <a:gd name="T17" fmla="*/ 26 h 208"/>
                <a:gd name="T18" fmla="*/ 23 w 342"/>
                <a:gd name="T19" fmla="*/ 28 h 208"/>
                <a:gd name="T20" fmla="*/ 29 w 342"/>
                <a:gd name="T21" fmla="*/ 25 h 208"/>
                <a:gd name="T22" fmla="*/ 35 w 342"/>
                <a:gd name="T23" fmla="*/ 21 h 208"/>
                <a:gd name="T24" fmla="*/ 44 w 342"/>
                <a:gd name="T25" fmla="*/ 11 h 208"/>
                <a:gd name="T26" fmla="*/ 56 w 342"/>
                <a:gd name="T27" fmla="*/ 2 h 208"/>
                <a:gd name="T28" fmla="*/ 61 w 342"/>
                <a:gd name="T29" fmla="*/ 1 h 208"/>
                <a:gd name="T30" fmla="*/ 50 w 342"/>
                <a:gd name="T31" fmla="*/ 8 h 208"/>
                <a:gd name="T32" fmla="*/ 41 w 342"/>
                <a:gd name="T33" fmla="*/ 19 h 208"/>
                <a:gd name="T34" fmla="*/ 42 w 342"/>
                <a:gd name="T35" fmla="*/ 21 h 208"/>
                <a:gd name="T36" fmla="*/ 52 w 342"/>
                <a:gd name="T37" fmla="*/ 19 h 208"/>
                <a:gd name="T38" fmla="*/ 62 w 342"/>
                <a:gd name="T39" fmla="*/ 13 h 208"/>
                <a:gd name="T40" fmla="*/ 74 w 342"/>
                <a:gd name="T41" fmla="*/ 8 h 208"/>
                <a:gd name="T42" fmla="*/ 78 w 342"/>
                <a:gd name="T43" fmla="*/ 8 h 208"/>
                <a:gd name="T44" fmla="*/ 68 w 342"/>
                <a:gd name="T45" fmla="*/ 12 h 208"/>
                <a:gd name="T46" fmla="*/ 60 w 342"/>
                <a:gd name="T47" fmla="*/ 18 h 208"/>
                <a:gd name="T48" fmla="*/ 69 w 342"/>
                <a:gd name="T49" fmla="*/ 19 h 208"/>
                <a:gd name="T50" fmla="*/ 81 w 342"/>
                <a:gd name="T51" fmla="*/ 16 h 208"/>
                <a:gd name="T52" fmla="*/ 86 w 342"/>
                <a:gd name="T53" fmla="*/ 15 h 208"/>
                <a:gd name="T54" fmla="*/ 79 w 342"/>
                <a:gd name="T55" fmla="*/ 19 h 208"/>
                <a:gd name="T56" fmla="*/ 64 w 342"/>
                <a:gd name="T57" fmla="*/ 23 h 208"/>
                <a:gd name="T58" fmla="*/ 66 w 342"/>
                <a:gd name="T59" fmla="*/ 27 h 208"/>
                <a:gd name="T60" fmla="*/ 75 w 342"/>
                <a:gd name="T61" fmla="*/ 32 h 208"/>
                <a:gd name="T62" fmla="*/ 79 w 342"/>
                <a:gd name="T63" fmla="*/ 35 h 208"/>
                <a:gd name="T64" fmla="*/ 69 w 342"/>
                <a:gd name="T65" fmla="*/ 32 h 208"/>
                <a:gd name="T66" fmla="*/ 57 w 342"/>
                <a:gd name="T67" fmla="*/ 26 h 208"/>
                <a:gd name="T68" fmla="*/ 50 w 342"/>
                <a:gd name="T69" fmla="*/ 26 h 208"/>
                <a:gd name="T70" fmla="*/ 43 w 342"/>
                <a:gd name="T71" fmla="*/ 26 h 208"/>
                <a:gd name="T72" fmla="*/ 46 w 342"/>
                <a:gd name="T73" fmla="*/ 31 h 208"/>
                <a:gd name="T74" fmla="*/ 53 w 342"/>
                <a:gd name="T75" fmla="*/ 37 h 208"/>
                <a:gd name="T76" fmla="*/ 61 w 342"/>
                <a:gd name="T77" fmla="*/ 41 h 208"/>
                <a:gd name="T78" fmla="*/ 64 w 342"/>
                <a:gd name="T79" fmla="*/ 45 h 208"/>
                <a:gd name="T80" fmla="*/ 52 w 342"/>
                <a:gd name="T81" fmla="*/ 38 h 208"/>
                <a:gd name="T82" fmla="*/ 41 w 342"/>
                <a:gd name="T83" fmla="*/ 31 h 208"/>
                <a:gd name="T84" fmla="*/ 36 w 342"/>
                <a:gd name="T85" fmla="*/ 29 h 208"/>
                <a:gd name="T86" fmla="*/ 25 w 342"/>
                <a:gd name="T87" fmla="*/ 32 h 208"/>
                <a:gd name="T88" fmla="*/ 23 w 342"/>
                <a:gd name="T89" fmla="*/ 35 h 208"/>
                <a:gd name="T90" fmla="*/ 31 w 342"/>
                <a:gd name="T91" fmla="*/ 42 h 208"/>
                <a:gd name="T92" fmla="*/ 43 w 342"/>
                <a:gd name="T93" fmla="*/ 50 h 208"/>
                <a:gd name="T94" fmla="*/ 44 w 342"/>
                <a:gd name="T95" fmla="*/ 52 h 208"/>
                <a:gd name="T96" fmla="*/ 33 w 342"/>
                <a:gd name="T97" fmla="*/ 45 h 208"/>
                <a:gd name="T98" fmla="*/ 21 w 342"/>
                <a:gd name="T99" fmla="*/ 38 h 208"/>
                <a:gd name="T100" fmla="*/ 14 w 342"/>
                <a:gd name="T101" fmla="*/ 39 h 208"/>
                <a:gd name="T102" fmla="*/ 3 w 342"/>
                <a:gd name="T103" fmla="*/ 43 h 208"/>
                <a:gd name="T104" fmla="*/ 2 w 342"/>
                <a:gd name="T105" fmla="*/ 42 h 20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2" h="208">
                  <a:moveTo>
                    <a:pt x="14" y="160"/>
                  </a:moveTo>
                  <a:lnTo>
                    <a:pt x="19" y="156"/>
                  </a:lnTo>
                  <a:lnTo>
                    <a:pt x="26" y="151"/>
                  </a:lnTo>
                  <a:lnTo>
                    <a:pt x="34" y="146"/>
                  </a:lnTo>
                  <a:lnTo>
                    <a:pt x="45" y="140"/>
                  </a:lnTo>
                  <a:lnTo>
                    <a:pt x="52" y="136"/>
                  </a:lnTo>
                  <a:lnTo>
                    <a:pt x="61" y="131"/>
                  </a:lnTo>
                  <a:lnTo>
                    <a:pt x="66" y="127"/>
                  </a:lnTo>
                  <a:lnTo>
                    <a:pt x="69" y="123"/>
                  </a:lnTo>
                  <a:lnTo>
                    <a:pt x="72" y="113"/>
                  </a:lnTo>
                  <a:lnTo>
                    <a:pt x="78" y="96"/>
                  </a:lnTo>
                  <a:lnTo>
                    <a:pt x="86" y="76"/>
                  </a:lnTo>
                  <a:lnTo>
                    <a:pt x="93" y="62"/>
                  </a:lnTo>
                  <a:lnTo>
                    <a:pt x="98" y="56"/>
                  </a:lnTo>
                  <a:lnTo>
                    <a:pt x="104" y="47"/>
                  </a:lnTo>
                  <a:lnTo>
                    <a:pt x="112" y="38"/>
                  </a:lnTo>
                  <a:lnTo>
                    <a:pt x="119" y="27"/>
                  </a:lnTo>
                  <a:lnTo>
                    <a:pt x="129" y="18"/>
                  </a:lnTo>
                  <a:lnTo>
                    <a:pt x="136" y="10"/>
                  </a:lnTo>
                  <a:lnTo>
                    <a:pt x="144" y="4"/>
                  </a:lnTo>
                  <a:lnTo>
                    <a:pt x="148" y="1"/>
                  </a:lnTo>
                  <a:lnTo>
                    <a:pt x="154" y="0"/>
                  </a:lnTo>
                  <a:lnTo>
                    <a:pt x="156" y="0"/>
                  </a:lnTo>
                  <a:lnTo>
                    <a:pt x="154" y="1"/>
                  </a:lnTo>
                  <a:lnTo>
                    <a:pt x="151" y="6"/>
                  </a:lnTo>
                  <a:lnTo>
                    <a:pt x="148" y="10"/>
                  </a:lnTo>
                  <a:lnTo>
                    <a:pt x="142" y="17"/>
                  </a:lnTo>
                  <a:lnTo>
                    <a:pt x="133" y="26"/>
                  </a:lnTo>
                  <a:lnTo>
                    <a:pt x="125" y="35"/>
                  </a:lnTo>
                  <a:lnTo>
                    <a:pt x="116" y="46"/>
                  </a:lnTo>
                  <a:lnTo>
                    <a:pt x="109" y="56"/>
                  </a:lnTo>
                  <a:lnTo>
                    <a:pt x="103" y="64"/>
                  </a:lnTo>
                  <a:lnTo>
                    <a:pt x="98" y="70"/>
                  </a:lnTo>
                  <a:lnTo>
                    <a:pt x="93" y="81"/>
                  </a:lnTo>
                  <a:lnTo>
                    <a:pt x="90" y="91"/>
                  </a:lnTo>
                  <a:lnTo>
                    <a:pt x="89" y="102"/>
                  </a:lnTo>
                  <a:lnTo>
                    <a:pt x="87" y="108"/>
                  </a:lnTo>
                  <a:lnTo>
                    <a:pt x="87" y="113"/>
                  </a:lnTo>
                  <a:lnTo>
                    <a:pt x="89" y="113"/>
                  </a:lnTo>
                  <a:lnTo>
                    <a:pt x="92" y="111"/>
                  </a:lnTo>
                  <a:lnTo>
                    <a:pt x="98" y="108"/>
                  </a:lnTo>
                  <a:lnTo>
                    <a:pt x="103" y="105"/>
                  </a:lnTo>
                  <a:lnTo>
                    <a:pt x="107" y="102"/>
                  </a:lnTo>
                  <a:lnTo>
                    <a:pt x="115" y="98"/>
                  </a:lnTo>
                  <a:lnTo>
                    <a:pt x="121" y="93"/>
                  </a:lnTo>
                  <a:lnTo>
                    <a:pt x="127" y="88"/>
                  </a:lnTo>
                  <a:lnTo>
                    <a:pt x="135" y="84"/>
                  </a:lnTo>
                  <a:lnTo>
                    <a:pt x="139" y="81"/>
                  </a:lnTo>
                  <a:lnTo>
                    <a:pt x="144" y="79"/>
                  </a:lnTo>
                  <a:lnTo>
                    <a:pt x="151" y="67"/>
                  </a:lnTo>
                  <a:lnTo>
                    <a:pt x="161" y="53"/>
                  </a:lnTo>
                  <a:lnTo>
                    <a:pt x="173" y="41"/>
                  </a:lnTo>
                  <a:lnTo>
                    <a:pt x="187" y="29"/>
                  </a:lnTo>
                  <a:lnTo>
                    <a:pt x="200" y="20"/>
                  </a:lnTo>
                  <a:lnTo>
                    <a:pt x="212" y="12"/>
                  </a:lnTo>
                  <a:lnTo>
                    <a:pt x="222" y="6"/>
                  </a:lnTo>
                  <a:lnTo>
                    <a:pt x="229" y="3"/>
                  </a:lnTo>
                  <a:lnTo>
                    <a:pt x="237" y="1"/>
                  </a:lnTo>
                  <a:lnTo>
                    <a:pt x="241" y="1"/>
                  </a:lnTo>
                  <a:lnTo>
                    <a:pt x="241" y="3"/>
                  </a:lnTo>
                  <a:lnTo>
                    <a:pt x="235" y="6"/>
                  </a:lnTo>
                  <a:lnTo>
                    <a:pt x="225" y="12"/>
                  </a:lnTo>
                  <a:lnTo>
                    <a:pt x="212" y="21"/>
                  </a:lnTo>
                  <a:lnTo>
                    <a:pt x="200" y="32"/>
                  </a:lnTo>
                  <a:lnTo>
                    <a:pt x="188" y="43"/>
                  </a:lnTo>
                  <a:lnTo>
                    <a:pt x="177" y="55"/>
                  </a:lnTo>
                  <a:lnTo>
                    <a:pt x="168" y="65"/>
                  </a:lnTo>
                  <a:lnTo>
                    <a:pt x="161" y="75"/>
                  </a:lnTo>
                  <a:lnTo>
                    <a:pt x="159" y="81"/>
                  </a:lnTo>
                  <a:lnTo>
                    <a:pt x="159" y="84"/>
                  </a:lnTo>
                  <a:lnTo>
                    <a:pt x="162" y="84"/>
                  </a:lnTo>
                  <a:lnTo>
                    <a:pt x="165" y="84"/>
                  </a:lnTo>
                  <a:lnTo>
                    <a:pt x="173" y="82"/>
                  </a:lnTo>
                  <a:lnTo>
                    <a:pt x="183" y="81"/>
                  </a:lnTo>
                  <a:lnTo>
                    <a:pt x="194" y="78"/>
                  </a:lnTo>
                  <a:lnTo>
                    <a:pt x="205" y="76"/>
                  </a:lnTo>
                  <a:lnTo>
                    <a:pt x="212" y="75"/>
                  </a:lnTo>
                  <a:lnTo>
                    <a:pt x="222" y="67"/>
                  </a:lnTo>
                  <a:lnTo>
                    <a:pt x="232" y="59"/>
                  </a:lnTo>
                  <a:lnTo>
                    <a:pt x="246" y="52"/>
                  </a:lnTo>
                  <a:lnTo>
                    <a:pt x="261" y="44"/>
                  </a:lnTo>
                  <a:lnTo>
                    <a:pt x="275" y="38"/>
                  </a:lnTo>
                  <a:lnTo>
                    <a:pt x="287" y="32"/>
                  </a:lnTo>
                  <a:lnTo>
                    <a:pt x="296" y="29"/>
                  </a:lnTo>
                  <a:lnTo>
                    <a:pt x="303" y="26"/>
                  </a:lnTo>
                  <a:lnTo>
                    <a:pt x="309" y="24"/>
                  </a:lnTo>
                  <a:lnTo>
                    <a:pt x="312" y="26"/>
                  </a:lnTo>
                  <a:lnTo>
                    <a:pt x="310" y="29"/>
                  </a:lnTo>
                  <a:lnTo>
                    <a:pt x="303" y="32"/>
                  </a:lnTo>
                  <a:lnTo>
                    <a:pt x="293" y="35"/>
                  </a:lnTo>
                  <a:lnTo>
                    <a:pt x="283" y="41"/>
                  </a:lnTo>
                  <a:lnTo>
                    <a:pt x="272" y="46"/>
                  </a:lnTo>
                  <a:lnTo>
                    <a:pt x="261" y="52"/>
                  </a:lnTo>
                  <a:lnTo>
                    <a:pt x="252" y="59"/>
                  </a:lnTo>
                  <a:lnTo>
                    <a:pt x="245" y="65"/>
                  </a:lnTo>
                  <a:lnTo>
                    <a:pt x="238" y="72"/>
                  </a:lnTo>
                  <a:lnTo>
                    <a:pt x="235" y="78"/>
                  </a:lnTo>
                  <a:lnTo>
                    <a:pt x="246" y="79"/>
                  </a:lnTo>
                  <a:lnTo>
                    <a:pt x="260" y="78"/>
                  </a:lnTo>
                  <a:lnTo>
                    <a:pt x="274" y="76"/>
                  </a:lnTo>
                  <a:lnTo>
                    <a:pt x="287" y="73"/>
                  </a:lnTo>
                  <a:lnTo>
                    <a:pt x="301" y="70"/>
                  </a:lnTo>
                  <a:lnTo>
                    <a:pt x="313" y="67"/>
                  </a:lnTo>
                  <a:lnTo>
                    <a:pt x="322" y="64"/>
                  </a:lnTo>
                  <a:lnTo>
                    <a:pt x="328" y="62"/>
                  </a:lnTo>
                  <a:lnTo>
                    <a:pt x="336" y="58"/>
                  </a:lnTo>
                  <a:lnTo>
                    <a:pt x="342" y="56"/>
                  </a:lnTo>
                  <a:lnTo>
                    <a:pt x="342" y="58"/>
                  </a:lnTo>
                  <a:lnTo>
                    <a:pt x="338" y="62"/>
                  </a:lnTo>
                  <a:lnTo>
                    <a:pt x="332" y="67"/>
                  </a:lnTo>
                  <a:lnTo>
                    <a:pt x="324" y="72"/>
                  </a:lnTo>
                  <a:lnTo>
                    <a:pt x="313" y="76"/>
                  </a:lnTo>
                  <a:lnTo>
                    <a:pt x="299" y="82"/>
                  </a:lnTo>
                  <a:lnTo>
                    <a:pt x="286" y="87"/>
                  </a:lnTo>
                  <a:lnTo>
                    <a:pt x="270" y="90"/>
                  </a:lnTo>
                  <a:lnTo>
                    <a:pt x="255" y="91"/>
                  </a:lnTo>
                  <a:lnTo>
                    <a:pt x="240" y="91"/>
                  </a:lnTo>
                  <a:lnTo>
                    <a:pt x="245" y="98"/>
                  </a:lnTo>
                  <a:lnTo>
                    <a:pt x="252" y="102"/>
                  </a:lnTo>
                  <a:lnTo>
                    <a:pt x="261" y="108"/>
                  </a:lnTo>
                  <a:lnTo>
                    <a:pt x="272" y="114"/>
                  </a:lnTo>
                  <a:lnTo>
                    <a:pt x="281" y="119"/>
                  </a:lnTo>
                  <a:lnTo>
                    <a:pt x="290" y="125"/>
                  </a:lnTo>
                  <a:lnTo>
                    <a:pt x="298" y="128"/>
                  </a:lnTo>
                  <a:lnTo>
                    <a:pt x="304" y="131"/>
                  </a:lnTo>
                  <a:lnTo>
                    <a:pt x="312" y="134"/>
                  </a:lnTo>
                  <a:lnTo>
                    <a:pt x="315" y="137"/>
                  </a:lnTo>
                  <a:lnTo>
                    <a:pt x="313" y="139"/>
                  </a:lnTo>
                  <a:lnTo>
                    <a:pt x="306" y="137"/>
                  </a:lnTo>
                  <a:lnTo>
                    <a:pt x="298" y="136"/>
                  </a:lnTo>
                  <a:lnTo>
                    <a:pt x="287" y="131"/>
                  </a:lnTo>
                  <a:lnTo>
                    <a:pt x="274" y="127"/>
                  </a:lnTo>
                  <a:lnTo>
                    <a:pt x="260" y="120"/>
                  </a:lnTo>
                  <a:lnTo>
                    <a:pt x="246" y="114"/>
                  </a:lnTo>
                  <a:lnTo>
                    <a:pt x="234" y="110"/>
                  </a:lnTo>
                  <a:lnTo>
                    <a:pt x="225" y="104"/>
                  </a:lnTo>
                  <a:lnTo>
                    <a:pt x="219" y="99"/>
                  </a:lnTo>
                  <a:lnTo>
                    <a:pt x="212" y="99"/>
                  </a:lnTo>
                  <a:lnTo>
                    <a:pt x="206" y="101"/>
                  </a:lnTo>
                  <a:lnTo>
                    <a:pt x="199" y="101"/>
                  </a:lnTo>
                  <a:lnTo>
                    <a:pt x="191" y="101"/>
                  </a:lnTo>
                  <a:lnTo>
                    <a:pt x="183" y="102"/>
                  </a:lnTo>
                  <a:lnTo>
                    <a:pt x="177" y="102"/>
                  </a:lnTo>
                  <a:lnTo>
                    <a:pt x="171" y="104"/>
                  </a:lnTo>
                  <a:lnTo>
                    <a:pt x="167" y="104"/>
                  </a:lnTo>
                  <a:lnTo>
                    <a:pt x="170" y="110"/>
                  </a:lnTo>
                  <a:lnTo>
                    <a:pt x="176" y="116"/>
                  </a:lnTo>
                  <a:lnTo>
                    <a:pt x="182" y="122"/>
                  </a:lnTo>
                  <a:lnTo>
                    <a:pt x="190" y="128"/>
                  </a:lnTo>
                  <a:lnTo>
                    <a:pt x="196" y="134"/>
                  </a:lnTo>
                  <a:lnTo>
                    <a:pt x="203" y="140"/>
                  </a:lnTo>
                  <a:lnTo>
                    <a:pt x="209" y="145"/>
                  </a:lnTo>
                  <a:lnTo>
                    <a:pt x="214" y="148"/>
                  </a:lnTo>
                  <a:lnTo>
                    <a:pt x="223" y="154"/>
                  </a:lnTo>
                  <a:lnTo>
                    <a:pt x="234" y="159"/>
                  </a:lnTo>
                  <a:lnTo>
                    <a:pt x="241" y="163"/>
                  </a:lnTo>
                  <a:lnTo>
                    <a:pt x="249" y="168"/>
                  </a:lnTo>
                  <a:lnTo>
                    <a:pt x="254" y="172"/>
                  </a:lnTo>
                  <a:lnTo>
                    <a:pt x="257" y="177"/>
                  </a:lnTo>
                  <a:lnTo>
                    <a:pt x="254" y="178"/>
                  </a:lnTo>
                  <a:lnTo>
                    <a:pt x="241" y="172"/>
                  </a:lnTo>
                  <a:lnTo>
                    <a:pt x="232" y="166"/>
                  </a:lnTo>
                  <a:lnTo>
                    <a:pt x="220" y="159"/>
                  </a:lnTo>
                  <a:lnTo>
                    <a:pt x="208" y="151"/>
                  </a:lnTo>
                  <a:lnTo>
                    <a:pt x="196" y="143"/>
                  </a:lnTo>
                  <a:lnTo>
                    <a:pt x="182" y="136"/>
                  </a:lnTo>
                  <a:lnTo>
                    <a:pt x="171" y="128"/>
                  </a:lnTo>
                  <a:lnTo>
                    <a:pt x="164" y="122"/>
                  </a:lnTo>
                  <a:lnTo>
                    <a:pt x="158" y="117"/>
                  </a:lnTo>
                  <a:lnTo>
                    <a:pt x="151" y="113"/>
                  </a:lnTo>
                  <a:lnTo>
                    <a:pt x="145" y="111"/>
                  </a:lnTo>
                  <a:lnTo>
                    <a:pt x="141" y="113"/>
                  </a:lnTo>
                  <a:lnTo>
                    <a:pt x="135" y="116"/>
                  </a:lnTo>
                  <a:lnTo>
                    <a:pt x="125" y="119"/>
                  </a:lnTo>
                  <a:lnTo>
                    <a:pt x="112" y="123"/>
                  </a:lnTo>
                  <a:lnTo>
                    <a:pt x="100" y="128"/>
                  </a:lnTo>
                  <a:lnTo>
                    <a:pt x="92" y="131"/>
                  </a:lnTo>
                  <a:lnTo>
                    <a:pt x="90" y="134"/>
                  </a:lnTo>
                  <a:lnTo>
                    <a:pt x="90" y="137"/>
                  </a:lnTo>
                  <a:lnTo>
                    <a:pt x="92" y="140"/>
                  </a:lnTo>
                  <a:lnTo>
                    <a:pt x="98" y="146"/>
                  </a:lnTo>
                  <a:lnTo>
                    <a:pt x="104" y="151"/>
                  </a:lnTo>
                  <a:lnTo>
                    <a:pt x="113" y="157"/>
                  </a:lnTo>
                  <a:lnTo>
                    <a:pt x="124" y="166"/>
                  </a:lnTo>
                  <a:lnTo>
                    <a:pt x="136" y="174"/>
                  </a:lnTo>
                  <a:lnTo>
                    <a:pt x="148" y="183"/>
                  </a:lnTo>
                  <a:lnTo>
                    <a:pt x="161" y="191"/>
                  </a:lnTo>
                  <a:lnTo>
                    <a:pt x="170" y="198"/>
                  </a:lnTo>
                  <a:lnTo>
                    <a:pt x="177" y="201"/>
                  </a:lnTo>
                  <a:lnTo>
                    <a:pt x="183" y="206"/>
                  </a:lnTo>
                  <a:lnTo>
                    <a:pt x="182" y="208"/>
                  </a:lnTo>
                  <a:lnTo>
                    <a:pt x="176" y="208"/>
                  </a:lnTo>
                  <a:lnTo>
                    <a:pt x="164" y="201"/>
                  </a:lnTo>
                  <a:lnTo>
                    <a:pt x="156" y="195"/>
                  </a:lnTo>
                  <a:lnTo>
                    <a:pt x="144" y="188"/>
                  </a:lnTo>
                  <a:lnTo>
                    <a:pt x="132" y="180"/>
                  </a:lnTo>
                  <a:lnTo>
                    <a:pt x="118" y="171"/>
                  </a:lnTo>
                  <a:lnTo>
                    <a:pt x="104" y="163"/>
                  </a:lnTo>
                  <a:lnTo>
                    <a:pt x="92" y="157"/>
                  </a:lnTo>
                  <a:lnTo>
                    <a:pt x="83" y="151"/>
                  </a:lnTo>
                  <a:lnTo>
                    <a:pt x="78" y="149"/>
                  </a:lnTo>
                  <a:lnTo>
                    <a:pt x="74" y="149"/>
                  </a:lnTo>
                  <a:lnTo>
                    <a:pt x="64" y="153"/>
                  </a:lnTo>
                  <a:lnTo>
                    <a:pt x="54" y="156"/>
                  </a:lnTo>
                  <a:lnTo>
                    <a:pt x="42" y="160"/>
                  </a:lnTo>
                  <a:lnTo>
                    <a:pt x="29" y="163"/>
                  </a:lnTo>
                  <a:lnTo>
                    <a:pt x="19" y="168"/>
                  </a:lnTo>
                  <a:lnTo>
                    <a:pt x="9" y="169"/>
                  </a:lnTo>
                  <a:lnTo>
                    <a:pt x="3" y="171"/>
                  </a:lnTo>
                  <a:lnTo>
                    <a:pt x="0" y="171"/>
                  </a:lnTo>
                  <a:lnTo>
                    <a:pt x="2" y="169"/>
                  </a:lnTo>
                  <a:lnTo>
                    <a:pt x="8" y="166"/>
                  </a:lnTo>
                  <a:lnTo>
                    <a:pt x="14" y="16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322"/>
            <p:cNvSpPr>
              <a:spLocks/>
            </p:cNvSpPr>
            <p:nvPr/>
          </p:nvSpPr>
          <p:spPr bwMode="auto">
            <a:xfrm>
              <a:off x="572" y="862"/>
              <a:ext cx="123" cy="103"/>
            </a:xfrm>
            <a:custGeom>
              <a:avLst/>
              <a:gdLst>
                <a:gd name="T0" fmla="*/ 6 w 247"/>
                <a:gd name="T1" fmla="*/ 4 h 208"/>
                <a:gd name="T2" fmla="*/ 14 w 247"/>
                <a:gd name="T3" fmla="*/ 5 h 208"/>
                <a:gd name="T4" fmla="*/ 27 w 247"/>
                <a:gd name="T5" fmla="*/ 3 h 208"/>
                <a:gd name="T6" fmla="*/ 39 w 247"/>
                <a:gd name="T7" fmla="*/ 3 h 208"/>
                <a:gd name="T8" fmla="*/ 43 w 247"/>
                <a:gd name="T9" fmla="*/ 5 h 208"/>
                <a:gd name="T10" fmla="*/ 36 w 247"/>
                <a:gd name="T11" fmla="*/ 5 h 208"/>
                <a:gd name="T12" fmla="*/ 26 w 247"/>
                <a:gd name="T13" fmla="*/ 6 h 208"/>
                <a:gd name="T14" fmla="*/ 16 w 247"/>
                <a:gd name="T15" fmla="*/ 8 h 208"/>
                <a:gd name="T16" fmla="*/ 18 w 247"/>
                <a:gd name="T17" fmla="*/ 10 h 208"/>
                <a:gd name="T18" fmla="*/ 23 w 247"/>
                <a:gd name="T19" fmla="*/ 12 h 208"/>
                <a:gd name="T20" fmla="*/ 27 w 247"/>
                <a:gd name="T21" fmla="*/ 14 h 208"/>
                <a:gd name="T22" fmla="*/ 38 w 247"/>
                <a:gd name="T23" fmla="*/ 13 h 208"/>
                <a:gd name="T24" fmla="*/ 51 w 247"/>
                <a:gd name="T25" fmla="*/ 15 h 208"/>
                <a:gd name="T26" fmla="*/ 57 w 247"/>
                <a:gd name="T27" fmla="*/ 19 h 208"/>
                <a:gd name="T28" fmla="*/ 54 w 247"/>
                <a:gd name="T29" fmla="*/ 19 h 208"/>
                <a:gd name="T30" fmla="*/ 46 w 247"/>
                <a:gd name="T31" fmla="*/ 17 h 208"/>
                <a:gd name="T32" fmla="*/ 35 w 247"/>
                <a:gd name="T33" fmla="*/ 16 h 208"/>
                <a:gd name="T34" fmla="*/ 33 w 247"/>
                <a:gd name="T35" fmla="*/ 19 h 208"/>
                <a:gd name="T36" fmla="*/ 39 w 247"/>
                <a:gd name="T37" fmla="*/ 23 h 208"/>
                <a:gd name="T38" fmla="*/ 47 w 247"/>
                <a:gd name="T39" fmla="*/ 24 h 208"/>
                <a:gd name="T40" fmla="*/ 57 w 247"/>
                <a:gd name="T41" fmla="*/ 28 h 208"/>
                <a:gd name="T42" fmla="*/ 59 w 247"/>
                <a:gd name="T43" fmla="*/ 32 h 208"/>
                <a:gd name="T44" fmla="*/ 53 w 247"/>
                <a:gd name="T45" fmla="*/ 28 h 208"/>
                <a:gd name="T46" fmla="*/ 45 w 247"/>
                <a:gd name="T47" fmla="*/ 26 h 208"/>
                <a:gd name="T48" fmla="*/ 48 w 247"/>
                <a:gd name="T49" fmla="*/ 32 h 208"/>
                <a:gd name="T50" fmla="*/ 56 w 247"/>
                <a:gd name="T51" fmla="*/ 39 h 208"/>
                <a:gd name="T52" fmla="*/ 59 w 247"/>
                <a:gd name="T53" fmla="*/ 44 h 208"/>
                <a:gd name="T54" fmla="*/ 61 w 247"/>
                <a:gd name="T55" fmla="*/ 49 h 208"/>
                <a:gd name="T56" fmla="*/ 57 w 247"/>
                <a:gd name="T57" fmla="*/ 46 h 208"/>
                <a:gd name="T58" fmla="*/ 48 w 247"/>
                <a:gd name="T59" fmla="*/ 34 h 208"/>
                <a:gd name="T60" fmla="*/ 41 w 247"/>
                <a:gd name="T61" fmla="*/ 28 h 208"/>
                <a:gd name="T62" fmla="*/ 39 w 247"/>
                <a:gd name="T63" fmla="*/ 30 h 208"/>
                <a:gd name="T64" fmla="*/ 42 w 247"/>
                <a:gd name="T65" fmla="*/ 38 h 208"/>
                <a:gd name="T66" fmla="*/ 45 w 247"/>
                <a:gd name="T67" fmla="*/ 46 h 208"/>
                <a:gd name="T68" fmla="*/ 43 w 247"/>
                <a:gd name="T69" fmla="*/ 44 h 208"/>
                <a:gd name="T70" fmla="*/ 37 w 247"/>
                <a:gd name="T71" fmla="*/ 30 h 208"/>
                <a:gd name="T72" fmla="*/ 30 w 247"/>
                <a:gd name="T73" fmla="*/ 21 h 208"/>
                <a:gd name="T74" fmla="*/ 25 w 247"/>
                <a:gd name="T75" fmla="*/ 18 h 208"/>
                <a:gd name="T76" fmla="*/ 24 w 247"/>
                <a:gd name="T77" fmla="*/ 19 h 208"/>
                <a:gd name="T78" fmla="*/ 27 w 247"/>
                <a:gd name="T79" fmla="*/ 34 h 208"/>
                <a:gd name="T80" fmla="*/ 32 w 247"/>
                <a:gd name="T81" fmla="*/ 42 h 208"/>
                <a:gd name="T82" fmla="*/ 27 w 247"/>
                <a:gd name="T83" fmla="*/ 37 h 208"/>
                <a:gd name="T84" fmla="*/ 22 w 247"/>
                <a:gd name="T85" fmla="*/ 16 h 208"/>
                <a:gd name="T86" fmla="*/ 14 w 247"/>
                <a:gd name="T87" fmla="*/ 11 h 208"/>
                <a:gd name="T88" fmla="*/ 12 w 247"/>
                <a:gd name="T89" fmla="*/ 16 h 208"/>
                <a:gd name="T90" fmla="*/ 14 w 247"/>
                <a:gd name="T91" fmla="*/ 26 h 208"/>
                <a:gd name="T92" fmla="*/ 16 w 247"/>
                <a:gd name="T93" fmla="*/ 37 h 208"/>
                <a:gd name="T94" fmla="*/ 14 w 247"/>
                <a:gd name="T95" fmla="*/ 36 h 208"/>
                <a:gd name="T96" fmla="*/ 11 w 247"/>
                <a:gd name="T97" fmla="*/ 21 h 208"/>
                <a:gd name="T98" fmla="*/ 5 w 247"/>
                <a:gd name="T99" fmla="*/ 7 h 208"/>
                <a:gd name="T100" fmla="*/ 0 w 247"/>
                <a:gd name="T101" fmla="*/ 0 h 208"/>
                <a:gd name="T102" fmla="*/ 1 w 247"/>
                <a:gd name="T103" fmla="*/ 0 h 2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7" h="208">
                  <a:moveTo>
                    <a:pt x="7" y="3"/>
                  </a:moveTo>
                  <a:lnTo>
                    <a:pt x="16" y="11"/>
                  </a:lnTo>
                  <a:lnTo>
                    <a:pt x="27" y="18"/>
                  </a:lnTo>
                  <a:lnTo>
                    <a:pt x="38" y="23"/>
                  </a:lnTo>
                  <a:lnTo>
                    <a:pt x="47" y="24"/>
                  </a:lnTo>
                  <a:lnTo>
                    <a:pt x="59" y="21"/>
                  </a:lnTo>
                  <a:lnTo>
                    <a:pt x="74" y="18"/>
                  </a:lnTo>
                  <a:lnTo>
                    <a:pt x="93" y="15"/>
                  </a:lnTo>
                  <a:lnTo>
                    <a:pt x="111" y="14"/>
                  </a:lnTo>
                  <a:lnTo>
                    <a:pt x="128" y="12"/>
                  </a:lnTo>
                  <a:lnTo>
                    <a:pt x="143" y="12"/>
                  </a:lnTo>
                  <a:lnTo>
                    <a:pt x="157" y="14"/>
                  </a:lnTo>
                  <a:lnTo>
                    <a:pt x="164" y="15"/>
                  </a:lnTo>
                  <a:lnTo>
                    <a:pt x="172" y="20"/>
                  </a:lnTo>
                  <a:lnTo>
                    <a:pt x="172" y="23"/>
                  </a:lnTo>
                  <a:lnTo>
                    <a:pt x="166" y="23"/>
                  </a:lnTo>
                  <a:lnTo>
                    <a:pt x="154" y="21"/>
                  </a:lnTo>
                  <a:lnTo>
                    <a:pt x="145" y="21"/>
                  </a:lnTo>
                  <a:lnTo>
                    <a:pt x="134" y="21"/>
                  </a:lnTo>
                  <a:lnTo>
                    <a:pt x="119" y="23"/>
                  </a:lnTo>
                  <a:lnTo>
                    <a:pt x="105" y="24"/>
                  </a:lnTo>
                  <a:lnTo>
                    <a:pt x="90" y="26"/>
                  </a:lnTo>
                  <a:lnTo>
                    <a:pt x="77" y="29"/>
                  </a:lnTo>
                  <a:lnTo>
                    <a:pt x="67" y="32"/>
                  </a:lnTo>
                  <a:lnTo>
                    <a:pt x="61" y="35"/>
                  </a:lnTo>
                  <a:lnTo>
                    <a:pt x="65" y="38"/>
                  </a:lnTo>
                  <a:lnTo>
                    <a:pt x="73" y="41"/>
                  </a:lnTo>
                  <a:lnTo>
                    <a:pt x="79" y="44"/>
                  </a:lnTo>
                  <a:lnTo>
                    <a:pt x="87" y="47"/>
                  </a:lnTo>
                  <a:lnTo>
                    <a:pt x="94" y="50"/>
                  </a:lnTo>
                  <a:lnTo>
                    <a:pt x="100" y="52"/>
                  </a:lnTo>
                  <a:lnTo>
                    <a:pt x="105" y="55"/>
                  </a:lnTo>
                  <a:lnTo>
                    <a:pt x="108" y="57"/>
                  </a:lnTo>
                  <a:lnTo>
                    <a:pt x="120" y="55"/>
                  </a:lnTo>
                  <a:lnTo>
                    <a:pt x="137" y="54"/>
                  </a:lnTo>
                  <a:lnTo>
                    <a:pt x="154" y="55"/>
                  </a:lnTo>
                  <a:lnTo>
                    <a:pt x="172" y="57"/>
                  </a:lnTo>
                  <a:lnTo>
                    <a:pt x="189" y="60"/>
                  </a:lnTo>
                  <a:lnTo>
                    <a:pt x="204" y="63"/>
                  </a:lnTo>
                  <a:lnTo>
                    <a:pt x="216" y="67"/>
                  </a:lnTo>
                  <a:lnTo>
                    <a:pt x="224" y="72"/>
                  </a:lnTo>
                  <a:lnTo>
                    <a:pt x="230" y="79"/>
                  </a:lnTo>
                  <a:lnTo>
                    <a:pt x="232" y="83"/>
                  </a:lnTo>
                  <a:lnTo>
                    <a:pt x="227" y="81"/>
                  </a:lnTo>
                  <a:lnTo>
                    <a:pt x="218" y="78"/>
                  </a:lnTo>
                  <a:lnTo>
                    <a:pt x="210" y="75"/>
                  </a:lnTo>
                  <a:lnTo>
                    <a:pt x="200" y="72"/>
                  </a:lnTo>
                  <a:lnTo>
                    <a:pt x="186" y="70"/>
                  </a:lnTo>
                  <a:lnTo>
                    <a:pt x="172" y="67"/>
                  </a:lnTo>
                  <a:lnTo>
                    <a:pt x="157" y="66"/>
                  </a:lnTo>
                  <a:lnTo>
                    <a:pt x="143" y="66"/>
                  </a:lnTo>
                  <a:lnTo>
                    <a:pt x="132" y="66"/>
                  </a:lnTo>
                  <a:lnTo>
                    <a:pt x="125" y="67"/>
                  </a:lnTo>
                  <a:lnTo>
                    <a:pt x="135" y="76"/>
                  </a:lnTo>
                  <a:lnTo>
                    <a:pt x="146" y="83"/>
                  </a:lnTo>
                  <a:lnTo>
                    <a:pt x="154" y="89"/>
                  </a:lnTo>
                  <a:lnTo>
                    <a:pt x="157" y="93"/>
                  </a:lnTo>
                  <a:lnTo>
                    <a:pt x="166" y="93"/>
                  </a:lnTo>
                  <a:lnTo>
                    <a:pt x="177" y="95"/>
                  </a:lnTo>
                  <a:lnTo>
                    <a:pt x="190" y="96"/>
                  </a:lnTo>
                  <a:lnTo>
                    <a:pt x="204" y="99"/>
                  </a:lnTo>
                  <a:lnTo>
                    <a:pt x="218" y="105"/>
                  </a:lnTo>
                  <a:lnTo>
                    <a:pt x="230" y="113"/>
                  </a:lnTo>
                  <a:lnTo>
                    <a:pt x="239" y="124"/>
                  </a:lnTo>
                  <a:lnTo>
                    <a:pt x="247" y="138"/>
                  </a:lnTo>
                  <a:lnTo>
                    <a:pt x="239" y="131"/>
                  </a:lnTo>
                  <a:lnTo>
                    <a:pt x="232" y="125"/>
                  </a:lnTo>
                  <a:lnTo>
                    <a:pt x="221" y="121"/>
                  </a:lnTo>
                  <a:lnTo>
                    <a:pt x="212" y="115"/>
                  </a:lnTo>
                  <a:lnTo>
                    <a:pt x="203" y="112"/>
                  </a:lnTo>
                  <a:lnTo>
                    <a:pt x="192" y="108"/>
                  </a:lnTo>
                  <a:lnTo>
                    <a:pt x="183" y="107"/>
                  </a:lnTo>
                  <a:lnTo>
                    <a:pt x="174" y="107"/>
                  </a:lnTo>
                  <a:lnTo>
                    <a:pt x="184" y="119"/>
                  </a:lnTo>
                  <a:lnTo>
                    <a:pt x="195" y="130"/>
                  </a:lnTo>
                  <a:lnTo>
                    <a:pt x="206" y="142"/>
                  </a:lnTo>
                  <a:lnTo>
                    <a:pt x="215" y="151"/>
                  </a:lnTo>
                  <a:lnTo>
                    <a:pt x="224" y="160"/>
                  </a:lnTo>
                  <a:lnTo>
                    <a:pt x="232" y="168"/>
                  </a:lnTo>
                  <a:lnTo>
                    <a:pt x="236" y="174"/>
                  </a:lnTo>
                  <a:lnTo>
                    <a:pt x="238" y="177"/>
                  </a:lnTo>
                  <a:lnTo>
                    <a:pt x="239" y="183"/>
                  </a:lnTo>
                  <a:lnTo>
                    <a:pt x="241" y="191"/>
                  </a:lnTo>
                  <a:lnTo>
                    <a:pt x="244" y="200"/>
                  </a:lnTo>
                  <a:lnTo>
                    <a:pt x="247" y="208"/>
                  </a:lnTo>
                  <a:lnTo>
                    <a:pt x="239" y="197"/>
                  </a:lnTo>
                  <a:lnTo>
                    <a:pt x="230" y="185"/>
                  </a:lnTo>
                  <a:lnTo>
                    <a:pt x="218" y="170"/>
                  </a:lnTo>
                  <a:lnTo>
                    <a:pt x="204" y="154"/>
                  </a:lnTo>
                  <a:lnTo>
                    <a:pt x="192" y="139"/>
                  </a:lnTo>
                  <a:lnTo>
                    <a:pt x="181" y="127"/>
                  </a:lnTo>
                  <a:lnTo>
                    <a:pt x="172" y="118"/>
                  </a:lnTo>
                  <a:lnTo>
                    <a:pt x="166" y="113"/>
                  </a:lnTo>
                  <a:lnTo>
                    <a:pt x="160" y="112"/>
                  </a:lnTo>
                  <a:lnTo>
                    <a:pt x="158" y="115"/>
                  </a:lnTo>
                  <a:lnTo>
                    <a:pt x="158" y="121"/>
                  </a:lnTo>
                  <a:lnTo>
                    <a:pt x="160" y="127"/>
                  </a:lnTo>
                  <a:lnTo>
                    <a:pt x="163" y="138"/>
                  </a:lnTo>
                  <a:lnTo>
                    <a:pt x="169" y="154"/>
                  </a:lnTo>
                  <a:lnTo>
                    <a:pt x="177" y="173"/>
                  </a:lnTo>
                  <a:lnTo>
                    <a:pt x="181" y="183"/>
                  </a:lnTo>
                  <a:lnTo>
                    <a:pt x="183" y="188"/>
                  </a:lnTo>
                  <a:lnTo>
                    <a:pt x="181" y="188"/>
                  </a:lnTo>
                  <a:lnTo>
                    <a:pt x="177" y="186"/>
                  </a:lnTo>
                  <a:lnTo>
                    <a:pt x="174" y="180"/>
                  </a:lnTo>
                  <a:lnTo>
                    <a:pt x="166" y="167"/>
                  </a:lnTo>
                  <a:lnTo>
                    <a:pt x="155" y="144"/>
                  </a:lnTo>
                  <a:lnTo>
                    <a:pt x="148" y="121"/>
                  </a:lnTo>
                  <a:lnTo>
                    <a:pt x="148" y="104"/>
                  </a:lnTo>
                  <a:lnTo>
                    <a:pt x="134" y="93"/>
                  </a:lnTo>
                  <a:lnTo>
                    <a:pt x="122" y="84"/>
                  </a:lnTo>
                  <a:lnTo>
                    <a:pt x="111" y="78"/>
                  </a:lnTo>
                  <a:lnTo>
                    <a:pt x="106" y="75"/>
                  </a:lnTo>
                  <a:lnTo>
                    <a:pt x="103" y="73"/>
                  </a:lnTo>
                  <a:lnTo>
                    <a:pt x="100" y="72"/>
                  </a:lnTo>
                  <a:lnTo>
                    <a:pt x="99" y="73"/>
                  </a:lnTo>
                  <a:lnTo>
                    <a:pt x="97" y="79"/>
                  </a:lnTo>
                  <a:lnTo>
                    <a:pt x="99" y="93"/>
                  </a:lnTo>
                  <a:lnTo>
                    <a:pt x="103" y="116"/>
                  </a:lnTo>
                  <a:lnTo>
                    <a:pt x="111" y="139"/>
                  </a:lnTo>
                  <a:lnTo>
                    <a:pt x="123" y="159"/>
                  </a:lnTo>
                  <a:lnTo>
                    <a:pt x="129" y="167"/>
                  </a:lnTo>
                  <a:lnTo>
                    <a:pt x="128" y="170"/>
                  </a:lnTo>
                  <a:lnTo>
                    <a:pt x="125" y="168"/>
                  </a:lnTo>
                  <a:lnTo>
                    <a:pt x="119" y="163"/>
                  </a:lnTo>
                  <a:lnTo>
                    <a:pt x="110" y="151"/>
                  </a:lnTo>
                  <a:lnTo>
                    <a:pt x="97" y="128"/>
                  </a:lnTo>
                  <a:lnTo>
                    <a:pt x="88" y="98"/>
                  </a:lnTo>
                  <a:lnTo>
                    <a:pt x="88" y="66"/>
                  </a:lnTo>
                  <a:lnTo>
                    <a:pt x="79" y="58"/>
                  </a:lnTo>
                  <a:lnTo>
                    <a:pt x="68" y="52"/>
                  </a:lnTo>
                  <a:lnTo>
                    <a:pt x="58" y="47"/>
                  </a:lnTo>
                  <a:lnTo>
                    <a:pt x="50" y="44"/>
                  </a:lnTo>
                  <a:lnTo>
                    <a:pt x="48" y="54"/>
                  </a:lnTo>
                  <a:lnTo>
                    <a:pt x="48" y="67"/>
                  </a:lnTo>
                  <a:lnTo>
                    <a:pt x="52" y="83"/>
                  </a:lnTo>
                  <a:lnTo>
                    <a:pt x="55" y="95"/>
                  </a:lnTo>
                  <a:lnTo>
                    <a:pt x="56" y="107"/>
                  </a:lnTo>
                  <a:lnTo>
                    <a:pt x="59" y="124"/>
                  </a:lnTo>
                  <a:lnTo>
                    <a:pt x="62" y="141"/>
                  </a:lnTo>
                  <a:lnTo>
                    <a:pt x="65" y="150"/>
                  </a:lnTo>
                  <a:lnTo>
                    <a:pt x="67" y="153"/>
                  </a:lnTo>
                  <a:lnTo>
                    <a:pt x="62" y="151"/>
                  </a:lnTo>
                  <a:lnTo>
                    <a:pt x="58" y="145"/>
                  </a:lnTo>
                  <a:lnTo>
                    <a:pt x="53" y="134"/>
                  </a:lnTo>
                  <a:lnTo>
                    <a:pt x="50" y="115"/>
                  </a:lnTo>
                  <a:lnTo>
                    <a:pt x="44" y="86"/>
                  </a:lnTo>
                  <a:lnTo>
                    <a:pt x="39" y="58"/>
                  </a:lnTo>
                  <a:lnTo>
                    <a:pt x="36" y="41"/>
                  </a:lnTo>
                  <a:lnTo>
                    <a:pt x="22" y="28"/>
                  </a:lnTo>
                  <a:lnTo>
                    <a:pt x="12" y="17"/>
                  </a:lnTo>
                  <a:lnTo>
                    <a:pt x="4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0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323"/>
            <p:cNvSpPr>
              <a:spLocks/>
            </p:cNvSpPr>
            <p:nvPr/>
          </p:nvSpPr>
          <p:spPr bwMode="auto">
            <a:xfrm>
              <a:off x="508" y="874"/>
              <a:ext cx="85" cy="142"/>
            </a:xfrm>
            <a:custGeom>
              <a:avLst/>
              <a:gdLst>
                <a:gd name="T0" fmla="*/ 19 w 171"/>
                <a:gd name="T1" fmla="*/ 1 h 285"/>
                <a:gd name="T2" fmla="*/ 20 w 171"/>
                <a:gd name="T3" fmla="*/ 8 h 285"/>
                <a:gd name="T4" fmla="*/ 21 w 171"/>
                <a:gd name="T5" fmla="*/ 11 h 285"/>
                <a:gd name="T6" fmla="*/ 24 w 171"/>
                <a:gd name="T7" fmla="*/ 13 h 285"/>
                <a:gd name="T8" fmla="*/ 28 w 171"/>
                <a:gd name="T9" fmla="*/ 17 h 285"/>
                <a:gd name="T10" fmla="*/ 33 w 171"/>
                <a:gd name="T11" fmla="*/ 23 h 285"/>
                <a:gd name="T12" fmla="*/ 37 w 171"/>
                <a:gd name="T13" fmla="*/ 31 h 285"/>
                <a:gd name="T14" fmla="*/ 42 w 171"/>
                <a:gd name="T15" fmla="*/ 38 h 285"/>
                <a:gd name="T16" fmla="*/ 42 w 171"/>
                <a:gd name="T17" fmla="*/ 41 h 285"/>
                <a:gd name="T18" fmla="*/ 41 w 171"/>
                <a:gd name="T19" fmla="*/ 41 h 285"/>
                <a:gd name="T20" fmla="*/ 39 w 171"/>
                <a:gd name="T21" fmla="*/ 38 h 285"/>
                <a:gd name="T22" fmla="*/ 37 w 171"/>
                <a:gd name="T23" fmla="*/ 33 h 285"/>
                <a:gd name="T24" fmla="*/ 33 w 171"/>
                <a:gd name="T25" fmla="*/ 27 h 285"/>
                <a:gd name="T26" fmla="*/ 29 w 171"/>
                <a:gd name="T27" fmla="*/ 22 h 285"/>
                <a:gd name="T28" fmla="*/ 26 w 171"/>
                <a:gd name="T29" fmla="*/ 19 h 285"/>
                <a:gd name="T30" fmla="*/ 24 w 171"/>
                <a:gd name="T31" fmla="*/ 17 h 285"/>
                <a:gd name="T32" fmla="*/ 22 w 171"/>
                <a:gd name="T33" fmla="*/ 21 h 285"/>
                <a:gd name="T34" fmla="*/ 23 w 171"/>
                <a:gd name="T35" fmla="*/ 29 h 285"/>
                <a:gd name="T36" fmla="*/ 25 w 171"/>
                <a:gd name="T37" fmla="*/ 33 h 285"/>
                <a:gd name="T38" fmla="*/ 30 w 171"/>
                <a:gd name="T39" fmla="*/ 38 h 285"/>
                <a:gd name="T40" fmla="*/ 35 w 171"/>
                <a:gd name="T41" fmla="*/ 44 h 285"/>
                <a:gd name="T42" fmla="*/ 39 w 171"/>
                <a:gd name="T43" fmla="*/ 52 h 285"/>
                <a:gd name="T44" fmla="*/ 40 w 171"/>
                <a:gd name="T45" fmla="*/ 58 h 285"/>
                <a:gd name="T46" fmla="*/ 37 w 171"/>
                <a:gd name="T47" fmla="*/ 55 h 285"/>
                <a:gd name="T48" fmla="*/ 35 w 171"/>
                <a:gd name="T49" fmla="*/ 48 h 285"/>
                <a:gd name="T50" fmla="*/ 32 w 171"/>
                <a:gd name="T51" fmla="*/ 44 h 285"/>
                <a:gd name="T52" fmla="*/ 28 w 171"/>
                <a:gd name="T53" fmla="*/ 40 h 285"/>
                <a:gd name="T54" fmla="*/ 25 w 171"/>
                <a:gd name="T55" fmla="*/ 38 h 285"/>
                <a:gd name="T56" fmla="*/ 26 w 171"/>
                <a:gd name="T57" fmla="*/ 43 h 285"/>
                <a:gd name="T58" fmla="*/ 28 w 171"/>
                <a:gd name="T59" fmla="*/ 61 h 285"/>
                <a:gd name="T60" fmla="*/ 27 w 171"/>
                <a:gd name="T61" fmla="*/ 71 h 285"/>
                <a:gd name="T62" fmla="*/ 26 w 171"/>
                <a:gd name="T63" fmla="*/ 70 h 285"/>
                <a:gd name="T64" fmla="*/ 26 w 171"/>
                <a:gd name="T65" fmla="*/ 62 h 285"/>
                <a:gd name="T66" fmla="*/ 22 w 171"/>
                <a:gd name="T67" fmla="*/ 45 h 285"/>
                <a:gd name="T68" fmla="*/ 17 w 171"/>
                <a:gd name="T69" fmla="*/ 43 h 285"/>
                <a:gd name="T70" fmla="*/ 11 w 171"/>
                <a:gd name="T71" fmla="*/ 51 h 285"/>
                <a:gd name="T72" fmla="*/ 9 w 171"/>
                <a:gd name="T73" fmla="*/ 57 h 285"/>
                <a:gd name="T74" fmla="*/ 8 w 171"/>
                <a:gd name="T75" fmla="*/ 56 h 285"/>
                <a:gd name="T76" fmla="*/ 10 w 171"/>
                <a:gd name="T77" fmla="*/ 49 h 285"/>
                <a:gd name="T78" fmla="*/ 16 w 171"/>
                <a:gd name="T79" fmla="*/ 38 h 285"/>
                <a:gd name="T80" fmla="*/ 19 w 171"/>
                <a:gd name="T81" fmla="*/ 30 h 285"/>
                <a:gd name="T82" fmla="*/ 19 w 171"/>
                <a:gd name="T83" fmla="*/ 20 h 285"/>
                <a:gd name="T84" fmla="*/ 17 w 171"/>
                <a:gd name="T85" fmla="*/ 19 h 285"/>
                <a:gd name="T86" fmla="*/ 11 w 171"/>
                <a:gd name="T87" fmla="*/ 24 h 285"/>
                <a:gd name="T88" fmla="*/ 6 w 171"/>
                <a:gd name="T89" fmla="*/ 30 h 285"/>
                <a:gd name="T90" fmla="*/ 2 w 171"/>
                <a:gd name="T91" fmla="*/ 37 h 285"/>
                <a:gd name="T92" fmla="*/ 0 w 171"/>
                <a:gd name="T93" fmla="*/ 41 h 285"/>
                <a:gd name="T94" fmla="*/ 0 w 171"/>
                <a:gd name="T95" fmla="*/ 41 h 285"/>
                <a:gd name="T96" fmla="*/ 1 w 171"/>
                <a:gd name="T97" fmla="*/ 36 h 285"/>
                <a:gd name="T98" fmla="*/ 5 w 171"/>
                <a:gd name="T99" fmla="*/ 30 h 285"/>
                <a:gd name="T100" fmla="*/ 10 w 171"/>
                <a:gd name="T101" fmla="*/ 22 h 285"/>
                <a:gd name="T102" fmla="*/ 15 w 171"/>
                <a:gd name="T103" fmla="*/ 15 h 285"/>
                <a:gd name="T104" fmla="*/ 18 w 171"/>
                <a:gd name="T105" fmla="*/ 11 h 285"/>
                <a:gd name="T106" fmla="*/ 18 w 171"/>
                <a:gd name="T107" fmla="*/ 5 h 285"/>
                <a:gd name="T108" fmla="*/ 17 w 171"/>
                <a:gd name="T109" fmla="*/ 2 h 285"/>
                <a:gd name="T110" fmla="*/ 18 w 171"/>
                <a:gd name="T111" fmla="*/ 1 h 2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1" h="285">
                  <a:moveTo>
                    <a:pt x="74" y="0"/>
                  </a:moveTo>
                  <a:lnTo>
                    <a:pt x="77" y="4"/>
                  </a:lnTo>
                  <a:lnTo>
                    <a:pt x="78" y="17"/>
                  </a:lnTo>
                  <a:lnTo>
                    <a:pt x="81" y="34"/>
                  </a:lnTo>
                  <a:lnTo>
                    <a:pt x="83" y="43"/>
                  </a:lnTo>
                  <a:lnTo>
                    <a:pt x="86" y="46"/>
                  </a:lnTo>
                  <a:lnTo>
                    <a:pt x="90" y="49"/>
                  </a:lnTo>
                  <a:lnTo>
                    <a:pt x="98" y="55"/>
                  </a:lnTo>
                  <a:lnTo>
                    <a:pt x="106" y="62"/>
                  </a:lnTo>
                  <a:lnTo>
                    <a:pt x="115" y="71"/>
                  </a:lnTo>
                  <a:lnTo>
                    <a:pt x="124" y="80"/>
                  </a:lnTo>
                  <a:lnTo>
                    <a:pt x="132" y="92"/>
                  </a:lnTo>
                  <a:lnTo>
                    <a:pt x="139" y="104"/>
                  </a:lnTo>
                  <a:lnTo>
                    <a:pt x="151" y="127"/>
                  </a:lnTo>
                  <a:lnTo>
                    <a:pt x="162" y="143"/>
                  </a:lnTo>
                  <a:lnTo>
                    <a:pt x="168" y="153"/>
                  </a:lnTo>
                  <a:lnTo>
                    <a:pt x="171" y="161"/>
                  </a:lnTo>
                  <a:lnTo>
                    <a:pt x="171" y="165"/>
                  </a:lnTo>
                  <a:lnTo>
                    <a:pt x="170" y="167"/>
                  </a:lnTo>
                  <a:lnTo>
                    <a:pt x="167" y="165"/>
                  </a:lnTo>
                  <a:lnTo>
                    <a:pt x="162" y="158"/>
                  </a:lnTo>
                  <a:lnTo>
                    <a:pt x="159" y="152"/>
                  </a:lnTo>
                  <a:lnTo>
                    <a:pt x="155" y="143"/>
                  </a:lnTo>
                  <a:lnTo>
                    <a:pt x="148" y="132"/>
                  </a:lnTo>
                  <a:lnTo>
                    <a:pt x="141" y="120"/>
                  </a:lnTo>
                  <a:lnTo>
                    <a:pt x="133" y="109"/>
                  </a:lnTo>
                  <a:lnTo>
                    <a:pt x="126" y="98"/>
                  </a:lnTo>
                  <a:lnTo>
                    <a:pt x="119" y="89"/>
                  </a:lnTo>
                  <a:lnTo>
                    <a:pt x="115" y="84"/>
                  </a:lnTo>
                  <a:lnTo>
                    <a:pt x="107" y="78"/>
                  </a:lnTo>
                  <a:lnTo>
                    <a:pt x="101" y="74"/>
                  </a:lnTo>
                  <a:lnTo>
                    <a:pt x="97" y="71"/>
                  </a:lnTo>
                  <a:lnTo>
                    <a:pt x="92" y="69"/>
                  </a:lnTo>
                  <a:lnTo>
                    <a:pt x="90" y="84"/>
                  </a:lnTo>
                  <a:lnTo>
                    <a:pt x="90" y="100"/>
                  </a:lnTo>
                  <a:lnTo>
                    <a:pt x="92" y="117"/>
                  </a:lnTo>
                  <a:lnTo>
                    <a:pt x="93" y="127"/>
                  </a:lnTo>
                  <a:lnTo>
                    <a:pt x="101" y="133"/>
                  </a:lnTo>
                  <a:lnTo>
                    <a:pt x="110" y="141"/>
                  </a:lnTo>
                  <a:lnTo>
                    <a:pt x="121" y="152"/>
                  </a:lnTo>
                  <a:lnTo>
                    <a:pt x="132" y="164"/>
                  </a:lnTo>
                  <a:lnTo>
                    <a:pt x="142" y="178"/>
                  </a:lnTo>
                  <a:lnTo>
                    <a:pt x="151" y="193"/>
                  </a:lnTo>
                  <a:lnTo>
                    <a:pt x="158" y="210"/>
                  </a:lnTo>
                  <a:lnTo>
                    <a:pt x="161" y="228"/>
                  </a:lnTo>
                  <a:lnTo>
                    <a:pt x="161" y="234"/>
                  </a:lnTo>
                  <a:lnTo>
                    <a:pt x="158" y="233"/>
                  </a:lnTo>
                  <a:lnTo>
                    <a:pt x="151" y="222"/>
                  </a:lnTo>
                  <a:lnTo>
                    <a:pt x="145" y="205"/>
                  </a:lnTo>
                  <a:lnTo>
                    <a:pt x="141" y="194"/>
                  </a:lnTo>
                  <a:lnTo>
                    <a:pt x="136" y="185"/>
                  </a:lnTo>
                  <a:lnTo>
                    <a:pt x="129" y="176"/>
                  </a:lnTo>
                  <a:lnTo>
                    <a:pt x="122" y="169"/>
                  </a:lnTo>
                  <a:lnTo>
                    <a:pt x="115" y="162"/>
                  </a:lnTo>
                  <a:lnTo>
                    <a:pt x="107" y="156"/>
                  </a:lnTo>
                  <a:lnTo>
                    <a:pt x="101" y="152"/>
                  </a:lnTo>
                  <a:lnTo>
                    <a:pt x="95" y="150"/>
                  </a:lnTo>
                  <a:lnTo>
                    <a:pt x="104" y="175"/>
                  </a:lnTo>
                  <a:lnTo>
                    <a:pt x="110" y="208"/>
                  </a:lnTo>
                  <a:lnTo>
                    <a:pt x="113" y="246"/>
                  </a:lnTo>
                  <a:lnTo>
                    <a:pt x="112" y="277"/>
                  </a:lnTo>
                  <a:lnTo>
                    <a:pt x="110" y="285"/>
                  </a:lnTo>
                  <a:lnTo>
                    <a:pt x="109" y="285"/>
                  </a:lnTo>
                  <a:lnTo>
                    <a:pt x="107" y="280"/>
                  </a:lnTo>
                  <a:lnTo>
                    <a:pt x="107" y="272"/>
                  </a:lnTo>
                  <a:lnTo>
                    <a:pt x="104" y="251"/>
                  </a:lnTo>
                  <a:lnTo>
                    <a:pt x="98" y="216"/>
                  </a:lnTo>
                  <a:lnTo>
                    <a:pt x="89" y="182"/>
                  </a:lnTo>
                  <a:lnTo>
                    <a:pt x="83" y="162"/>
                  </a:lnTo>
                  <a:lnTo>
                    <a:pt x="71" y="172"/>
                  </a:lnTo>
                  <a:lnTo>
                    <a:pt x="57" y="187"/>
                  </a:lnTo>
                  <a:lnTo>
                    <a:pt x="46" y="205"/>
                  </a:lnTo>
                  <a:lnTo>
                    <a:pt x="40" y="225"/>
                  </a:lnTo>
                  <a:lnTo>
                    <a:pt x="37" y="231"/>
                  </a:lnTo>
                  <a:lnTo>
                    <a:pt x="34" y="231"/>
                  </a:lnTo>
                  <a:lnTo>
                    <a:pt x="32" y="225"/>
                  </a:lnTo>
                  <a:lnTo>
                    <a:pt x="34" y="214"/>
                  </a:lnTo>
                  <a:lnTo>
                    <a:pt x="43" y="198"/>
                  </a:lnTo>
                  <a:lnTo>
                    <a:pt x="55" y="175"/>
                  </a:lnTo>
                  <a:lnTo>
                    <a:pt x="66" y="153"/>
                  </a:lnTo>
                  <a:lnTo>
                    <a:pt x="75" y="139"/>
                  </a:lnTo>
                  <a:lnTo>
                    <a:pt x="77" y="121"/>
                  </a:lnTo>
                  <a:lnTo>
                    <a:pt x="78" y="101"/>
                  </a:lnTo>
                  <a:lnTo>
                    <a:pt x="77" y="83"/>
                  </a:lnTo>
                  <a:lnTo>
                    <a:pt x="77" y="72"/>
                  </a:lnTo>
                  <a:lnTo>
                    <a:pt x="68" y="78"/>
                  </a:lnTo>
                  <a:lnTo>
                    <a:pt x="57" y="88"/>
                  </a:lnTo>
                  <a:lnTo>
                    <a:pt x="46" y="98"/>
                  </a:lnTo>
                  <a:lnTo>
                    <a:pt x="35" y="110"/>
                  </a:lnTo>
                  <a:lnTo>
                    <a:pt x="26" y="123"/>
                  </a:lnTo>
                  <a:lnTo>
                    <a:pt x="17" y="136"/>
                  </a:lnTo>
                  <a:lnTo>
                    <a:pt x="11" y="149"/>
                  </a:lnTo>
                  <a:lnTo>
                    <a:pt x="6" y="161"/>
                  </a:lnTo>
                  <a:lnTo>
                    <a:pt x="3" y="167"/>
                  </a:lnTo>
                  <a:lnTo>
                    <a:pt x="2" y="167"/>
                  </a:lnTo>
                  <a:lnTo>
                    <a:pt x="0" y="164"/>
                  </a:lnTo>
                  <a:lnTo>
                    <a:pt x="2" y="155"/>
                  </a:lnTo>
                  <a:lnTo>
                    <a:pt x="5" y="147"/>
                  </a:lnTo>
                  <a:lnTo>
                    <a:pt x="11" y="135"/>
                  </a:lnTo>
                  <a:lnTo>
                    <a:pt x="20" y="120"/>
                  </a:lnTo>
                  <a:lnTo>
                    <a:pt x="29" y="104"/>
                  </a:lnTo>
                  <a:lnTo>
                    <a:pt x="40" y="89"/>
                  </a:lnTo>
                  <a:lnTo>
                    <a:pt x="51" y="74"/>
                  </a:lnTo>
                  <a:lnTo>
                    <a:pt x="61" y="62"/>
                  </a:lnTo>
                  <a:lnTo>
                    <a:pt x="71" y="54"/>
                  </a:lnTo>
                  <a:lnTo>
                    <a:pt x="75" y="45"/>
                  </a:lnTo>
                  <a:lnTo>
                    <a:pt x="75" y="31"/>
                  </a:lnTo>
                  <a:lnTo>
                    <a:pt x="72" y="20"/>
                  </a:lnTo>
                  <a:lnTo>
                    <a:pt x="71" y="13"/>
                  </a:lnTo>
                  <a:lnTo>
                    <a:pt x="71" y="8"/>
                  </a:lnTo>
                  <a:lnTo>
                    <a:pt x="71" y="7"/>
                  </a:lnTo>
                  <a:lnTo>
                    <a:pt x="72" y="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324"/>
            <p:cNvSpPr>
              <a:spLocks/>
            </p:cNvSpPr>
            <p:nvPr/>
          </p:nvSpPr>
          <p:spPr bwMode="auto">
            <a:xfrm>
              <a:off x="594" y="690"/>
              <a:ext cx="103" cy="147"/>
            </a:xfrm>
            <a:custGeom>
              <a:avLst/>
              <a:gdLst>
                <a:gd name="T0" fmla="*/ 2 w 206"/>
                <a:gd name="T1" fmla="*/ 70 h 295"/>
                <a:gd name="T2" fmla="*/ 6 w 206"/>
                <a:gd name="T3" fmla="*/ 60 h 295"/>
                <a:gd name="T4" fmla="*/ 9 w 206"/>
                <a:gd name="T5" fmla="*/ 53 h 295"/>
                <a:gd name="T6" fmla="*/ 13 w 206"/>
                <a:gd name="T7" fmla="*/ 44 h 295"/>
                <a:gd name="T8" fmla="*/ 13 w 206"/>
                <a:gd name="T9" fmla="*/ 39 h 295"/>
                <a:gd name="T10" fmla="*/ 10 w 206"/>
                <a:gd name="T11" fmla="*/ 35 h 295"/>
                <a:gd name="T12" fmla="*/ 10 w 206"/>
                <a:gd name="T13" fmla="*/ 31 h 295"/>
                <a:gd name="T14" fmla="*/ 10 w 206"/>
                <a:gd name="T15" fmla="*/ 32 h 295"/>
                <a:gd name="T16" fmla="*/ 12 w 206"/>
                <a:gd name="T17" fmla="*/ 34 h 295"/>
                <a:gd name="T18" fmla="*/ 15 w 206"/>
                <a:gd name="T19" fmla="*/ 36 h 295"/>
                <a:gd name="T20" fmla="*/ 18 w 206"/>
                <a:gd name="T21" fmla="*/ 35 h 295"/>
                <a:gd name="T22" fmla="*/ 22 w 206"/>
                <a:gd name="T23" fmla="*/ 30 h 295"/>
                <a:gd name="T24" fmla="*/ 26 w 206"/>
                <a:gd name="T25" fmla="*/ 26 h 295"/>
                <a:gd name="T26" fmla="*/ 28 w 206"/>
                <a:gd name="T27" fmla="*/ 22 h 295"/>
                <a:gd name="T28" fmla="*/ 29 w 206"/>
                <a:gd name="T29" fmla="*/ 18 h 295"/>
                <a:gd name="T30" fmla="*/ 27 w 206"/>
                <a:gd name="T31" fmla="*/ 9 h 295"/>
                <a:gd name="T32" fmla="*/ 24 w 206"/>
                <a:gd name="T33" fmla="*/ 4 h 295"/>
                <a:gd name="T34" fmla="*/ 24 w 206"/>
                <a:gd name="T35" fmla="*/ 3 h 295"/>
                <a:gd name="T36" fmla="*/ 27 w 206"/>
                <a:gd name="T37" fmla="*/ 6 h 295"/>
                <a:gd name="T38" fmla="*/ 30 w 206"/>
                <a:gd name="T39" fmla="*/ 15 h 295"/>
                <a:gd name="T40" fmla="*/ 34 w 206"/>
                <a:gd name="T41" fmla="*/ 13 h 295"/>
                <a:gd name="T42" fmla="*/ 39 w 206"/>
                <a:gd name="T43" fmla="*/ 3 h 295"/>
                <a:gd name="T44" fmla="*/ 43 w 206"/>
                <a:gd name="T45" fmla="*/ 0 h 295"/>
                <a:gd name="T46" fmla="*/ 43 w 206"/>
                <a:gd name="T47" fmla="*/ 1 h 295"/>
                <a:gd name="T48" fmla="*/ 40 w 206"/>
                <a:gd name="T49" fmla="*/ 6 h 295"/>
                <a:gd name="T50" fmla="*/ 35 w 206"/>
                <a:gd name="T51" fmla="*/ 18 h 295"/>
                <a:gd name="T52" fmla="*/ 35 w 206"/>
                <a:gd name="T53" fmla="*/ 20 h 295"/>
                <a:gd name="T54" fmla="*/ 40 w 206"/>
                <a:gd name="T55" fmla="*/ 18 h 295"/>
                <a:gd name="T56" fmla="*/ 44 w 206"/>
                <a:gd name="T57" fmla="*/ 17 h 295"/>
                <a:gd name="T58" fmla="*/ 47 w 206"/>
                <a:gd name="T59" fmla="*/ 16 h 295"/>
                <a:gd name="T60" fmla="*/ 50 w 206"/>
                <a:gd name="T61" fmla="*/ 14 h 295"/>
                <a:gd name="T62" fmla="*/ 52 w 206"/>
                <a:gd name="T63" fmla="*/ 14 h 295"/>
                <a:gd name="T64" fmla="*/ 49 w 206"/>
                <a:gd name="T65" fmla="*/ 16 h 295"/>
                <a:gd name="T66" fmla="*/ 45 w 206"/>
                <a:gd name="T67" fmla="*/ 19 h 295"/>
                <a:gd name="T68" fmla="*/ 39 w 206"/>
                <a:gd name="T69" fmla="*/ 22 h 295"/>
                <a:gd name="T70" fmla="*/ 33 w 206"/>
                <a:gd name="T71" fmla="*/ 24 h 295"/>
                <a:gd name="T72" fmla="*/ 29 w 206"/>
                <a:gd name="T73" fmla="*/ 26 h 295"/>
                <a:gd name="T74" fmla="*/ 25 w 206"/>
                <a:gd name="T75" fmla="*/ 32 h 295"/>
                <a:gd name="T76" fmla="*/ 25 w 206"/>
                <a:gd name="T77" fmla="*/ 34 h 295"/>
                <a:gd name="T78" fmla="*/ 27 w 206"/>
                <a:gd name="T79" fmla="*/ 36 h 295"/>
                <a:gd name="T80" fmla="*/ 26 w 206"/>
                <a:gd name="T81" fmla="*/ 37 h 295"/>
                <a:gd name="T82" fmla="*/ 24 w 206"/>
                <a:gd name="T83" fmla="*/ 39 h 295"/>
                <a:gd name="T84" fmla="*/ 22 w 206"/>
                <a:gd name="T85" fmla="*/ 39 h 295"/>
                <a:gd name="T86" fmla="*/ 21 w 206"/>
                <a:gd name="T87" fmla="*/ 39 h 295"/>
                <a:gd name="T88" fmla="*/ 20 w 206"/>
                <a:gd name="T89" fmla="*/ 41 h 295"/>
                <a:gd name="T90" fmla="*/ 16 w 206"/>
                <a:gd name="T91" fmla="*/ 47 h 295"/>
                <a:gd name="T92" fmla="*/ 12 w 206"/>
                <a:gd name="T93" fmla="*/ 55 h 295"/>
                <a:gd name="T94" fmla="*/ 10 w 206"/>
                <a:gd name="T95" fmla="*/ 63 h 295"/>
                <a:gd name="T96" fmla="*/ 9 w 206"/>
                <a:gd name="T97" fmla="*/ 67 h 295"/>
                <a:gd name="T98" fmla="*/ 7 w 206"/>
                <a:gd name="T99" fmla="*/ 70 h 295"/>
                <a:gd name="T100" fmla="*/ 5 w 206"/>
                <a:gd name="T101" fmla="*/ 72 h 295"/>
                <a:gd name="T102" fmla="*/ 1 w 206"/>
                <a:gd name="T103" fmla="*/ 73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06" h="295">
                  <a:moveTo>
                    <a:pt x="0" y="295"/>
                  </a:moveTo>
                  <a:lnTo>
                    <a:pt x="6" y="281"/>
                  </a:lnTo>
                  <a:lnTo>
                    <a:pt x="15" y="262"/>
                  </a:lnTo>
                  <a:lnTo>
                    <a:pt x="23" y="242"/>
                  </a:lnTo>
                  <a:lnTo>
                    <a:pt x="29" y="228"/>
                  </a:lnTo>
                  <a:lnTo>
                    <a:pt x="35" y="214"/>
                  </a:lnTo>
                  <a:lnTo>
                    <a:pt x="43" y="194"/>
                  </a:lnTo>
                  <a:lnTo>
                    <a:pt x="52" y="176"/>
                  </a:lnTo>
                  <a:lnTo>
                    <a:pt x="56" y="165"/>
                  </a:lnTo>
                  <a:lnTo>
                    <a:pt x="49" y="158"/>
                  </a:lnTo>
                  <a:lnTo>
                    <a:pt x="43" y="150"/>
                  </a:lnTo>
                  <a:lnTo>
                    <a:pt x="38" y="142"/>
                  </a:lnTo>
                  <a:lnTo>
                    <a:pt x="37" y="132"/>
                  </a:lnTo>
                  <a:lnTo>
                    <a:pt x="37" y="124"/>
                  </a:lnTo>
                  <a:lnTo>
                    <a:pt x="38" y="124"/>
                  </a:lnTo>
                  <a:lnTo>
                    <a:pt x="40" y="129"/>
                  </a:lnTo>
                  <a:lnTo>
                    <a:pt x="43" y="135"/>
                  </a:lnTo>
                  <a:lnTo>
                    <a:pt x="47" y="139"/>
                  </a:lnTo>
                  <a:lnTo>
                    <a:pt x="53" y="144"/>
                  </a:lnTo>
                  <a:lnTo>
                    <a:pt x="59" y="147"/>
                  </a:lnTo>
                  <a:lnTo>
                    <a:pt x="64" y="148"/>
                  </a:lnTo>
                  <a:lnTo>
                    <a:pt x="70" y="141"/>
                  </a:lnTo>
                  <a:lnTo>
                    <a:pt x="79" y="133"/>
                  </a:lnTo>
                  <a:lnTo>
                    <a:pt x="87" y="123"/>
                  </a:lnTo>
                  <a:lnTo>
                    <a:pt x="95" y="113"/>
                  </a:lnTo>
                  <a:lnTo>
                    <a:pt x="102" y="104"/>
                  </a:lnTo>
                  <a:lnTo>
                    <a:pt x="108" y="97"/>
                  </a:lnTo>
                  <a:lnTo>
                    <a:pt x="111" y="89"/>
                  </a:lnTo>
                  <a:lnTo>
                    <a:pt x="114" y="84"/>
                  </a:lnTo>
                  <a:lnTo>
                    <a:pt x="114" y="74"/>
                  </a:lnTo>
                  <a:lnTo>
                    <a:pt x="111" y="55"/>
                  </a:lnTo>
                  <a:lnTo>
                    <a:pt x="105" y="39"/>
                  </a:lnTo>
                  <a:lnTo>
                    <a:pt x="99" y="26"/>
                  </a:lnTo>
                  <a:lnTo>
                    <a:pt x="95" y="19"/>
                  </a:lnTo>
                  <a:lnTo>
                    <a:pt x="91" y="14"/>
                  </a:lnTo>
                  <a:lnTo>
                    <a:pt x="93" y="14"/>
                  </a:lnTo>
                  <a:lnTo>
                    <a:pt x="98" y="17"/>
                  </a:lnTo>
                  <a:lnTo>
                    <a:pt x="105" y="26"/>
                  </a:lnTo>
                  <a:lnTo>
                    <a:pt x="114" y="43"/>
                  </a:lnTo>
                  <a:lnTo>
                    <a:pt x="120" y="60"/>
                  </a:lnTo>
                  <a:lnTo>
                    <a:pt x="124" y="74"/>
                  </a:lnTo>
                  <a:lnTo>
                    <a:pt x="133" y="55"/>
                  </a:lnTo>
                  <a:lnTo>
                    <a:pt x="145" y="34"/>
                  </a:lnTo>
                  <a:lnTo>
                    <a:pt x="156" y="14"/>
                  </a:lnTo>
                  <a:lnTo>
                    <a:pt x="166" y="3"/>
                  </a:lnTo>
                  <a:lnTo>
                    <a:pt x="172" y="0"/>
                  </a:lnTo>
                  <a:lnTo>
                    <a:pt x="174" y="0"/>
                  </a:lnTo>
                  <a:lnTo>
                    <a:pt x="172" y="5"/>
                  </a:lnTo>
                  <a:lnTo>
                    <a:pt x="168" y="9"/>
                  </a:lnTo>
                  <a:lnTo>
                    <a:pt x="160" y="25"/>
                  </a:lnTo>
                  <a:lnTo>
                    <a:pt x="149" y="49"/>
                  </a:lnTo>
                  <a:lnTo>
                    <a:pt x="137" y="72"/>
                  </a:lnTo>
                  <a:lnTo>
                    <a:pt x="130" y="84"/>
                  </a:lnTo>
                  <a:lnTo>
                    <a:pt x="139" y="81"/>
                  </a:lnTo>
                  <a:lnTo>
                    <a:pt x="149" y="78"/>
                  </a:lnTo>
                  <a:lnTo>
                    <a:pt x="159" y="75"/>
                  </a:lnTo>
                  <a:lnTo>
                    <a:pt x="166" y="72"/>
                  </a:lnTo>
                  <a:lnTo>
                    <a:pt x="174" y="71"/>
                  </a:lnTo>
                  <a:lnTo>
                    <a:pt x="182" y="68"/>
                  </a:lnTo>
                  <a:lnTo>
                    <a:pt x="186" y="64"/>
                  </a:lnTo>
                  <a:lnTo>
                    <a:pt x="191" y="61"/>
                  </a:lnTo>
                  <a:lnTo>
                    <a:pt x="198" y="57"/>
                  </a:lnTo>
                  <a:lnTo>
                    <a:pt x="204" y="55"/>
                  </a:lnTo>
                  <a:lnTo>
                    <a:pt x="206" y="57"/>
                  </a:lnTo>
                  <a:lnTo>
                    <a:pt x="201" y="61"/>
                  </a:lnTo>
                  <a:lnTo>
                    <a:pt x="195" y="66"/>
                  </a:lnTo>
                  <a:lnTo>
                    <a:pt x="188" y="71"/>
                  </a:lnTo>
                  <a:lnTo>
                    <a:pt x="177" y="78"/>
                  </a:lnTo>
                  <a:lnTo>
                    <a:pt x="165" y="84"/>
                  </a:lnTo>
                  <a:lnTo>
                    <a:pt x="153" y="90"/>
                  </a:lnTo>
                  <a:lnTo>
                    <a:pt x="140" y="95"/>
                  </a:lnTo>
                  <a:lnTo>
                    <a:pt x="131" y="98"/>
                  </a:lnTo>
                  <a:lnTo>
                    <a:pt x="125" y="100"/>
                  </a:lnTo>
                  <a:lnTo>
                    <a:pt x="116" y="106"/>
                  </a:lnTo>
                  <a:lnTo>
                    <a:pt x="105" y="116"/>
                  </a:lnTo>
                  <a:lnTo>
                    <a:pt x="98" y="129"/>
                  </a:lnTo>
                  <a:lnTo>
                    <a:pt x="95" y="136"/>
                  </a:lnTo>
                  <a:lnTo>
                    <a:pt x="98" y="139"/>
                  </a:lnTo>
                  <a:lnTo>
                    <a:pt x="101" y="142"/>
                  </a:lnTo>
                  <a:lnTo>
                    <a:pt x="105" y="144"/>
                  </a:lnTo>
                  <a:lnTo>
                    <a:pt x="108" y="144"/>
                  </a:lnTo>
                  <a:lnTo>
                    <a:pt x="102" y="148"/>
                  </a:lnTo>
                  <a:lnTo>
                    <a:pt x="98" y="152"/>
                  </a:lnTo>
                  <a:lnTo>
                    <a:pt x="93" y="156"/>
                  </a:lnTo>
                  <a:lnTo>
                    <a:pt x="90" y="159"/>
                  </a:lnTo>
                  <a:lnTo>
                    <a:pt x="87" y="158"/>
                  </a:lnTo>
                  <a:lnTo>
                    <a:pt x="84" y="158"/>
                  </a:lnTo>
                  <a:lnTo>
                    <a:pt x="82" y="158"/>
                  </a:lnTo>
                  <a:lnTo>
                    <a:pt x="78" y="164"/>
                  </a:lnTo>
                  <a:lnTo>
                    <a:pt x="72" y="176"/>
                  </a:lnTo>
                  <a:lnTo>
                    <a:pt x="64" y="190"/>
                  </a:lnTo>
                  <a:lnTo>
                    <a:pt x="55" y="207"/>
                  </a:lnTo>
                  <a:lnTo>
                    <a:pt x="47" y="223"/>
                  </a:lnTo>
                  <a:lnTo>
                    <a:pt x="41" y="239"/>
                  </a:lnTo>
                  <a:lnTo>
                    <a:pt x="38" y="254"/>
                  </a:lnTo>
                  <a:lnTo>
                    <a:pt x="37" y="265"/>
                  </a:lnTo>
                  <a:lnTo>
                    <a:pt x="33" y="271"/>
                  </a:lnTo>
                  <a:lnTo>
                    <a:pt x="30" y="277"/>
                  </a:lnTo>
                  <a:lnTo>
                    <a:pt x="27" y="283"/>
                  </a:lnTo>
                  <a:lnTo>
                    <a:pt x="24" y="286"/>
                  </a:lnTo>
                  <a:lnTo>
                    <a:pt x="20" y="289"/>
                  </a:lnTo>
                  <a:lnTo>
                    <a:pt x="12" y="292"/>
                  </a:lnTo>
                  <a:lnTo>
                    <a:pt x="4" y="294"/>
                  </a:lnTo>
                  <a:lnTo>
                    <a:pt x="0" y="29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325"/>
            <p:cNvSpPr>
              <a:spLocks/>
            </p:cNvSpPr>
            <p:nvPr/>
          </p:nvSpPr>
          <p:spPr bwMode="auto">
            <a:xfrm>
              <a:off x="444" y="924"/>
              <a:ext cx="66" cy="114"/>
            </a:xfrm>
            <a:custGeom>
              <a:avLst/>
              <a:gdLst>
                <a:gd name="T0" fmla="*/ 21 w 133"/>
                <a:gd name="T1" fmla="*/ 4 h 228"/>
                <a:gd name="T2" fmla="*/ 18 w 133"/>
                <a:gd name="T3" fmla="*/ 10 h 228"/>
                <a:gd name="T4" fmla="*/ 15 w 133"/>
                <a:gd name="T5" fmla="*/ 12 h 228"/>
                <a:gd name="T6" fmla="*/ 10 w 133"/>
                <a:gd name="T7" fmla="*/ 14 h 228"/>
                <a:gd name="T8" fmla="*/ 5 w 133"/>
                <a:gd name="T9" fmla="*/ 17 h 228"/>
                <a:gd name="T10" fmla="*/ 1 w 133"/>
                <a:gd name="T11" fmla="*/ 20 h 228"/>
                <a:gd name="T12" fmla="*/ 0 w 133"/>
                <a:gd name="T13" fmla="*/ 22 h 228"/>
                <a:gd name="T14" fmla="*/ 0 w 133"/>
                <a:gd name="T15" fmla="*/ 23 h 228"/>
                <a:gd name="T16" fmla="*/ 2 w 133"/>
                <a:gd name="T17" fmla="*/ 21 h 228"/>
                <a:gd name="T18" fmla="*/ 6 w 133"/>
                <a:gd name="T19" fmla="*/ 19 h 228"/>
                <a:gd name="T20" fmla="*/ 10 w 133"/>
                <a:gd name="T21" fmla="*/ 17 h 228"/>
                <a:gd name="T22" fmla="*/ 15 w 133"/>
                <a:gd name="T23" fmla="*/ 15 h 228"/>
                <a:gd name="T24" fmla="*/ 15 w 133"/>
                <a:gd name="T25" fmla="*/ 17 h 228"/>
                <a:gd name="T26" fmla="*/ 14 w 133"/>
                <a:gd name="T27" fmla="*/ 25 h 228"/>
                <a:gd name="T28" fmla="*/ 12 w 133"/>
                <a:gd name="T29" fmla="*/ 29 h 228"/>
                <a:gd name="T30" fmla="*/ 8 w 133"/>
                <a:gd name="T31" fmla="*/ 33 h 228"/>
                <a:gd name="T32" fmla="*/ 4 w 133"/>
                <a:gd name="T33" fmla="*/ 37 h 228"/>
                <a:gd name="T34" fmla="*/ 2 w 133"/>
                <a:gd name="T35" fmla="*/ 40 h 228"/>
                <a:gd name="T36" fmla="*/ 1 w 133"/>
                <a:gd name="T37" fmla="*/ 42 h 228"/>
                <a:gd name="T38" fmla="*/ 2 w 133"/>
                <a:gd name="T39" fmla="*/ 43 h 228"/>
                <a:gd name="T40" fmla="*/ 4 w 133"/>
                <a:gd name="T41" fmla="*/ 39 h 228"/>
                <a:gd name="T42" fmla="*/ 11 w 133"/>
                <a:gd name="T43" fmla="*/ 33 h 228"/>
                <a:gd name="T44" fmla="*/ 14 w 133"/>
                <a:gd name="T45" fmla="*/ 36 h 228"/>
                <a:gd name="T46" fmla="*/ 15 w 133"/>
                <a:gd name="T47" fmla="*/ 51 h 228"/>
                <a:gd name="T48" fmla="*/ 16 w 133"/>
                <a:gd name="T49" fmla="*/ 57 h 228"/>
                <a:gd name="T50" fmla="*/ 16 w 133"/>
                <a:gd name="T51" fmla="*/ 57 h 228"/>
                <a:gd name="T52" fmla="*/ 16 w 133"/>
                <a:gd name="T53" fmla="*/ 50 h 228"/>
                <a:gd name="T54" fmla="*/ 16 w 133"/>
                <a:gd name="T55" fmla="*/ 34 h 228"/>
                <a:gd name="T56" fmla="*/ 17 w 133"/>
                <a:gd name="T57" fmla="*/ 28 h 228"/>
                <a:gd name="T58" fmla="*/ 18 w 133"/>
                <a:gd name="T59" fmla="*/ 29 h 228"/>
                <a:gd name="T60" fmla="*/ 20 w 133"/>
                <a:gd name="T61" fmla="*/ 33 h 228"/>
                <a:gd name="T62" fmla="*/ 27 w 133"/>
                <a:gd name="T63" fmla="*/ 41 h 228"/>
                <a:gd name="T64" fmla="*/ 31 w 133"/>
                <a:gd name="T65" fmla="*/ 43 h 228"/>
                <a:gd name="T66" fmla="*/ 29 w 133"/>
                <a:gd name="T67" fmla="*/ 41 h 228"/>
                <a:gd name="T68" fmla="*/ 26 w 133"/>
                <a:gd name="T69" fmla="*/ 36 h 228"/>
                <a:gd name="T70" fmla="*/ 21 w 133"/>
                <a:gd name="T71" fmla="*/ 29 h 228"/>
                <a:gd name="T72" fmla="*/ 19 w 133"/>
                <a:gd name="T73" fmla="*/ 24 h 228"/>
                <a:gd name="T74" fmla="*/ 20 w 133"/>
                <a:gd name="T75" fmla="*/ 17 h 228"/>
                <a:gd name="T76" fmla="*/ 20 w 133"/>
                <a:gd name="T77" fmla="*/ 15 h 228"/>
                <a:gd name="T78" fmla="*/ 21 w 133"/>
                <a:gd name="T79" fmla="*/ 15 h 228"/>
                <a:gd name="T80" fmla="*/ 25 w 133"/>
                <a:gd name="T81" fmla="*/ 19 h 228"/>
                <a:gd name="T82" fmla="*/ 31 w 133"/>
                <a:gd name="T83" fmla="*/ 24 h 228"/>
                <a:gd name="T84" fmla="*/ 33 w 133"/>
                <a:gd name="T85" fmla="*/ 26 h 228"/>
                <a:gd name="T86" fmla="*/ 31 w 133"/>
                <a:gd name="T87" fmla="*/ 23 h 228"/>
                <a:gd name="T88" fmla="*/ 28 w 133"/>
                <a:gd name="T89" fmla="*/ 19 h 228"/>
                <a:gd name="T90" fmla="*/ 24 w 133"/>
                <a:gd name="T91" fmla="*/ 15 h 228"/>
                <a:gd name="T92" fmla="*/ 23 w 133"/>
                <a:gd name="T93" fmla="*/ 12 h 228"/>
                <a:gd name="T94" fmla="*/ 23 w 133"/>
                <a:gd name="T95" fmla="*/ 6 h 228"/>
                <a:gd name="T96" fmla="*/ 25 w 133"/>
                <a:gd name="T97" fmla="*/ 1 h 228"/>
                <a:gd name="T98" fmla="*/ 24 w 133"/>
                <a:gd name="T99" fmla="*/ 0 h 22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3" h="228">
                  <a:moveTo>
                    <a:pt x="93" y="5"/>
                  </a:moveTo>
                  <a:lnTo>
                    <a:pt x="87" y="14"/>
                  </a:lnTo>
                  <a:lnTo>
                    <a:pt x="80" y="28"/>
                  </a:lnTo>
                  <a:lnTo>
                    <a:pt x="73" y="40"/>
                  </a:lnTo>
                  <a:lnTo>
                    <a:pt x="70" y="48"/>
                  </a:lnTo>
                  <a:lnTo>
                    <a:pt x="63" y="48"/>
                  </a:lnTo>
                  <a:lnTo>
                    <a:pt x="54" y="51"/>
                  </a:lnTo>
                  <a:lnTo>
                    <a:pt x="41" y="55"/>
                  </a:lnTo>
                  <a:lnTo>
                    <a:pt x="31" y="61"/>
                  </a:lnTo>
                  <a:lnTo>
                    <a:pt x="20" y="68"/>
                  </a:lnTo>
                  <a:lnTo>
                    <a:pt x="11" y="74"/>
                  </a:lnTo>
                  <a:lnTo>
                    <a:pt x="5" y="78"/>
                  </a:lnTo>
                  <a:lnTo>
                    <a:pt x="2" y="83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2" y="89"/>
                  </a:lnTo>
                  <a:lnTo>
                    <a:pt x="6" y="86"/>
                  </a:lnTo>
                  <a:lnTo>
                    <a:pt x="11" y="84"/>
                  </a:lnTo>
                  <a:lnTo>
                    <a:pt x="17" y="80"/>
                  </a:lnTo>
                  <a:lnTo>
                    <a:pt x="25" y="75"/>
                  </a:lnTo>
                  <a:lnTo>
                    <a:pt x="34" y="71"/>
                  </a:lnTo>
                  <a:lnTo>
                    <a:pt x="43" y="66"/>
                  </a:lnTo>
                  <a:lnTo>
                    <a:pt x="52" y="61"/>
                  </a:lnTo>
                  <a:lnTo>
                    <a:pt x="60" y="58"/>
                  </a:lnTo>
                  <a:lnTo>
                    <a:pt x="66" y="57"/>
                  </a:lnTo>
                  <a:lnTo>
                    <a:pt x="63" y="68"/>
                  </a:lnTo>
                  <a:lnTo>
                    <a:pt x="60" y="83"/>
                  </a:lnTo>
                  <a:lnTo>
                    <a:pt x="57" y="98"/>
                  </a:lnTo>
                  <a:lnTo>
                    <a:pt x="55" y="107"/>
                  </a:lnTo>
                  <a:lnTo>
                    <a:pt x="49" y="113"/>
                  </a:lnTo>
                  <a:lnTo>
                    <a:pt x="43" y="119"/>
                  </a:lnTo>
                  <a:lnTo>
                    <a:pt x="35" y="129"/>
                  </a:lnTo>
                  <a:lnTo>
                    <a:pt x="26" y="136"/>
                  </a:lnTo>
                  <a:lnTo>
                    <a:pt x="18" y="145"/>
                  </a:lnTo>
                  <a:lnTo>
                    <a:pt x="12" y="152"/>
                  </a:lnTo>
                  <a:lnTo>
                    <a:pt x="8" y="158"/>
                  </a:lnTo>
                  <a:lnTo>
                    <a:pt x="5" y="162"/>
                  </a:lnTo>
                  <a:lnTo>
                    <a:pt x="5" y="167"/>
                  </a:lnTo>
                  <a:lnTo>
                    <a:pt x="5" y="170"/>
                  </a:lnTo>
                  <a:lnTo>
                    <a:pt x="8" y="170"/>
                  </a:lnTo>
                  <a:lnTo>
                    <a:pt x="11" y="165"/>
                  </a:lnTo>
                  <a:lnTo>
                    <a:pt x="18" y="156"/>
                  </a:lnTo>
                  <a:lnTo>
                    <a:pt x="32" y="142"/>
                  </a:lnTo>
                  <a:lnTo>
                    <a:pt x="46" y="132"/>
                  </a:lnTo>
                  <a:lnTo>
                    <a:pt x="55" y="124"/>
                  </a:lnTo>
                  <a:lnTo>
                    <a:pt x="57" y="142"/>
                  </a:lnTo>
                  <a:lnTo>
                    <a:pt x="58" y="173"/>
                  </a:lnTo>
                  <a:lnTo>
                    <a:pt x="61" y="203"/>
                  </a:lnTo>
                  <a:lnTo>
                    <a:pt x="64" y="220"/>
                  </a:lnTo>
                  <a:lnTo>
                    <a:pt x="66" y="226"/>
                  </a:lnTo>
                  <a:lnTo>
                    <a:pt x="67" y="228"/>
                  </a:lnTo>
                  <a:lnTo>
                    <a:pt x="67" y="226"/>
                  </a:lnTo>
                  <a:lnTo>
                    <a:pt x="69" y="219"/>
                  </a:lnTo>
                  <a:lnTo>
                    <a:pt x="67" y="199"/>
                  </a:lnTo>
                  <a:lnTo>
                    <a:pt x="67" y="165"/>
                  </a:lnTo>
                  <a:lnTo>
                    <a:pt x="66" y="133"/>
                  </a:lnTo>
                  <a:lnTo>
                    <a:pt x="69" y="113"/>
                  </a:lnTo>
                  <a:lnTo>
                    <a:pt x="70" y="112"/>
                  </a:lnTo>
                  <a:lnTo>
                    <a:pt x="72" y="112"/>
                  </a:lnTo>
                  <a:lnTo>
                    <a:pt x="73" y="113"/>
                  </a:lnTo>
                  <a:lnTo>
                    <a:pt x="75" y="119"/>
                  </a:lnTo>
                  <a:lnTo>
                    <a:pt x="81" y="132"/>
                  </a:lnTo>
                  <a:lnTo>
                    <a:pt x="95" y="147"/>
                  </a:lnTo>
                  <a:lnTo>
                    <a:pt x="109" y="164"/>
                  </a:lnTo>
                  <a:lnTo>
                    <a:pt x="119" y="171"/>
                  </a:lnTo>
                  <a:lnTo>
                    <a:pt x="124" y="171"/>
                  </a:lnTo>
                  <a:lnTo>
                    <a:pt x="122" y="168"/>
                  </a:lnTo>
                  <a:lnTo>
                    <a:pt x="118" y="162"/>
                  </a:lnTo>
                  <a:lnTo>
                    <a:pt x="112" y="155"/>
                  </a:lnTo>
                  <a:lnTo>
                    <a:pt x="104" y="144"/>
                  </a:lnTo>
                  <a:lnTo>
                    <a:pt x="93" y="130"/>
                  </a:lnTo>
                  <a:lnTo>
                    <a:pt x="84" y="116"/>
                  </a:lnTo>
                  <a:lnTo>
                    <a:pt x="78" y="106"/>
                  </a:lnTo>
                  <a:lnTo>
                    <a:pt x="78" y="95"/>
                  </a:lnTo>
                  <a:lnTo>
                    <a:pt x="78" y="81"/>
                  </a:lnTo>
                  <a:lnTo>
                    <a:pt x="80" y="68"/>
                  </a:lnTo>
                  <a:lnTo>
                    <a:pt x="81" y="60"/>
                  </a:lnTo>
                  <a:lnTo>
                    <a:pt x="83" y="57"/>
                  </a:lnTo>
                  <a:lnTo>
                    <a:pt x="84" y="57"/>
                  </a:lnTo>
                  <a:lnTo>
                    <a:pt x="87" y="60"/>
                  </a:lnTo>
                  <a:lnTo>
                    <a:pt x="92" y="64"/>
                  </a:lnTo>
                  <a:lnTo>
                    <a:pt x="101" y="74"/>
                  </a:lnTo>
                  <a:lnTo>
                    <a:pt x="112" y="84"/>
                  </a:lnTo>
                  <a:lnTo>
                    <a:pt x="124" y="95"/>
                  </a:lnTo>
                  <a:lnTo>
                    <a:pt x="131" y="101"/>
                  </a:lnTo>
                  <a:lnTo>
                    <a:pt x="133" y="101"/>
                  </a:lnTo>
                  <a:lnTo>
                    <a:pt x="130" y="95"/>
                  </a:lnTo>
                  <a:lnTo>
                    <a:pt x="124" y="89"/>
                  </a:lnTo>
                  <a:lnTo>
                    <a:pt x="118" y="81"/>
                  </a:lnTo>
                  <a:lnTo>
                    <a:pt x="112" y="74"/>
                  </a:lnTo>
                  <a:lnTo>
                    <a:pt x="104" y="64"/>
                  </a:lnTo>
                  <a:lnTo>
                    <a:pt x="98" y="57"/>
                  </a:lnTo>
                  <a:lnTo>
                    <a:pt x="95" y="52"/>
                  </a:lnTo>
                  <a:lnTo>
                    <a:pt x="93" y="46"/>
                  </a:lnTo>
                  <a:lnTo>
                    <a:pt x="92" y="35"/>
                  </a:lnTo>
                  <a:lnTo>
                    <a:pt x="93" y="23"/>
                  </a:lnTo>
                  <a:lnTo>
                    <a:pt x="98" y="11"/>
                  </a:lnTo>
                  <a:lnTo>
                    <a:pt x="101" y="3"/>
                  </a:lnTo>
                  <a:lnTo>
                    <a:pt x="101" y="0"/>
                  </a:lnTo>
                  <a:lnTo>
                    <a:pt x="98" y="0"/>
                  </a:lnTo>
                  <a:lnTo>
                    <a:pt x="93" y="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326"/>
            <p:cNvSpPr>
              <a:spLocks/>
            </p:cNvSpPr>
            <p:nvPr/>
          </p:nvSpPr>
          <p:spPr bwMode="auto">
            <a:xfrm>
              <a:off x="678" y="873"/>
              <a:ext cx="132" cy="105"/>
            </a:xfrm>
            <a:custGeom>
              <a:avLst/>
              <a:gdLst>
                <a:gd name="T0" fmla="*/ 1 w 264"/>
                <a:gd name="T1" fmla="*/ 6 h 209"/>
                <a:gd name="T2" fmla="*/ 5 w 264"/>
                <a:gd name="T3" fmla="*/ 9 h 209"/>
                <a:gd name="T4" fmla="*/ 8 w 264"/>
                <a:gd name="T5" fmla="*/ 11 h 209"/>
                <a:gd name="T6" fmla="*/ 13 w 264"/>
                <a:gd name="T7" fmla="*/ 13 h 209"/>
                <a:gd name="T8" fmla="*/ 15 w 264"/>
                <a:gd name="T9" fmla="*/ 19 h 209"/>
                <a:gd name="T10" fmla="*/ 15 w 264"/>
                <a:gd name="T11" fmla="*/ 30 h 209"/>
                <a:gd name="T12" fmla="*/ 16 w 264"/>
                <a:gd name="T13" fmla="*/ 35 h 209"/>
                <a:gd name="T14" fmla="*/ 17 w 264"/>
                <a:gd name="T15" fmla="*/ 34 h 209"/>
                <a:gd name="T16" fmla="*/ 17 w 264"/>
                <a:gd name="T17" fmla="*/ 28 h 209"/>
                <a:gd name="T18" fmla="*/ 18 w 264"/>
                <a:gd name="T19" fmla="*/ 18 h 209"/>
                <a:gd name="T20" fmla="*/ 19 w 264"/>
                <a:gd name="T21" fmla="*/ 15 h 209"/>
                <a:gd name="T22" fmla="*/ 22 w 264"/>
                <a:gd name="T23" fmla="*/ 18 h 209"/>
                <a:gd name="T24" fmla="*/ 26 w 264"/>
                <a:gd name="T25" fmla="*/ 22 h 209"/>
                <a:gd name="T26" fmla="*/ 29 w 264"/>
                <a:gd name="T27" fmla="*/ 24 h 209"/>
                <a:gd name="T28" fmla="*/ 31 w 264"/>
                <a:gd name="T29" fmla="*/ 31 h 209"/>
                <a:gd name="T30" fmla="*/ 34 w 264"/>
                <a:gd name="T31" fmla="*/ 47 h 209"/>
                <a:gd name="T32" fmla="*/ 37 w 264"/>
                <a:gd name="T33" fmla="*/ 53 h 209"/>
                <a:gd name="T34" fmla="*/ 37 w 264"/>
                <a:gd name="T35" fmla="*/ 50 h 209"/>
                <a:gd name="T36" fmla="*/ 35 w 264"/>
                <a:gd name="T37" fmla="*/ 44 h 209"/>
                <a:gd name="T38" fmla="*/ 34 w 264"/>
                <a:gd name="T39" fmla="*/ 31 h 209"/>
                <a:gd name="T40" fmla="*/ 37 w 264"/>
                <a:gd name="T41" fmla="*/ 29 h 209"/>
                <a:gd name="T42" fmla="*/ 46 w 264"/>
                <a:gd name="T43" fmla="*/ 34 h 209"/>
                <a:gd name="T44" fmla="*/ 56 w 264"/>
                <a:gd name="T45" fmla="*/ 39 h 209"/>
                <a:gd name="T46" fmla="*/ 64 w 264"/>
                <a:gd name="T47" fmla="*/ 44 h 209"/>
                <a:gd name="T48" fmla="*/ 66 w 264"/>
                <a:gd name="T49" fmla="*/ 46 h 209"/>
                <a:gd name="T50" fmla="*/ 66 w 264"/>
                <a:gd name="T51" fmla="*/ 44 h 209"/>
                <a:gd name="T52" fmla="*/ 62 w 264"/>
                <a:gd name="T53" fmla="*/ 41 h 209"/>
                <a:gd name="T54" fmla="*/ 54 w 264"/>
                <a:gd name="T55" fmla="*/ 36 h 209"/>
                <a:gd name="T56" fmla="*/ 45 w 264"/>
                <a:gd name="T57" fmla="*/ 30 h 209"/>
                <a:gd name="T58" fmla="*/ 37 w 264"/>
                <a:gd name="T59" fmla="*/ 26 h 209"/>
                <a:gd name="T60" fmla="*/ 34 w 264"/>
                <a:gd name="T61" fmla="*/ 24 h 209"/>
                <a:gd name="T62" fmla="*/ 36 w 264"/>
                <a:gd name="T63" fmla="*/ 24 h 209"/>
                <a:gd name="T64" fmla="*/ 40 w 264"/>
                <a:gd name="T65" fmla="*/ 22 h 209"/>
                <a:gd name="T66" fmla="*/ 47 w 264"/>
                <a:gd name="T67" fmla="*/ 21 h 209"/>
                <a:gd name="T68" fmla="*/ 55 w 264"/>
                <a:gd name="T69" fmla="*/ 21 h 209"/>
                <a:gd name="T70" fmla="*/ 62 w 264"/>
                <a:gd name="T71" fmla="*/ 21 h 209"/>
                <a:gd name="T72" fmla="*/ 66 w 264"/>
                <a:gd name="T73" fmla="*/ 23 h 209"/>
                <a:gd name="T74" fmla="*/ 65 w 264"/>
                <a:gd name="T75" fmla="*/ 21 h 209"/>
                <a:gd name="T76" fmla="*/ 61 w 264"/>
                <a:gd name="T77" fmla="*/ 19 h 209"/>
                <a:gd name="T78" fmla="*/ 54 w 264"/>
                <a:gd name="T79" fmla="*/ 19 h 209"/>
                <a:gd name="T80" fmla="*/ 44 w 264"/>
                <a:gd name="T81" fmla="*/ 19 h 209"/>
                <a:gd name="T82" fmla="*/ 37 w 264"/>
                <a:gd name="T83" fmla="*/ 20 h 209"/>
                <a:gd name="T84" fmla="*/ 34 w 264"/>
                <a:gd name="T85" fmla="*/ 19 h 209"/>
                <a:gd name="T86" fmla="*/ 30 w 264"/>
                <a:gd name="T87" fmla="*/ 18 h 209"/>
                <a:gd name="T88" fmla="*/ 26 w 264"/>
                <a:gd name="T89" fmla="*/ 15 h 209"/>
                <a:gd name="T90" fmla="*/ 23 w 264"/>
                <a:gd name="T91" fmla="*/ 12 h 209"/>
                <a:gd name="T92" fmla="*/ 24 w 264"/>
                <a:gd name="T93" fmla="*/ 10 h 209"/>
                <a:gd name="T94" fmla="*/ 29 w 264"/>
                <a:gd name="T95" fmla="*/ 8 h 209"/>
                <a:gd name="T96" fmla="*/ 35 w 264"/>
                <a:gd name="T97" fmla="*/ 5 h 209"/>
                <a:gd name="T98" fmla="*/ 40 w 264"/>
                <a:gd name="T99" fmla="*/ 2 h 209"/>
                <a:gd name="T100" fmla="*/ 43 w 264"/>
                <a:gd name="T101" fmla="*/ 2 h 209"/>
                <a:gd name="T102" fmla="*/ 40 w 264"/>
                <a:gd name="T103" fmla="*/ 0 h 209"/>
                <a:gd name="T104" fmla="*/ 36 w 264"/>
                <a:gd name="T105" fmla="*/ 2 h 209"/>
                <a:gd name="T106" fmla="*/ 31 w 264"/>
                <a:gd name="T107" fmla="*/ 4 h 209"/>
                <a:gd name="T108" fmla="*/ 25 w 264"/>
                <a:gd name="T109" fmla="*/ 7 h 209"/>
                <a:gd name="T110" fmla="*/ 21 w 264"/>
                <a:gd name="T111" fmla="*/ 9 h 209"/>
                <a:gd name="T112" fmla="*/ 18 w 264"/>
                <a:gd name="T113" fmla="*/ 10 h 209"/>
                <a:gd name="T114" fmla="*/ 14 w 264"/>
                <a:gd name="T115" fmla="*/ 10 h 209"/>
                <a:gd name="T116" fmla="*/ 11 w 264"/>
                <a:gd name="T117" fmla="*/ 8 h 209"/>
                <a:gd name="T118" fmla="*/ 7 w 264"/>
                <a:gd name="T119" fmla="*/ 6 h 209"/>
                <a:gd name="T120" fmla="*/ 4 w 264"/>
                <a:gd name="T121" fmla="*/ 5 h 209"/>
                <a:gd name="T122" fmla="*/ 1 w 264"/>
                <a:gd name="T123" fmla="*/ 5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64" h="209">
                  <a:moveTo>
                    <a:pt x="0" y="17"/>
                  </a:moveTo>
                  <a:lnTo>
                    <a:pt x="4" y="21"/>
                  </a:lnTo>
                  <a:lnTo>
                    <a:pt x="12" y="27"/>
                  </a:lnTo>
                  <a:lnTo>
                    <a:pt x="20" y="34"/>
                  </a:lnTo>
                  <a:lnTo>
                    <a:pt x="24" y="38"/>
                  </a:lnTo>
                  <a:lnTo>
                    <a:pt x="30" y="41"/>
                  </a:lnTo>
                  <a:lnTo>
                    <a:pt x="41" y="46"/>
                  </a:lnTo>
                  <a:lnTo>
                    <a:pt x="52" y="50"/>
                  </a:lnTo>
                  <a:lnTo>
                    <a:pt x="58" y="56"/>
                  </a:lnTo>
                  <a:lnTo>
                    <a:pt x="58" y="76"/>
                  </a:lnTo>
                  <a:lnTo>
                    <a:pt x="58" y="98"/>
                  </a:lnTo>
                  <a:lnTo>
                    <a:pt x="59" y="118"/>
                  </a:lnTo>
                  <a:lnTo>
                    <a:pt x="61" y="133"/>
                  </a:lnTo>
                  <a:lnTo>
                    <a:pt x="64" y="139"/>
                  </a:lnTo>
                  <a:lnTo>
                    <a:pt x="65" y="137"/>
                  </a:lnTo>
                  <a:lnTo>
                    <a:pt x="67" y="133"/>
                  </a:lnTo>
                  <a:lnTo>
                    <a:pt x="65" y="125"/>
                  </a:lnTo>
                  <a:lnTo>
                    <a:pt x="65" y="111"/>
                  </a:lnTo>
                  <a:lnTo>
                    <a:pt x="67" y="90"/>
                  </a:lnTo>
                  <a:lnTo>
                    <a:pt x="70" y="69"/>
                  </a:lnTo>
                  <a:lnTo>
                    <a:pt x="72" y="56"/>
                  </a:lnTo>
                  <a:lnTo>
                    <a:pt x="76" y="60"/>
                  </a:lnTo>
                  <a:lnTo>
                    <a:pt x="82" y="66"/>
                  </a:lnTo>
                  <a:lnTo>
                    <a:pt x="88" y="72"/>
                  </a:lnTo>
                  <a:lnTo>
                    <a:pt x="96" y="79"/>
                  </a:lnTo>
                  <a:lnTo>
                    <a:pt x="104" y="85"/>
                  </a:lnTo>
                  <a:lnTo>
                    <a:pt x="111" y="92"/>
                  </a:lnTo>
                  <a:lnTo>
                    <a:pt x="116" y="96"/>
                  </a:lnTo>
                  <a:lnTo>
                    <a:pt x="120" y="98"/>
                  </a:lnTo>
                  <a:lnTo>
                    <a:pt x="123" y="122"/>
                  </a:lnTo>
                  <a:lnTo>
                    <a:pt x="128" y="154"/>
                  </a:lnTo>
                  <a:lnTo>
                    <a:pt x="136" y="186"/>
                  </a:lnTo>
                  <a:lnTo>
                    <a:pt x="143" y="205"/>
                  </a:lnTo>
                  <a:lnTo>
                    <a:pt x="148" y="209"/>
                  </a:lnTo>
                  <a:lnTo>
                    <a:pt x="149" y="206"/>
                  </a:lnTo>
                  <a:lnTo>
                    <a:pt x="148" y="199"/>
                  </a:lnTo>
                  <a:lnTo>
                    <a:pt x="145" y="189"/>
                  </a:lnTo>
                  <a:lnTo>
                    <a:pt x="140" y="173"/>
                  </a:lnTo>
                  <a:lnTo>
                    <a:pt x="136" y="148"/>
                  </a:lnTo>
                  <a:lnTo>
                    <a:pt x="133" y="124"/>
                  </a:lnTo>
                  <a:lnTo>
                    <a:pt x="133" y="107"/>
                  </a:lnTo>
                  <a:lnTo>
                    <a:pt x="145" y="113"/>
                  </a:lnTo>
                  <a:lnTo>
                    <a:pt x="162" y="122"/>
                  </a:lnTo>
                  <a:lnTo>
                    <a:pt x="181" y="133"/>
                  </a:lnTo>
                  <a:lnTo>
                    <a:pt x="201" y="145"/>
                  </a:lnTo>
                  <a:lnTo>
                    <a:pt x="221" y="156"/>
                  </a:lnTo>
                  <a:lnTo>
                    <a:pt x="239" y="166"/>
                  </a:lnTo>
                  <a:lnTo>
                    <a:pt x="253" y="174"/>
                  </a:lnTo>
                  <a:lnTo>
                    <a:pt x="259" y="179"/>
                  </a:lnTo>
                  <a:lnTo>
                    <a:pt x="262" y="182"/>
                  </a:lnTo>
                  <a:lnTo>
                    <a:pt x="264" y="180"/>
                  </a:lnTo>
                  <a:lnTo>
                    <a:pt x="261" y="176"/>
                  </a:lnTo>
                  <a:lnTo>
                    <a:pt x="253" y="168"/>
                  </a:lnTo>
                  <a:lnTo>
                    <a:pt x="246" y="162"/>
                  </a:lnTo>
                  <a:lnTo>
                    <a:pt x="232" y="153"/>
                  </a:lnTo>
                  <a:lnTo>
                    <a:pt x="215" y="142"/>
                  </a:lnTo>
                  <a:lnTo>
                    <a:pt x="197" y="131"/>
                  </a:lnTo>
                  <a:lnTo>
                    <a:pt x="178" y="119"/>
                  </a:lnTo>
                  <a:lnTo>
                    <a:pt x="162" y="110"/>
                  </a:lnTo>
                  <a:lnTo>
                    <a:pt x="148" y="102"/>
                  </a:lnTo>
                  <a:lnTo>
                    <a:pt x="139" y="98"/>
                  </a:lnTo>
                  <a:lnTo>
                    <a:pt x="133" y="95"/>
                  </a:lnTo>
                  <a:lnTo>
                    <a:pt x="134" y="93"/>
                  </a:lnTo>
                  <a:lnTo>
                    <a:pt x="142" y="93"/>
                  </a:lnTo>
                  <a:lnTo>
                    <a:pt x="151" y="90"/>
                  </a:lnTo>
                  <a:lnTo>
                    <a:pt x="160" y="87"/>
                  </a:lnTo>
                  <a:lnTo>
                    <a:pt x="174" y="84"/>
                  </a:lnTo>
                  <a:lnTo>
                    <a:pt x="188" y="82"/>
                  </a:lnTo>
                  <a:lnTo>
                    <a:pt x="204" y="81"/>
                  </a:lnTo>
                  <a:lnTo>
                    <a:pt x="220" y="81"/>
                  </a:lnTo>
                  <a:lnTo>
                    <a:pt x="235" y="82"/>
                  </a:lnTo>
                  <a:lnTo>
                    <a:pt x="246" y="84"/>
                  </a:lnTo>
                  <a:lnTo>
                    <a:pt x="255" y="87"/>
                  </a:lnTo>
                  <a:lnTo>
                    <a:pt x="264" y="90"/>
                  </a:lnTo>
                  <a:lnTo>
                    <a:pt x="264" y="89"/>
                  </a:lnTo>
                  <a:lnTo>
                    <a:pt x="259" y="82"/>
                  </a:lnTo>
                  <a:lnTo>
                    <a:pt x="252" y="78"/>
                  </a:lnTo>
                  <a:lnTo>
                    <a:pt x="244" y="76"/>
                  </a:lnTo>
                  <a:lnTo>
                    <a:pt x="230" y="76"/>
                  </a:lnTo>
                  <a:lnTo>
                    <a:pt x="213" y="75"/>
                  </a:lnTo>
                  <a:lnTo>
                    <a:pt x="195" y="75"/>
                  </a:lnTo>
                  <a:lnTo>
                    <a:pt x="175" y="76"/>
                  </a:lnTo>
                  <a:lnTo>
                    <a:pt x="159" y="76"/>
                  </a:lnTo>
                  <a:lnTo>
                    <a:pt x="145" y="78"/>
                  </a:lnTo>
                  <a:lnTo>
                    <a:pt x="137" y="78"/>
                  </a:lnTo>
                  <a:lnTo>
                    <a:pt x="133" y="76"/>
                  </a:lnTo>
                  <a:lnTo>
                    <a:pt x="125" y="73"/>
                  </a:lnTo>
                  <a:lnTo>
                    <a:pt x="119" y="69"/>
                  </a:lnTo>
                  <a:lnTo>
                    <a:pt x="110" y="63"/>
                  </a:lnTo>
                  <a:lnTo>
                    <a:pt x="102" y="58"/>
                  </a:lnTo>
                  <a:lnTo>
                    <a:pt x="96" y="52"/>
                  </a:lnTo>
                  <a:lnTo>
                    <a:pt x="90" y="47"/>
                  </a:lnTo>
                  <a:lnTo>
                    <a:pt x="87" y="44"/>
                  </a:lnTo>
                  <a:lnTo>
                    <a:pt x="94" y="40"/>
                  </a:lnTo>
                  <a:lnTo>
                    <a:pt x="105" y="35"/>
                  </a:lnTo>
                  <a:lnTo>
                    <a:pt x="116" y="29"/>
                  </a:lnTo>
                  <a:lnTo>
                    <a:pt x="126" y="23"/>
                  </a:lnTo>
                  <a:lnTo>
                    <a:pt x="137" y="17"/>
                  </a:lnTo>
                  <a:lnTo>
                    <a:pt x="148" y="11"/>
                  </a:lnTo>
                  <a:lnTo>
                    <a:pt x="157" y="8"/>
                  </a:lnTo>
                  <a:lnTo>
                    <a:pt x="163" y="6"/>
                  </a:lnTo>
                  <a:lnTo>
                    <a:pt x="169" y="5"/>
                  </a:lnTo>
                  <a:lnTo>
                    <a:pt x="168" y="1"/>
                  </a:lnTo>
                  <a:lnTo>
                    <a:pt x="160" y="0"/>
                  </a:lnTo>
                  <a:lnTo>
                    <a:pt x="149" y="3"/>
                  </a:lnTo>
                  <a:lnTo>
                    <a:pt x="142" y="6"/>
                  </a:lnTo>
                  <a:lnTo>
                    <a:pt x="133" y="9"/>
                  </a:lnTo>
                  <a:lnTo>
                    <a:pt x="122" y="14"/>
                  </a:lnTo>
                  <a:lnTo>
                    <a:pt x="110" y="20"/>
                  </a:lnTo>
                  <a:lnTo>
                    <a:pt x="99" y="26"/>
                  </a:lnTo>
                  <a:lnTo>
                    <a:pt x="88" y="31"/>
                  </a:lnTo>
                  <a:lnTo>
                    <a:pt x="81" y="34"/>
                  </a:lnTo>
                  <a:lnTo>
                    <a:pt x="76" y="37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6" y="38"/>
                  </a:lnTo>
                  <a:lnTo>
                    <a:pt x="47" y="34"/>
                  </a:lnTo>
                  <a:lnTo>
                    <a:pt x="41" y="31"/>
                  </a:lnTo>
                  <a:lnTo>
                    <a:pt x="35" y="27"/>
                  </a:lnTo>
                  <a:lnTo>
                    <a:pt x="27" y="24"/>
                  </a:lnTo>
                  <a:lnTo>
                    <a:pt x="21" y="21"/>
                  </a:lnTo>
                  <a:lnTo>
                    <a:pt x="14" y="20"/>
                  </a:lnTo>
                  <a:lnTo>
                    <a:pt x="7" y="18"/>
                  </a:lnTo>
                  <a:lnTo>
                    <a:pt x="3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5" name="Group 327"/>
          <p:cNvGrpSpPr>
            <a:grpSpLocks/>
          </p:cNvGrpSpPr>
          <p:nvPr/>
        </p:nvGrpSpPr>
        <p:grpSpPr bwMode="auto">
          <a:xfrm rot="10638200">
            <a:off x="7158038" y="5334000"/>
            <a:ext cx="1917700" cy="1524000"/>
            <a:chOff x="382" y="373"/>
            <a:chExt cx="1064" cy="1064"/>
          </a:xfrm>
        </p:grpSpPr>
        <p:grpSp>
          <p:nvGrpSpPr>
            <p:cNvPr id="346" name="Group 328"/>
            <p:cNvGrpSpPr>
              <a:grpSpLocks/>
            </p:cNvGrpSpPr>
            <p:nvPr/>
          </p:nvGrpSpPr>
          <p:grpSpPr bwMode="auto">
            <a:xfrm>
              <a:off x="392" y="378"/>
              <a:ext cx="1054" cy="881"/>
              <a:chOff x="392" y="378"/>
              <a:chExt cx="1054" cy="881"/>
            </a:xfrm>
          </p:grpSpPr>
          <p:sp>
            <p:nvSpPr>
              <p:cNvPr id="467" name="Freeform 329"/>
              <p:cNvSpPr>
                <a:spLocks/>
              </p:cNvSpPr>
              <p:nvPr/>
            </p:nvSpPr>
            <p:spPr bwMode="auto">
              <a:xfrm>
                <a:off x="958" y="402"/>
                <a:ext cx="148" cy="65"/>
              </a:xfrm>
              <a:custGeom>
                <a:avLst/>
                <a:gdLst>
                  <a:gd name="T0" fmla="*/ 0 w 296"/>
                  <a:gd name="T1" fmla="*/ 29 h 130"/>
                  <a:gd name="T2" fmla="*/ 0 w 296"/>
                  <a:gd name="T3" fmla="*/ 28 h 130"/>
                  <a:gd name="T4" fmla="*/ 2 w 296"/>
                  <a:gd name="T5" fmla="*/ 28 h 130"/>
                  <a:gd name="T6" fmla="*/ 2 w 296"/>
                  <a:gd name="T7" fmla="*/ 28 h 130"/>
                  <a:gd name="T8" fmla="*/ 2 w 296"/>
                  <a:gd name="T9" fmla="*/ 27 h 130"/>
                  <a:gd name="T10" fmla="*/ 8 w 296"/>
                  <a:gd name="T11" fmla="*/ 29 h 130"/>
                  <a:gd name="T12" fmla="*/ 14 w 296"/>
                  <a:gd name="T13" fmla="*/ 29 h 130"/>
                  <a:gd name="T14" fmla="*/ 20 w 296"/>
                  <a:gd name="T15" fmla="*/ 30 h 130"/>
                  <a:gd name="T16" fmla="*/ 26 w 296"/>
                  <a:gd name="T17" fmla="*/ 29 h 130"/>
                  <a:gd name="T18" fmla="*/ 31 w 296"/>
                  <a:gd name="T19" fmla="*/ 28 h 130"/>
                  <a:gd name="T20" fmla="*/ 36 w 296"/>
                  <a:gd name="T21" fmla="*/ 26 h 130"/>
                  <a:gd name="T22" fmla="*/ 41 w 296"/>
                  <a:gd name="T23" fmla="*/ 25 h 130"/>
                  <a:gd name="T24" fmla="*/ 46 w 296"/>
                  <a:gd name="T25" fmla="*/ 22 h 130"/>
                  <a:gd name="T26" fmla="*/ 50 w 296"/>
                  <a:gd name="T27" fmla="*/ 20 h 130"/>
                  <a:gd name="T28" fmla="*/ 55 w 296"/>
                  <a:gd name="T29" fmla="*/ 17 h 130"/>
                  <a:gd name="T30" fmla="*/ 58 w 296"/>
                  <a:gd name="T31" fmla="*/ 14 h 130"/>
                  <a:gd name="T32" fmla="*/ 62 w 296"/>
                  <a:gd name="T33" fmla="*/ 11 h 130"/>
                  <a:gd name="T34" fmla="*/ 66 w 296"/>
                  <a:gd name="T35" fmla="*/ 8 h 130"/>
                  <a:gd name="T36" fmla="*/ 69 w 296"/>
                  <a:gd name="T37" fmla="*/ 5 h 130"/>
                  <a:gd name="T38" fmla="*/ 72 w 296"/>
                  <a:gd name="T39" fmla="*/ 3 h 130"/>
                  <a:gd name="T40" fmla="*/ 74 w 296"/>
                  <a:gd name="T41" fmla="*/ 0 h 130"/>
                  <a:gd name="T42" fmla="*/ 74 w 296"/>
                  <a:gd name="T43" fmla="*/ 4 h 130"/>
                  <a:gd name="T44" fmla="*/ 72 w 296"/>
                  <a:gd name="T45" fmla="*/ 7 h 130"/>
                  <a:gd name="T46" fmla="*/ 69 w 296"/>
                  <a:gd name="T47" fmla="*/ 10 h 130"/>
                  <a:gd name="T48" fmla="*/ 65 w 296"/>
                  <a:gd name="T49" fmla="*/ 13 h 130"/>
                  <a:gd name="T50" fmla="*/ 61 w 296"/>
                  <a:gd name="T51" fmla="*/ 17 h 130"/>
                  <a:gd name="T52" fmla="*/ 56 w 296"/>
                  <a:gd name="T53" fmla="*/ 20 h 130"/>
                  <a:gd name="T54" fmla="*/ 51 w 296"/>
                  <a:gd name="T55" fmla="*/ 23 h 130"/>
                  <a:gd name="T56" fmla="*/ 45 w 296"/>
                  <a:gd name="T57" fmla="*/ 26 h 130"/>
                  <a:gd name="T58" fmla="*/ 40 w 296"/>
                  <a:gd name="T59" fmla="*/ 28 h 130"/>
                  <a:gd name="T60" fmla="*/ 34 w 296"/>
                  <a:gd name="T61" fmla="*/ 30 h 130"/>
                  <a:gd name="T62" fmla="*/ 27 w 296"/>
                  <a:gd name="T63" fmla="*/ 32 h 130"/>
                  <a:gd name="T64" fmla="*/ 22 w 296"/>
                  <a:gd name="T65" fmla="*/ 33 h 130"/>
                  <a:gd name="T66" fmla="*/ 16 w 296"/>
                  <a:gd name="T67" fmla="*/ 33 h 130"/>
                  <a:gd name="T68" fmla="*/ 10 w 296"/>
                  <a:gd name="T69" fmla="*/ 33 h 130"/>
                  <a:gd name="T70" fmla="*/ 5 w 296"/>
                  <a:gd name="T71" fmla="*/ 31 h 130"/>
                  <a:gd name="T72" fmla="*/ 0 w 296"/>
                  <a:gd name="T73" fmla="*/ 29 h 1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96" h="130">
                    <a:moveTo>
                      <a:pt x="0" y="113"/>
                    </a:moveTo>
                    <a:lnTo>
                      <a:pt x="0" y="112"/>
                    </a:lnTo>
                    <a:lnTo>
                      <a:pt x="5" y="110"/>
                    </a:lnTo>
                    <a:lnTo>
                      <a:pt x="8" y="109"/>
                    </a:lnTo>
                    <a:lnTo>
                      <a:pt x="8" y="107"/>
                    </a:lnTo>
                    <a:lnTo>
                      <a:pt x="32" y="113"/>
                    </a:lnTo>
                    <a:lnTo>
                      <a:pt x="56" y="116"/>
                    </a:lnTo>
                    <a:lnTo>
                      <a:pt x="79" y="118"/>
                    </a:lnTo>
                    <a:lnTo>
                      <a:pt x="101" y="115"/>
                    </a:lnTo>
                    <a:lnTo>
                      <a:pt x="122" y="110"/>
                    </a:lnTo>
                    <a:lnTo>
                      <a:pt x="143" y="104"/>
                    </a:lnTo>
                    <a:lnTo>
                      <a:pt x="163" y="97"/>
                    </a:lnTo>
                    <a:lnTo>
                      <a:pt x="182" y="87"/>
                    </a:lnTo>
                    <a:lnTo>
                      <a:pt x="200" y="77"/>
                    </a:lnTo>
                    <a:lnTo>
                      <a:pt x="217" y="66"/>
                    </a:lnTo>
                    <a:lnTo>
                      <a:pt x="232" y="55"/>
                    </a:lnTo>
                    <a:lnTo>
                      <a:pt x="247" y="43"/>
                    </a:lnTo>
                    <a:lnTo>
                      <a:pt x="261" y="31"/>
                    </a:lnTo>
                    <a:lnTo>
                      <a:pt x="273" y="20"/>
                    </a:lnTo>
                    <a:lnTo>
                      <a:pt x="285" y="10"/>
                    </a:lnTo>
                    <a:lnTo>
                      <a:pt x="296" y="0"/>
                    </a:lnTo>
                    <a:lnTo>
                      <a:pt x="293" y="13"/>
                    </a:lnTo>
                    <a:lnTo>
                      <a:pt x="285" y="25"/>
                    </a:lnTo>
                    <a:lnTo>
                      <a:pt x="275" y="37"/>
                    </a:lnTo>
                    <a:lnTo>
                      <a:pt x="259" y="51"/>
                    </a:lnTo>
                    <a:lnTo>
                      <a:pt x="243" y="65"/>
                    </a:lnTo>
                    <a:lnTo>
                      <a:pt x="224" y="78"/>
                    </a:lnTo>
                    <a:lnTo>
                      <a:pt x="203" y="91"/>
                    </a:lnTo>
                    <a:lnTo>
                      <a:pt x="180" y="101"/>
                    </a:lnTo>
                    <a:lnTo>
                      <a:pt x="157" y="112"/>
                    </a:lnTo>
                    <a:lnTo>
                      <a:pt x="133" y="120"/>
                    </a:lnTo>
                    <a:lnTo>
                      <a:pt x="108" y="126"/>
                    </a:lnTo>
                    <a:lnTo>
                      <a:pt x="85" y="130"/>
                    </a:lnTo>
                    <a:lnTo>
                      <a:pt x="61" y="130"/>
                    </a:lnTo>
                    <a:lnTo>
                      <a:pt x="40" y="129"/>
                    </a:lnTo>
                    <a:lnTo>
                      <a:pt x="18" y="123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" name="Freeform 330"/>
              <p:cNvSpPr>
                <a:spLocks/>
              </p:cNvSpPr>
              <p:nvPr/>
            </p:nvSpPr>
            <p:spPr bwMode="auto">
              <a:xfrm>
                <a:off x="1074" y="383"/>
                <a:ext cx="8" cy="50"/>
              </a:xfrm>
              <a:custGeom>
                <a:avLst/>
                <a:gdLst>
                  <a:gd name="T0" fmla="*/ 3 w 17"/>
                  <a:gd name="T1" fmla="*/ 0 h 101"/>
                  <a:gd name="T2" fmla="*/ 4 w 17"/>
                  <a:gd name="T3" fmla="*/ 3 h 101"/>
                  <a:gd name="T4" fmla="*/ 4 w 17"/>
                  <a:gd name="T5" fmla="*/ 10 h 101"/>
                  <a:gd name="T6" fmla="*/ 3 w 17"/>
                  <a:gd name="T7" fmla="*/ 18 h 101"/>
                  <a:gd name="T8" fmla="*/ 0 w 17"/>
                  <a:gd name="T9" fmla="*/ 25 h 101"/>
                  <a:gd name="T10" fmla="*/ 0 w 17"/>
                  <a:gd name="T11" fmla="*/ 18 h 101"/>
                  <a:gd name="T12" fmla="*/ 1 w 17"/>
                  <a:gd name="T13" fmla="*/ 10 h 101"/>
                  <a:gd name="T14" fmla="*/ 2 w 17"/>
                  <a:gd name="T15" fmla="*/ 3 h 101"/>
                  <a:gd name="T16" fmla="*/ 3 w 17"/>
                  <a:gd name="T17" fmla="*/ 0 h 1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01">
                    <a:moveTo>
                      <a:pt x="12" y="0"/>
                    </a:moveTo>
                    <a:lnTo>
                      <a:pt x="17" y="12"/>
                    </a:lnTo>
                    <a:lnTo>
                      <a:pt x="17" y="41"/>
                    </a:lnTo>
                    <a:lnTo>
                      <a:pt x="12" y="75"/>
                    </a:lnTo>
                    <a:lnTo>
                      <a:pt x="0" y="101"/>
                    </a:lnTo>
                    <a:lnTo>
                      <a:pt x="3" y="75"/>
                    </a:lnTo>
                    <a:lnTo>
                      <a:pt x="6" y="41"/>
                    </a:lnTo>
                    <a:lnTo>
                      <a:pt x="9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" name="Freeform 331"/>
              <p:cNvSpPr>
                <a:spLocks/>
              </p:cNvSpPr>
              <p:nvPr/>
            </p:nvSpPr>
            <p:spPr bwMode="auto">
              <a:xfrm>
                <a:off x="1062" y="382"/>
                <a:ext cx="10" cy="60"/>
              </a:xfrm>
              <a:custGeom>
                <a:avLst/>
                <a:gdLst>
                  <a:gd name="T0" fmla="*/ 4 w 21"/>
                  <a:gd name="T1" fmla="*/ 0 h 120"/>
                  <a:gd name="T2" fmla="*/ 5 w 21"/>
                  <a:gd name="T3" fmla="*/ 4 h 120"/>
                  <a:gd name="T4" fmla="*/ 4 w 21"/>
                  <a:gd name="T5" fmla="*/ 13 h 120"/>
                  <a:gd name="T6" fmla="*/ 3 w 21"/>
                  <a:gd name="T7" fmla="*/ 23 h 120"/>
                  <a:gd name="T8" fmla="*/ 0 w 21"/>
                  <a:gd name="T9" fmla="*/ 30 h 120"/>
                  <a:gd name="T10" fmla="*/ 0 w 21"/>
                  <a:gd name="T11" fmla="*/ 24 h 120"/>
                  <a:gd name="T12" fmla="*/ 1 w 21"/>
                  <a:gd name="T13" fmla="*/ 14 h 120"/>
                  <a:gd name="T14" fmla="*/ 2 w 21"/>
                  <a:gd name="T15" fmla="*/ 4 h 120"/>
                  <a:gd name="T16" fmla="*/ 4 w 21"/>
                  <a:gd name="T17" fmla="*/ 0 h 1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" h="120">
                    <a:moveTo>
                      <a:pt x="16" y="0"/>
                    </a:moveTo>
                    <a:lnTo>
                      <a:pt x="21" y="15"/>
                    </a:lnTo>
                    <a:lnTo>
                      <a:pt x="19" y="50"/>
                    </a:lnTo>
                    <a:lnTo>
                      <a:pt x="13" y="90"/>
                    </a:lnTo>
                    <a:lnTo>
                      <a:pt x="0" y="120"/>
                    </a:lnTo>
                    <a:lnTo>
                      <a:pt x="3" y="96"/>
                    </a:lnTo>
                    <a:lnTo>
                      <a:pt x="6" y="55"/>
                    </a:lnTo>
                    <a:lnTo>
                      <a:pt x="10" y="16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" name="Freeform 332"/>
              <p:cNvSpPr>
                <a:spLocks/>
              </p:cNvSpPr>
              <p:nvPr/>
            </p:nvSpPr>
            <p:spPr bwMode="auto">
              <a:xfrm>
                <a:off x="1040" y="391"/>
                <a:ext cx="9" cy="63"/>
              </a:xfrm>
              <a:custGeom>
                <a:avLst/>
                <a:gdLst>
                  <a:gd name="T0" fmla="*/ 3 w 17"/>
                  <a:gd name="T1" fmla="*/ 0 h 127"/>
                  <a:gd name="T2" fmla="*/ 4 w 17"/>
                  <a:gd name="T3" fmla="*/ 4 h 127"/>
                  <a:gd name="T4" fmla="*/ 5 w 17"/>
                  <a:gd name="T5" fmla="*/ 13 h 127"/>
                  <a:gd name="T6" fmla="*/ 3 w 17"/>
                  <a:gd name="T7" fmla="*/ 24 h 127"/>
                  <a:gd name="T8" fmla="*/ 0 w 17"/>
                  <a:gd name="T9" fmla="*/ 31 h 127"/>
                  <a:gd name="T10" fmla="*/ 0 w 17"/>
                  <a:gd name="T11" fmla="*/ 25 h 127"/>
                  <a:gd name="T12" fmla="*/ 1 w 17"/>
                  <a:gd name="T13" fmla="*/ 14 h 127"/>
                  <a:gd name="T14" fmla="*/ 1 w 17"/>
                  <a:gd name="T15" fmla="*/ 4 h 127"/>
                  <a:gd name="T16" fmla="*/ 3 w 17"/>
                  <a:gd name="T17" fmla="*/ 0 h 12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27">
                    <a:moveTo>
                      <a:pt x="9" y="0"/>
                    </a:moveTo>
                    <a:lnTo>
                      <a:pt x="15" y="17"/>
                    </a:lnTo>
                    <a:lnTo>
                      <a:pt x="17" y="55"/>
                    </a:lnTo>
                    <a:lnTo>
                      <a:pt x="12" y="98"/>
                    </a:lnTo>
                    <a:lnTo>
                      <a:pt x="0" y="127"/>
                    </a:lnTo>
                    <a:lnTo>
                      <a:pt x="0" y="101"/>
                    </a:lnTo>
                    <a:lnTo>
                      <a:pt x="1" y="58"/>
                    </a:lnTo>
                    <a:lnTo>
                      <a:pt x="4" y="1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" name="Freeform 333"/>
              <p:cNvSpPr>
                <a:spLocks/>
              </p:cNvSpPr>
              <p:nvPr/>
            </p:nvSpPr>
            <p:spPr bwMode="auto">
              <a:xfrm>
                <a:off x="1027" y="402"/>
                <a:ext cx="7" cy="57"/>
              </a:xfrm>
              <a:custGeom>
                <a:avLst/>
                <a:gdLst>
                  <a:gd name="T0" fmla="*/ 2 w 14"/>
                  <a:gd name="T1" fmla="*/ 0 h 113"/>
                  <a:gd name="T2" fmla="*/ 4 w 14"/>
                  <a:gd name="T3" fmla="*/ 4 h 113"/>
                  <a:gd name="T4" fmla="*/ 4 w 14"/>
                  <a:gd name="T5" fmla="*/ 13 h 113"/>
                  <a:gd name="T6" fmla="*/ 3 w 14"/>
                  <a:gd name="T7" fmla="*/ 23 h 113"/>
                  <a:gd name="T8" fmla="*/ 1 w 14"/>
                  <a:gd name="T9" fmla="*/ 29 h 113"/>
                  <a:gd name="T10" fmla="*/ 1 w 14"/>
                  <a:gd name="T11" fmla="*/ 22 h 113"/>
                  <a:gd name="T12" fmla="*/ 0 w 14"/>
                  <a:gd name="T13" fmla="*/ 13 h 113"/>
                  <a:gd name="T14" fmla="*/ 1 w 14"/>
                  <a:gd name="T15" fmla="*/ 4 h 113"/>
                  <a:gd name="T16" fmla="*/ 2 w 14"/>
                  <a:gd name="T17" fmla="*/ 0 h 1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113">
                    <a:moveTo>
                      <a:pt x="8" y="0"/>
                    </a:moveTo>
                    <a:lnTo>
                      <a:pt x="13" y="15"/>
                    </a:lnTo>
                    <a:lnTo>
                      <a:pt x="14" y="50"/>
                    </a:lnTo>
                    <a:lnTo>
                      <a:pt x="11" y="89"/>
                    </a:lnTo>
                    <a:lnTo>
                      <a:pt x="2" y="113"/>
                    </a:lnTo>
                    <a:lnTo>
                      <a:pt x="2" y="87"/>
                    </a:lnTo>
                    <a:lnTo>
                      <a:pt x="0" y="49"/>
                    </a:lnTo>
                    <a:lnTo>
                      <a:pt x="2" y="1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" name="Freeform 334"/>
              <p:cNvSpPr>
                <a:spLocks/>
              </p:cNvSpPr>
              <p:nvPr/>
            </p:nvSpPr>
            <p:spPr bwMode="auto">
              <a:xfrm>
                <a:off x="1000" y="417"/>
                <a:ext cx="8" cy="47"/>
              </a:xfrm>
              <a:custGeom>
                <a:avLst/>
                <a:gdLst>
                  <a:gd name="T0" fmla="*/ 0 w 17"/>
                  <a:gd name="T1" fmla="*/ 0 h 95"/>
                  <a:gd name="T2" fmla="*/ 2 w 17"/>
                  <a:gd name="T3" fmla="*/ 2 h 95"/>
                  <a:gd name="T4" fmla="*/ 4 w 17"/>
                  <a:gd name="T5" fmla="*/ 9 h 95"/>
                  <a:gd name="T6" fmla="*/ 3 w 17"/>
                  <a:gd name="T7" fmla="*/ 17 h 95"/>
                  <a:gd name="T8" fmla="*/ 1 w 17"/>
                  <a:gd name="T9" fmla="*/ 23 h 95"/>
                  <a:gd name="T10" fmla="*/ 1 w 17"/>
                  <a:gd name="T11" fmla="*/ 18 h 95"/>
                  <a:gd name="T12" fmla="*/ 0 w 17"/>
                  <a:gd name="T13" fmla="*/ 10 h 95"/>
                  <a:gd name="T14" fmla="*/ 0 w 17"/>
                  <a:gd name="T15" fmla="*/ 3 h 95"/>
                  <a:gd name="T16" fmla="*/ 0 w 17"/>
                  <a:gd name="T17" fmla="*/ 0 h 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95">
                    <a:moveTo>
                      <a:pt x="3" y="0"/>
                    </a:moveTo>
                    <a:lnTo>
                      <a:pt x="11" y="11"/>
                    </a:lnTo>
                    <a:lnTo>
                      <a:pt x="17" y="38"/>
                    </a:lnTo>
                    <a:lnTo>
                      <a:pt x="15" y="69"/>
                    </a:lnTo>
                    <a:lnTo>
                      <a:pt x="6" y="95"/>
                    </a:lnTo>
                    <a:lnTo>
                      <a:pt x="5" y="72"/>
                    </a:lnTo>
                    <a:lnTo>
                      <a:pt x="1" y="40"/>
                    </a:lnTo>
                    <a:lnTo>
                      <a:pt x="0" y="1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" name="Freeform 335"/>
              <p:cNvSpPr>
                <a:spLocks/>
              </p:cNvSpPr>
              <p:nvPr/>
            </p:nvSpPr>
            <p:spPr bwMode="auto">
              <a:xfrm>
                <a:off x="961" y="438"/>
                <a:ext cx="10" cy="23"/>
              </a:xfrm>
              <a:custGeom>
                <a:avLst/>
                <a:gdLst>
                  <a:gd name="T0" fmla="*/ 1 w 20"/>
                  <a:gd name="T1" fmla="*/ 0 h 46"/>
                  <a:gd name="T2" fmla="*/ 3 w 20"/>
                  <a:gd name="T3" fmla="*/ 1 h 46"/>
                  <a:gd name="T4" fmla="*/ 5 w 20"/>
                  <a:gd name="T5" fmla="*/ 5 h 46"/>
                  <a:gd name="T6" fmla="*/ 5 w 20"/>
                  <a:gd name="T7" fmla="*/ 9 h 46"/>
                  <a:gd name="T8" fmla="*/ 4 w 20"/>
                  <a:gd name="T9" fmla="*/ 12 h 46"/>
                  <a:gd name="T10" fmla="*/ 4 w 20"/>
                  <a:gd name="T11" fmla="*/ 8 h 46"/>
                  <a:gd name="T12" fmla="*/ 2 w 20"/>
                  <a:gd name="T13" fmla="*/ 4 h 46"/>
                  <a:gd name="T14" fmla="*/ 0 w 20"/>
                  <a:gd name="T15" fmla="*/ 1 h 46"/>
                  <a:gd name="T16" fmla="*/ 1 w 20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" h="46">
                    <a:moveTo>
                      <a:pt x="3" y="0"/>
                    </a:moveTo>
                    <a:lnTo>
                      <a:pt x="9" y="4"/>
                    </a:lnTo>
                    <a:lnTo>
                      <a:pt x="17" y="18"/>
                    </a:lnTo>
                    <a:lnTo>
                      <a:pt x="20" y="35"/>
                    </a:lnTo>
                    <a:lnTo>
                      <a:pt x="15" y="46"/>
                    </a:lnTo>
                    <a:lnTo>
                      <a:pt x="15" y="30"/>
                    </a:lnTo>
                    <a:lnTo>
                      <a:pt x="8" y="15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" name="Freeform 336"/>
              <p:cNvSpPr>
                <a:spLocks/>
              </p:cNvSpPr>
              <p:nvPr/>
            </p:nvSpPr>
            <p:spPr bwMode="auto">
              <a:xfrm>
                <a:off x="1089" y="378"/>
                <a:ext cx="8" cy="44"/>
              </a:xfrm>
              <a:custGeom>
                <a:avLst/>
                <a:gdLst>
                  <a:gd name="T0" fmla="*/ 3 w 17"/>
                  <a:gd name="T1" fmla="*/ 0 h 87"/>
                  <a:gd name="T2" fmla="*/ 4 w 17"/>
                  <a:gd name="T3" fmla="*/ 3 h 87"/>
                  <a:gd name="T4" fmla="*/ 4 w 17"/>
                  <a:gd name="T5" fmla="*/ 9 h 87"/>
                  <a:gd name="T6" fmla="*/ 3 w 17"/>
                  <a:gd name="T7" fmla="*/ 16 h 87"/>
                  <a:gd name="T8" fmla="*/ 0 w 17"/>
                  <a:gd name="T9" fmla="*/ 22 h 87"/>
                  <a:gd name="T10" fmla="*/ 0 w 17"/>
                  <a:gd name="T11" fmla="*/ 16 h 87"/>
                  <a:gd name="T12" fmla="*/ 1 w 17"/>
                  <a:gd name="T13" fmla="*/ 9 h 87"/>
                  <a:gd name="T14" fmla="*/ 2 w 17"/>
                  <a:gd name="T15" fmla="*/ 3 h 87"/>
                  <a:gd name="T16" fmla="*/ 3 w 17"/>
                  <a:gd name="T17" fmla="*/ 0 h 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87">
                    <a:moveTo>
                      <a:pt x="12" y="0"/>
                    </a:moveTo>
                    <a:lnTo>
                      <a:pt x="17" y="9"/>
                    </a:lnTo>
                    <a:lnTo>
                      <a:pt x="17" y="34"/>
                    </a:lnTo>
                    <a:lnTo>
                      <a:pt x="12" y="61"/>
                    </a:lnTo>
                    <a:lnTo>
                      <a:pt x="0" y="87"/>
                    </a:lnTo>
                    <a:lnTo>
                      <a:pt x="3" y="63"/>
                    </a:lnTo>
                    <a:lnTo>
                      <a:pt x="5" y="34"/>
                    </a:lnTo>
                    <a:lnTo>
                      <a:pt x="8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" name="Freeform 337"/>
              <p:cNvSpPr>
                <a:spLocks/>
              </p:cNvSpPr>
              <p:nvPr/>
            </p:nvSpPr>
            <p:spPr bwMode="auto">
              <a:xfrm>
                <a:off x="1053" y="386"/>
                <a:ext cx="8" cy="62"/>
              </a:xfrm>
              <a:custGeom>
                <a:avLst/>
                <a:gdLst>
                  <a:gd name="T0" fmla="*/ 2 w 17"/>
                  <a:gd name="T1" fmla="*/ 0 h 124"/>
                  <a:gd name="T2" fmla="*/ 4 w 17"/>
                  <a:gd name="T3" fmla="*/ 5 h 124"/>
                  <a:gd name="T4" fmla="*/ 4 w 17"/>
                  <a:gd name="T5" fmla="*/ 14 h 124"/>
                  <a:gd name="T6" fmla="*/ 3 w 17"/>
                  <a:gd name="T7" fmla="*/ 24 h 124"/>
                  <a:gd name="T8" fmla="*/ 0 w 17"/>
                  <a:gd name="T9" fmla="*/ 31 h 124"/>
                  <a:gd name="T10" fmla="*/ 0 w 17"/>
                  <a:gd name="T11" fmla="*/ 25 h 124"/>
                  <a:gd name="T12" fmla="*/ 0 w 17"/>
                  <a:gd name="T13" fmla="*/ 14 h 124"/>
                  <a:gd name="T14" fmla="*/ 1 w 17"/>
                  <a:gd name="T15" fmla="*/ 5 h 124"/>
                  <a:gd name="T16" fmla="*/ 2 w 17"/>
                  <a:gd name="T17" fmla="*/ 0 h 1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24">
                    <a:moveTo>
                      <a:pt x="9" y="0"/>
                    </a:moveTo>
                    <a:lnTo>
                      <a:pt x="16" y="17"/>
                    </a:lnTo>
                    <a:lnTo>
                      <a:pt x="17" y="53"/>
                    </a:lnTo>
                    <a:lnTo>
                      <a:pt x="12" y="95"/>
                    </a:lnTo>
                    <a:lnTo>
                      <a:pt x="0" y="124"/>
                    </a:lnTo>
                    <a:lnTo>
                      <a:pt x="0" y="99"/>
                    </a:lnTo>
                    <a:lnTo>
                      <a:pt x="2" y="56"/>
                    </a:lnTo>
                    <a:lnTo>
                      <a:pt x="5" y="1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" name="Freeform 338"/>
              <p:cNvSpPr>
                <a:spLocks/>
              </p:cNvSpPr>
              <p:nvPr/>
            </p:nvSpPr>
            <p:spPr bwMode="auto">
              <a:xfrm>
                <a:off x="1011" y="408"/>
                <a:ext cx="8" cy="54"/>
              </a:xfrm>
              <a:custGeom>
                <a:avLst/>
                <a:gdLst>
                  <a:gd name="T0" fmla="*/ 0 w 17"/>
                  <a:gd name="T1" fmla="*/ 0 h 108"/>
                  <a:gd name="T2" fmla="*/ 2 w 17"/>
                  <a:gd name="T3" fmla="*/ 4 h 108"/>
                  <a:gd name="T4" fmla="*/ 4 w 17"/>
                  <a:gd name="T5" fmla="*/ 11 h 108"/>
                  <a:gd name="T6" fmla="*/ 4 w 17"/>
                  <a:gd name="T7" fmla="*/ 21 h 108"/>
                  <a:gd name="T8" fmla="*/ 2 w 17"/>
                  <a:gd name="T9" fmla="*/ 27 h 108"/>
                  <a:gd name="T10" fmla="*/ 1 w 17"/>
                  <a:gd name="T11" fmla="*/ 21 h 108"/>
                  <a:gd name="T12" fmla="*/ 0 w 17"/>
                  <a:gd name="T13" fmla="*/ 12 h 108"/>
                  <a:gd name="T14" fmla="*/ 0 w 17"/>
                  <a:gd name="T15" fmla="*/ 4 h 108"/>
                  <a:gd name="T16" fmla="*/ 0 w 17"/>
                  <a:gd name="T17" fmla="*/ 0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108">
                    <a:moveTo>
                      <a:pt x="3" y="0"/>
                    </a:moveTo>
                    <a:lnTo>
                      <a:pt x="11" y="13"/>
                    </a:lnTo>
                    <a:lnTo>
                      <a:pt x="17" y="44"/>
                    </a:lnTo>
                    <a:lnTo>
                      <a:pt x="17" y="81"/>
                    </a:lnTo>
                    <a:lnTo>
                      <a:pt x="8" y="108"/>
                    </a:lnTo>
                    <a:lnTo>
                      <a:pt x="6" y="82"/>
                    </a:lnTo>
                    <a:lnTo>
                      <a:pt x="3" y="47"/>
                    </a:lnTo>
                    <a:lnTo>
                      <a:pt x="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" name="Freeform 339"/>
              <p:cNvSpPr>
                <a:spLocks/>
              </p:cNvSpPr>
              <p:nvPr/>
            </p:nvSpPr>
            <p:spPr bwMode="auto">
              <a:xfrm>
                <a:off x="991" y="419"/>
                <a:ext cx="4" cy="45"/>
              </a:xfrm>
              <a:custGeom>
                <a:avLst/>
                <a:gdLst>
                  <a:gd name="T0" fmla="*/ 0 w 9"/>
                  <a:gd name="T1" fmla="*/ 0 h 90"/>
                  <a:gd name="T2" fmla="*/ 1 w 9"/>
                  <a:gd name="T3" fmla="*/ 4 h 90"/>
                  <a:gd name="T4" fmla="*/ 2 w 9"/>
                  <a:gd name="T5" fmla="*/ 11 h 90"/>
                  <a:gd name="T6" fmla="*/ 1 w 9"/>
                  <a:gd name="T7" fmla="*/ 19 h 90"/>
                  <a:gd name="T8" fmla="*/ 0 w 9"/>
                  <a:gd name="T9" fmla="*/ 23 h 90"/>
                  <a:gd name="T10" fmla="*/ 0 w 9"/>
                  <a:gd name="T11" fmla="*/ 18 h 90"/>
                  <a:gd name="T12" fmla="*/ 0 w 9"/>
                  <a:gd name="T13" fmla="*/ 11 h 90"/>
                  <a:gd name="T14" fmla="*/ 0 w 9"/>
                  <a:gd name="T15" fmla="*/ 4 h 90"/>
                  <a:gd name="T16" fmla="*/ 0 w 9"/>
                  <a:gd name="T17" fmla="*/ 0 h 9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0">
                    <a:moveTo>
                      <a:pt x="3" y="0"/>
                    </a:moveTo>
                    <a:lnTo>
                      <a:pt x="7" y="13"/>
                    </a:lnTo>
                    <a:lnTo>
                      <a:pt x="9" y="42"/>
                    </a:lnTo>
                    <a:lnTo>
                      <a:pt x="7" y="73"/>
                    </a:lnTo>
                    <a:lnTo>
                      <a:pt x="1" y="90"/>
                    </a:lnTo>
                    <a:lnTo>
                      <a:pt x="1" y="70"/>
                    </a:lnTo>
                    <a:lnTo>
                      <a:pt x="0" y="42"/>
                    </a:lnTo>
                    <a:lnTo>
                      <a:pt x="0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8" name="Freeform 340"/>
              <p:cNvSpPr>
                <a:spLocks/>
              </p:cNvSpPr>
              <p:nvPr/>
            </p:nvSpPr>
            <p:spPr bwMode="auto">
              <a:xfrm>
                <a:off x="975" y="436"/>
                <a:ext cx="9" cy="28"/>
              </a:xfrm>
              <a:custGeom>
                <a:avLst/>
                <a:gdLst>
                  <a:gd name="T0" fmla="*/ 1 w 18"/>
                  <a:gd name="T1" fmla="*/ 0 h 55"/>
                  <a:gd name="T2" fmla="*/ 3 w 18"/>
                  <a:gd name="T3" fmla="*/ 2 h 55"/>
                  <a:gd name="T4" fmla="*/ 4 w 18"/>
                  <a:gd name="T5" fmla="*/ 6 h 55"/>
                  <a:gd name="T6" fmla="*/ 5 w 18"/>
                  <a:gd name="T7" fmla="*/ 11 h 55"/>
                  <a:gd name="T8" fmla="*/ 3 w 18"/>
                  <a:gd name="T9" fmla="*/ 14 h 55"/>
                  <a:gd name="T10" fmla="*/ 3 w 18"/>
                  <a:gd name="T11" fmla="*/ 10 h 55"/>
                  <a:gd name="T12" fmla="*/ 2 w 18"/>
                  <a:gd name="T13" fmla="*/ 6 h 55"/>
                  <a:gd name="T14" fmla="*/ 0 w 18"/>
                  <a:gd name="T15" fmla="*/ 2 h 55"/>
                  <a:gd name="T16" fmla="*/ 1 w 18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55">
                    <a:moveTo>
                      <a:pt x="3" y="0"/>
                    </a:moveTo>
                    <a:lnTo>
                      <a:pt x="9" y="6"/>
                    </a:lnTo>
                    <a:lnTo>
                      <a:pt x="15" y="23"/>
                    </a:lnTo>
                    <a:lnTo>
                      <a:pt x="18" y="43"/>
                    </a:lnTo>
                    <a:lnTo>
                      <a:pt x="12" y="55"/>
                    </a:lnTo>
                    <a:lnTo>
                      <a:pt x="12" y="40"/>
                    </a:lnTo>
                    <a:lnTo>
                      <a:pt x="6" y="22"/>
                    </a:lnTo>
                    <a:lnTo>
                      <a:pt x="0" y="6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9" name="Freeform 341"/>
              <p:cNvSpPr>
                <a:spLocks/>
              </p:cNvSpPr>
              <p:nvPr/>
            </p:nvSpPr>
            <p:spPr bwMode="auto">
              <a:xfrm>
                <a:off x="1100" y="383"/>
                <a:ext cx="9" cy="29"/>
              </a:xfrm>
              <a:custGeom>
                <a:avLst/>
                <a:gdLst>
                  <a:gd name="T0" fmla="*/ 0 w 18"/>
                  <a:gd name="T1" fmla="*/ 15 h 56"/>
                  <a:gd name="T2" fmla="*/ 0 w 18"/>
                  <a:gd name="T3" fmla="*/ 12 h 56"/>
                  <a:gd name="T4" fmla="*/ 1 w 18"/>
                  <a:gd name="T5" fmla="*/ 6 h 56"/>
                  <a:gd name="T6" fmla="*/ 2 w 18"/>
                  <a:gd name="T7" fmla="*/ 2 h 56"/>
                  <a:gd name="T8" fmla="*/ 4 w 18"/>
                  <a:gd name="T9" fmla="*/ 0 h 56"/>
                  <a:gd name="T10" fmla="*/ 5 w 18"/>
                  <a:gd name="T11" fmla="*/ 3 h 56"/>
                  <a:gd name="T12" fmla="*/ 4 w 18"/>
                  <a:gd name="T13" fmla="*/ 7 h 56"/>
                  <a:gd name="T14" fmla="*/ 2 w 18"/>
                  <a:gd name="T15" fmla="*/ 12 h 56"/>
                  <a:gd name="T16" fmla="*/ 0 w 18"/>
                  <a:gd name="T17" fmla="*/ 15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56">
                    <a:moveTo>
                      <a:pt x="0" y="56"/>
                    </a:moveTo>
                    <a:lnTo>
                      <a:pt x="0" y="44"/>
                    </a:lnTo>
                    <a:lnTo>
                      <a:pt x="1" y="23"/>
                    </a:lnTo>
                    <a:lnTo>
                      <a:pt x="6" y="6"/>
                    </a:lnTo>
                    <a:lnTo>
                      <a:pt x="14" y="0"/>
                    </a:lnTo>
                    <a:lnTo>
                      <a:pt x="18" y="9"/>
                    </a:lnTo>
                    <a:lnTo>
                      <a:pt x="14" y="26"/>
                    </a:lnTo>
                    <a:lnTo>
                      <a:pt x="6" y="44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0" name="Freeform 342"/>
              <p:cNvSpPr>
                <a:spLocks/>
              </p:cNvSpPr>
              <p:nvPr/>
            </p:nvSpPr>
            <p:spPr bwMode="auto">
              <a:xfrm>
                <a:off x="1098" y="407"/>
                <a:ext cx="26" cy="6"/>
              </a:xfrm>
              <a:custGeom>
                <a:avLst/>
                <a:gdLst>
                  <a:gd name="T0" fmla="*/ 0 w 52"/>
                  <a:gd name="T1" fmla="*/ 3 h 12"/>
                  <a:gd name="T2" fmla="*/ 1 w 52"/>
                  <a:gd name="T3" fmla="*/ 3 h 12"/>
                  <a:gd name="T4" fmla="*/ 3 w 52"/>
                  <a:gd name="T5" fmla="*/ 3 h 12"/>
                  <a:gd name="T6" fmla="*/ 5 w 52"/>
                  <a:gd name="T7" fmla="*/ 3 h 12"/>
                  <a:gd name="T8" fmla="*/ 7 w 52"/>
                  <a:gd name="T9" fmla="*/ 3 h 12"/>
                  <a:gd name="T10" fmla="*/ 9 w 52"/>
                  <a:gd name="T11" fmla="*/ 3 h 12"/>
                  <a:gd name="T12" fmla="*/ 11 w 52"/>
                  <a:gd name="T13" fmla="*/ 3 h 12"/>
                  <a:gd name="T14" fmla="*/ 13 w 52"/>
                  <a:gd name="T15" fmla="*/ 2 h 12"/>
                  <a:gd name="T16" fmla="*/ 13 w 52"/>
                  <a:gd name="T17" fmla="*/ 2 h 12"/>
                  <a:gd name="T18" fmla="*/ 13 w 52"/>
                  <a:gd name="T19" fmla="*/ 1 h 12"/>
                  <a:gd name="T20" fmla="*/ 12 w 52"/>
                  <a:gd name="T21" fmla="*/ 0 h 12"/>
                  <a:gd name="T22" fmla="*/ 10 w 52"/>
                  <a:gd name="T23" fmla="*/ 0 h 12"/>
                  <a:gd name="T24" fmla="*/ 8 w 52"/>
                  <a:gd name="T25" fmla="*/ 1 h 12"/>
                  <a:gd name="T26" fmla="*/ 6 w 52"/>
                  <a:gd name="T27" fmla="*/ 2 h 12"/>
                  <a:gd name="T28" fmla="*/ 3 w 52"/>
                  <a:gd name="T29" fmla="*/ 2 h 12"/>
                  <a:gd name="T30" fmla="*/ 2 w 52"/>
                  <a:gd name="T31" fmla="*/ 3 h 12"/>
                  <a:gd name="T32" fmla="*/ 0 w 52"/>
                  <a:gd name="T33" fmla="*/ 3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2">
                    <a:moveTo>
                      <a:pt x="0" y="11"/>
                    </a:moveTo>
                    <a:lnTo>
                      <a:pt x="3" y="11"/>
                    </a:lnTo>
                    <a:lnTo>
                      <a:pt x="9" y="11"/>
                    </a:lnTo>
                    <a:lnTo>
                      <a:pt x="18" y="11"/>
                    </a:lnTo>
                    <a:lnTo>
                      <a:pt x="27" y="12"/>
                    </a:lnTo>
                    <a:lnTo>
                      <a:pt x="36" y="12"/>
                    </a:lnTo>
                    <a:lnTo>
                      <a:pt x="44" y="11"/>
                    </a:lnTo>
                    <a:lnTo>
                      <a:pt x="49" y="8"/>
                    </a:lnTo>
                    <a:lnTo>
                      <a:pt x="52" y="5"/>
                    </a:lnTo>
                    <a:lnTo>
                      <a:pt x="50" y="2"/>
                    </a:lnTo>
                    <a:lnTo>
                      <a:pt x="46" y="0"/>
                    </a:lnTo>
                    <a:lnTo>
                      <a:pt x="40" y="0"/>
                    </a:lnTo>
                    <a:lnTo>
                      <a:pt x="30" y="2"/>
                    </a:lnTo>
                    <a:lnTo>
                      <a:pt x="21" y="5"/>
                    </a:lnTo>
                    <a:lnTo>
                      <a:pt x="12" y="6"/>
                    </a:lnTo>
                    <a:lnTo>
                      <a:pt x="6" y="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" name="Freeform 343"/>
              <p:cNvSpPr>
                <a:spLocks/>
              </p:cNvSpPr>
              <p:nvPr/>
            </p:nvSpPr>
            <p:spPr bwMode="auto">
              <a:xfrm>
                <a:off x="1105" y="386"/>
                <a:ext cx="22" cy="16"/>
              </a:xfrm>
              <a:custGeom>
                <a:avLst/>
                <a:gdLst>
                  <a:gd name="T0" fmla="*/ 0 w 42"/>
                  <a:gd name="T1" fmla="*/ 8 h 32"/>
                  <a:gd name="T2" fmla="*/ 1 w 42"/>
                  <a:gd name="T3" fmla="*/ 8 h 32"/>
                  <a:gd name="T4" fmla="*/ 3 w 42"/>
                  <a:gd name="T5" fmla="*/ 7 h 32"/>
                  <a:gd name="T6" fmla="*/ 4 w 42"/>
                  <a:gd name="T7" fmla="*/ 6 h 32"/>
                  <a:gd name="T8" fmla="*/ 7 w 42"/>
                  <a:gd name="T9" fmla="*/ 5 h 32"/>
                  <a:gd name="T10" fmla="*/ 9 w 42"/>
                  <a:gd name="T11" fmla="*/ 4 h 32"/>
                  <a:gd name="T12" fmla="*/ 10 w 42"/>
                  <a:gd name="T13" fmla="*/ 3 h 32"/>
                  <a:gd name="T14" fmla="*/ 12 w 42"/>
                  <a:gd name="T15" fmla="*/ 1 h 32"/>
                  <a:gd name="T16" fmla="*/ 12 w 42"/>
                  <a:gd name="T17" fmla="*/ 0 h 32"/>
                  <a:gd name="T18" fmla="*/ 9 w 42"/>
                  <a:gd name="T19" fmla="*/ 0 h 32"/>
                  <a:gd name="T20" fmla="*/ 6 w 42"/>
                  <a:gd name="T21" fmla="*/ 3 h 32"/>
                  <a:gd name="T22" fmla="*/ 3 w 42"/>
                  <a:gd name="T23" fmla="*/ 6 h 32"/>
                  <a:gd name="T24" fmla="*/ 0 w 42"/>
                  <a:gd name="T25" fmla="*/ 8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32">
                    <a:moveTo>
                      <a:pt x="0" y="32"/>
                    </a:moveTo>
                    <a:lnTo>
                      <a:pt x="3" y="30"/>
                    </a:lnTo>
                    <a:lnTo>
                      <a:pt x="9" y="27"/>
                    </a:lnTo>
                    <a:lnTo>
                      <a:pt x="16" y="23"/>
                    </a:lnTo>
                    <a:lnTo>
                      <a:pt x="24" y="18"/>
                    </a:lnTo>
                    <a:lnTo>
                      <a:pt x="32" y="14"/>
                    </a:lnTo>
                    <a:lnTo>
                      <a:pt x="39" y="9"/>
                    </a:lnTo>
                    <a:lnTo>
                      <a:pt x="42" y="4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22" y="9"/>
                    </a:lnTo>
                    <a:lnTo>
                      <a:pt x="9" y="23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" name="Freeform 344"/>
              <p:cNvSpPr>
                <a:spLocks/>
              </p:cNvSpPr>
              <p:nvPr/>
            </p:nvSpPr>
            <p:spPr bwMode="auto">
              <a:xfrm>
                <a:off x="980" y="461"/>
                <a:ext cx="8" cy="34"/>
              </a:xfrm>
              <a:custGeom>
                <a:avLst/>
                <a:gdLst>
                  <a:gd name="T0" fmla="*/ 1 w 16"/>
                  <a:gd name="T1" fmla="*/ 0 h 69"/>
                  <a:gd name="T2" fmla="*/ 3 w 16"/>
                  <a:gd name="T3" fmla="*/ 4 h 69"/>
                  <a:gd name="T4" fmla="*/ 4 w 16"/>
                  <a:gd name="T5" fmla="*/ 9 h 69"/>
                  <a:gd name="T6" fmla="*/ 4 w 16"/>
                  <a:gd name="T7" fmla="*/ 14 h 69"/>
                  <a:gd name="T8" fmla="*/ 2 w 16"/>
                  <a:gd name="T9" fmla="*/ 17 h 69"/>
                  <a:gd name="T10" fmla="*/ 1 w 16"/>
                  <a:gd name="T11" fmla="*/ 15 h 69"/>
                  <a:gd name="T12" fmla="*/ 0 w 16"/>
                  <a:gd name="T13" fmla="*/ 10 h 69"/>
                  <a:gd name="T14" fmla="*/ 1 w 16"/>
                  <a:gd name="T15" fmla="*/ 5 h 69"/>
                  <a:gd name="T16" fmla="*/ 1 w 16"/>
                  <a:gd name="T17" fmla="*/ 0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" h="69">
                    <a:moveTo>
                      <a:pt x="2" y="0"/>
                    </a:moveTo>
                    <a:lnTo>
                      <a:pt x="11" y="17"/>
                    </a:lnTo>
                    <a:lnTo>
                      <a:pt x="16" y="38"/>
                    </a:lnTo>
                    <a:lnTo>
                      <a:pt x="14" y="58"/>
                    </a:lnTo>
                    <a:lnTo>
                      <a:pt x="8" y="69"/>
                    </a:lnTo>
                    <a:lnTo>
                      <a:pt x="2" y="63"/>
                    </a:lnTo>
                    <a:lnTo>
                      <a:pt x="0" y="43"/>
                    </a:lnTo>
                    <a:lnTo>
                      <a:pt x="2" y="2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Freeform 345"/>
              <p:cNvSpPr>
                <a:spLocks/>
              </p:cNvSpPr>
              <p:nvPr/>
            </p:nvSpPr>
            <p:spPr bwMode="auto">
              <a:xfrm>
                <a:off x="955" y="456"/>
                <a:ext cx="11" cy="33"/>
              </a:xfrm>
              <a:custGeom>
                <a:avLst/>
                <a:gdLst>
                  <a:gd name="T0" fmla="*/ 5 w 23"/>
                  <a:gd name="T1" fmla="*/ 0 h 66"/>
                  <a:gd name="T2" fmla="*/ 5 w 23"/>
                  <a:gd name="T3" fmla="*/ 4 h 66"/>
                  <a:gd name="T4" fmla="*/ 4 w 23"/>
                  <a:gd name="T5" fmla="*/ 10 h 66"/>
                  <a:gd name="T6" fmla="*/ 3 w 23"/>
                  <a:gd name="T7" fmla="*/ 14 h 66"/>
                  <a:gd name="T8" fmla="*/ 0 w 23"/>
                  <a:gd name="T9" fmla="*/ 17 h 66"/>
                  <a:gd name="T10" fmla="*/ 0 w 23"/>
                  <a:gd name="T11" fmla="*/ 14 h 66"/>
                  <a:gd name="T12" fmla="*/ 1 w 23"/>
                  <a:gd name="T13" fmla="*/ 10 h 66"/>
                  <a:gd name="T14" fmla="*/ 4 w 23"/>
                  <a:gd name="T15" fmla="*/ 4 h 66"/>
                  <a:gd name="T16" fmla="*/ 5 w 23"/>
                  <a:gd name="T17" fmla="*/ 0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3" h="66">
                    <a:moveTo>
                      <a:pt x="23" y="0"/>
                    </a:moveTo>
                    <a:lnTo>
                      <a:pt x="21" y="15"/>
                    </a:lnTo>
                    <a:lnTo>
                      <a:pt x="18" y="37"/>
                    </a:lnTo>
                    <a:lnTo>
                      <a:pt x="12" y="56"/>
                    </a:lnTo>
                    <a:lnTo>
                      <a:pt x="3" y="66"/>
                    </a:lnTo>
                    <a:lnTo>
                      <a:pt x="0" y="56"/>
                    </a:lnTo>
                    <a:lnTo>
                      <a:pt x="6" y="37"/>
                    </a:lnTo>
                    <a:lnTo>
                      <a:pt x="17" y="14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4" name="Freeform 346"/>
              <p:cNvSpPr>
                <a:spLocks/>
              </p:cNvSpPr>
              <p:nvPr/>
            </p:nvSpPr>
            <p:spPr bwMode="auto">
              <a:xfrm>
                <a:off x="992" y="463"/>
                <a:ext cx="8" cy="31"/>
              </a:xfrm>
              <a:custGeom>
                <a:avLst/>
                <a:gdLst>
                  <a:gd name="T0" fmla="*/ 0 w 17"/>
                  <a:gd name="T1" fmla="*/ 0 h 62"/>
                  <a:gd name="T2" fmla="*/ 2 w 17"/>
                  <a:gd name="T3" fmla="*/ 3 h 62"/>
                  <a:gd name="T4" fmla="*/ 3 w 17"/>
                  <a:gd name="T5" fmla="*/ 7 h 62"/>
                  <a:gd name="T6" fmla="*/ 4 w 17"/>
                  <a:gd name="T7" fmla="*/ 12 h 62"/>
                  <a:gd name="T8" fmla="*/ 3 w 17"/>
                  <a:gd name="T9" fmla="*/ 16 h 62"/>
                  <a:gd name="T10" fmla="*/ 1 w 17"/>
                  <a:gd name="T11" fmla="*/ 15 h 62"/>
                  <a:gd name="T12" fmla="*/ 1 w 17"/>
                  <a:gd name="T13" fmla="*/ 11 h 62"/>
                  <a:gd name="T14" fmla="*/ 0 w 17"/>
                  <a:gd name="T15" fmla="*/ 5 h 62"/>
                  <a:gd name="T16" fmla="*/ 0 w 17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" h="62">
                    <a:moveTo>
                      <a:pt x="0" y="0"/>
                    </a:moveTo>
                    <a:lnTo>
                      <a:pt x="9" y="9"/>
                    </a:lnTo>
                    <a:lnTo>
                      <a:pt x="15" y="27"/>
                    </a:lnTo>
                    <a:lnTo>
                      <a:pt x="17" y="48"/>
                    </a:lnTo>
                    <a:lnTo>
                      <a:pt x="12" y="62"/>
                    </a:lnTo>
                    <a:lnTo>
                      <a:pt x="6" y="59"/>
                    </a:lnTo>
                    <a:lnTo>
                      <a:pt x="5" y="41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5" name="Freeform 347"/>
              <p:cNvSpPr>
                <a:spLocks/>
              </p:cNvSpPr>
              <p:nvPr/>
            </p:nvSpPr>
            <p:spPr bwMode="auto">
              <a:xfrm>
                <a:off x="1003" y="463"/>
                <a:ext cx="12" cy="33"/>
              </a:xfrm>
              <a:custGeom>
                <a:avLst/>
                <a:gdLst>
                  <a:gd name="T0" fmla="*/ 0 w 24"/>
                  <a:gd name="T1" fmla="*/ 0 h 65"/>
                  <a:gd name="T2" fmla="*/ 3 w 24"/>
                  <a:gd name="T3" fmla="*/ 3 h 65"/>
                  <a:gd name="T4" fmla="*/ 5 w 24"/>
                  <a:gd name="T5" fmla="*/ 8 h 65"/>
                  <a:gd name="T6" fmla="*/ 6 w 24"/>
                  <a:gd name="T7" fmla="*/ 14 h 65"/>
                  <a:gd name="T8" fmla="*/ 6 w 24"/>
                  <a:gd name="T9" fmla="*/ 17 h 65"/>
                  <a:gd name="T10" fmla="*/ 4 w 24"/>
                  <a:gd name="T11" fmla="*/ 16 h 65"/>
                  <a:gd name="T12" fmla="*/ 3 w 24"/>
                  <a:gd name="T13" fmla="*/ 11 h 65"/>
                  <a:gd name="T14" fmla="*/ 2 w 24"/>
                  <a:gd name="T15" fmla="*/ 6 h 65"/>
                  <a:gd name="T16" fmla="*/ 0 w 24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65">
                    <a:moveTo>
                      <a:pt x="0" y="0"/>
                    </a:moveTo>
                    <a:lnTo>
                      <a:pt x="12" y="10"/>
                    </a:lnTo>
                    <a:lnTo>
                      <a:pt x="20" y="32"/>
                    </a:lnTo>
                    <a:lnTo>
                      <a:pt x="24" y="53"/>
                    </a:lnTo>
                    <a:lnTo>
                      <a:pt x="21" y="65"/>
                    </a:lnTo>
                    <a:lnTo>
                      <a:pt x="15" y="61"/>
                    </a:lnTo>
                    <a:lnTo>
                      <a:pt x="11" y="44"/>
                    </a:lnTo>
                    <a:lnTo>
                      <a:pt x="6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6" name="Freeform 348"/>
              <p:cNvSpPr>
                <a:spLocks/>
              </p:cNvSpPr>
              <p:nvPr/>
            </p:nvSpPr>
            <p:spPr bwMode="auto">
              <a:xfrm>
                <a:off x="1013" y="461"/>
                <a:ext cx="15" cy="31"/>
              </a:xfrm>
              <a:custGeom>
                <a:avLst/>
                <a:gdLst>
                  <a:gd name="T0" fmla="*/ 0 w 30"/>
                  <a:gd name="T1" fmla="*/ 0 h 61"/>
                  <a:gd name="T2" fmla="*/ 4 w 30"/>
                  <a:gd name="T3" fmla="*/ 3 h 61"/>
                  <a:gd name="T4" fmla="*/ 6 w 30"/>
                  <a:gd name="T5" fmla="*/ 8 h 61"/>
                  <a:gd name="T6" fmla="*/ 8 w 30"/>
                  <a:gd name="T7" fmla="*/ 13 h 61"/>
                  <a:gd name="T8" fmla="*/ 7 w 30"/>
                  <a:gd name="T9" fmla="*/ 16 h 61"/>
                  <a:gd name="T10" fmla="*/ 5 w 30"/>
                  <a:gd name="T11" fmla="*/ 14 h 61"/>
                  <a:gd name="T12" fmla="*/ 4 w 30"/>
                  <a:gd name="T13" fmla="*/ 10 h 61"/>
                  <a:gd name="T14" fmla="*/ 2 w 30"/>
                  <a:gd name="T15" fmla="*/ 4 h 61"/>
                  <a:gd name="T16" fmla="*/ 0 w 30"/>
                  <a:gd name="T17" fmla="*/ 0 h 6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" h="61">
                    <a:moveTo>
                      <a:pt x="0" y="0"/>
                    </a:moveTo>
                    <a:lnTo>
                      <a:pt x="14" y="12"/>
                    </a:lnTo>
                    <a:lnTo>
                      <a:pt x="24" y="32"/>
                    </a:lnTo>
                    <a:lnTo>
                      <a:pt x="30" y="51"/>
                    </a:lnTo>
                    <a:lnTo>
                      <a:pt x="27" y="61"/>
                    </a:lnTo>
                    <a:lnTo>
                      <a:pt x="20" y="56"/>
                    </a:lnTo>
                    <a:lnTo>
                      <a:pt x="14" y="38"/>
                    </a:lnTo>
                    <a:lnTo>
                      <a:pt x="8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7" name="Freeform 349"/>
              <p:cNvSpPr>
                <a:spLocks/>
              </p:cNvSpPr>
              <p:nvPr/>
            </p:nvSpPr>
            <p:spPr bwMode="auto">
              <a:xfrm>
                <a:off x="1024" y="457"/>
                <a:ext cx="23" cy="33"/>
              </a:xfrm>
              <a:custGeom>
                <a:avLst/>
                <a:gdLst>
                  <a:gd name="T0" fmla="*/ 0 w 46"/>
                  <a:gd name="T1" fmla="*/ 0 h 64"/>
                  <a:gd name="T2" fmla="*/ 2 w 46"/>
                  <a:gd name="T3" fmla="*/ 2 h 64"/>
                  <a:gd name="T4" fmla="*/ 4 w 46"/>
                  <a:gd name="T5" fmla="*/ 4 h 64"/>
                  <a:gd name="T6" fmla="*/ 6 w 46"/>
                  <a:gd name="T7" fmla="*/ 6 h 64"/>
                  <a:gd name="T8" fmla="*/ 9 w 46"/>
                  <a:gd name="T9" fmla="*/ 9 h 64"/>
                  <a:gd name="T10" fmla="*/ 10 w 46"/>
                  <a:gd name="T11" fmla="*/ 12 h 64"/>
                  <a:gd name="T12" fmla="*/ 11 w 46"/>
                  <a:gd name="T13" fmla="*/ 14 h 64"/>
                  <a:gd name="T14" fmla="*/ 12 w 46"/>
                  <a:gd name="T15" fmla="*/ 15 h 64"/>
                  <a:gd name="T16" fmla="*/ 11 w 46"/>
                  <a:gd name="T17" fmla="*/ 17 h 64"/>
                  <a:gd name="T18" fmla="*/ 8 w 46"/>
                  <a:gd name="T19" fmla="*/ 15 h 64"/>
                  <a:gd name="T20" fmla="*/ 5 w 46"/>
                  <a:gd name="T21" fmla="*/ 11 h 64"/>
                  <a:gd name="T22" fmla="*/ 3 w 46"/>
                  <a:gd name="T23" fmla="*/ 5 h 64"/>
                  <a:gd name="T24" fmla="*/ 0 w 46"/>
                  <a:gd name="T25" fmla="*/ 0 h 6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64">
                    <a:moveTo>
                      <a:pt x="0" y="0"/>
                    </a:moveTo>
                    <a:lnTo>
                      <a:pt x="7" y="6"/>
                    </a:lnTo>
                    <a:lnTo>
                      <a:pt x="15" y="15"/>
                    </a:lnTo>
                    <a:lnTo>
                      <a:pt x="24" y="24"/>
                    </a:lnTo>
                    <a:lnTo>
                      <a:pt x="33" y="34"/>
                    </a:lnTo>
                    <a:lnTo>
                      <a:pt x="39" y="44"/>
                    </a:lnTo>
                    <a:lnTo>
                      <a:pt x="44" y="53"/>
                    </a:lnTo>
                    <a:lnTo>
                      <a:pt x="46" y="59"/>
                    </a:lnTo>
                    <a:lnTo>
                      <a:pt x="43" y="64"/>
                    </a:lnTo>
                    <a:lnTo>
                      <a:pt x="32" y="59"/>
                    </a:lnTo>
                    <a:lnTo>
                      <a:pt x="20" y="40"/>
                    </a:lnTo>
                    <a:lnTo>
                      <a:pt x="9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8" name="Freeform 350"/>
              <p:cNvSpPr>
                <a:spLocks/>
              </p:cNvSpPr>
              <p:nvPr/>
            </p:nvSpPr>
            <p:spPr bwMode="auto">
              <a:xfrm>
                <a:off x="1038" y="451"/>
                <a:ext cx="30" cy="31"/>
              </a:xfrm>
              <a:custGeom>
                <a:avLst/>
                <a:gdLst>
                  <a:gd name="T0" fmla="*/ 0 w 60"/>
                  <a:gd name="T1" fmla="*/ 0 h 61"/>
                  <a:gd name="T2" fmla="*/ 2 w 60"/>
                  <a:gd name="T3" fmla="*/ 1 h 61"/>
                  <a:gd name="T4" fmla="*/ 5 w 60"/>
                  <a:gd name="T5" fmla="*/ 3 h 61"/>
                  <a:gd name="T6" fmla="*/ 7 w 60"/>
                  <a:gd name="T7" fmla="*/ 6 h 61"/>
                  <a:gd name="T8" fmla="*/ 10 w 60"/>
                  <a:gd name="T9" fmla="*/ 8 h 61"/>
                  <a:gd name="T10" fmla="*/ 13 w 60"/>
                  <a:gd name="T11" fmla="*/ 11 h 61"/>
                  <a:gd name="T12" fmla="*/ 15 w 60"/>
                  <a:gd name="T13" fmla="*/ 13 h 61"/>
                  <a:gd name="T14" fmla="*/ 15 w 60"/>
                  <a:gd name="T15" fmla="*/ 15 h 61"/>
                  <a:gd name="T16" fmla="*/ 15 w 60"/>
                  <a:gd name="T17" fmla="*/ 16 h 61"/>
                  <a:gd name="T18" fmla="*/ 13 w 60"/>
                  <a:gd name="T19" fmla="*/ 16 h 61"/>
                  <a:gd name="T20" fmla="*/ 12 w 60"/>
                  <a:gd name="T21" fmla="*/ 14 h 61"/>
                  <a:gd name="T22" fmla="*/ 9 w 60"/>
                  <a:gd name="T23" fmla="*/ 12 h 61"/>
                  <a:gd name="T24" fmla="*/ 7 w 60"/>
                  <a:gd name="T25" fmla="*/ 9 h 61"/>
                  <a:gd name="T26" fmla="*/ 5 w 60"/>
                  <a:gd name="T27" fmla="*/ 6 h 61"/>
                  <a:gd name="T28" fmla="*/ 3 w 60"/>
                  <a:gd name="T29" fmla="*/ 3 h 61"/>
                  <a:gd name="T30" fmla="*/ 2 w 60"/>
                  <a:gd name="T31" fmla="*/ 1 h 61"/>
                  <a:gd name="T32" fmla="*/ 0 w 60"/>
                  <a:gd name="T33" fmla="*/ 0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61">
                    <a:moveTo>
                      <a:pt x="0" y="0"/>
                    </a:moveTo>
                    <a:lnTo>
                      <a:pt x="8" y="4"/>
                    </a:lnTo>
                    <a:lnTo>
                      <a:pt x="17" y="12"/>
                    </a:lnTo>
                    <a:lnTo>
                      <a:pt x="28" y="23"/>
                    </a:lnTo>
                    <a:lnTo>
                      <a:pt x="40" y="32"/>
                    </a:lnTo>
                    <a:lnTo>
                      <a:pt x="49" y="42"/>
                    </a:lnTo>
                    <a:lnTo>
                      <a:pt x="57" y="50"/>
                    </a:lnTo>
                    <a:lnTo>
                      <a:pt x="60" y="58"/>
                    </a:lnTo>
                    <a:lnTo>
                      <a:pt x="58" y="61"/>
                    </a:lnTo>
                    <a:lnTo>
                      <a:pt x="52" y="61"/>
                    </a:lnTo>
                    <a:lnTo>
                      <a:pt x="45" y="55"/>
                    </a:lnTo>
                    <a:lnTo>
                      <a:pt x="35" y="46"/>
                    </a:lnTo>
                    <a:lnTo>
                      <a:pt x="26" y="35"/>
                    </a:lnTo>
                    <a:lnTo>
                      <a:pt x="19" y="23"/>
                    </a:lnTo>
                    <a:lnTo>
                      <a:pt x="11" y="12"/>
                    </a:ln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9" name="Freeform 351"/>
              <p:cNvSpPr>
                <a:spLocks/>
              </p:cNvSpPr>
              <p:nvPr/>
            </p:nvSpPr>
            <p:spPr bwMode="auto">
              <a:xfrm>
                <a:off x="1054" y="444"/>
                <a:ext cx="34" cy="33"/>
              </a:xfrm>
              <a:custGeom>
                <a:avLst/>
                <a:gdLst>
                  <a:gd name="T0" fmla="*/ 0 w 67"/>
                  <a:gd name="T1" fmla="*/ 0 h 64"/>
                  <a:gd name="T2" fmla="*/ 2 w 67"/>
                  <a:gd name="T3" fmla="*/ 2 h 64"/>
                  <a:gd name="T4" fmla="*/ 5 w 67"/>
                  <a:gd name="T5" fmla="*/ 3 h 64"/>
                  <a:gd name="T6" fmla="*/ 8 w 67"/>
                  <a:gd name="T7" fmla="*/ 5 h 64"/>
                  <a:gd name="T8" fmla="*/ 11 w 67"/>
                  <a:gd name="T9" fmla="*/ 8 h 64"/>
                  <a:gd name="T10" fmla="*/ 14 w 67"/>
                  <a:gd name="T11" fmla="*/ 11 h 64"/>
                  <a:gd name="T12" fmla="*/ 16 w 67"/>
                  <a:gd name="T13" fmla="*/ 13 h 64"/>
                  <a:gd name="T14" fmla="*/ 17 w 67"/>
                  <a:gd name="T15" fmla="*/ 15 h 64"/>
                  <a:gd name="T16" fmla="*/ 17 w 67"/>
                  <a:gd name="T17" fmla="*/ 17 h 64"/>
                  <a:gd name="T18" fmla="*/ 15 w 67"/>
                  <a:gd name="T19" fmla="*/ 17 h 64"/>
                  <a:gd name="T20" fmla="*/ 13 w 67"/>
                  <a:gd name="T21" fmla="*/ 16 h 64"/>
                  <a:gd name="T22" fmla="*/ 11 w 67"/>
                  <a:gd name="T23" fmla="*/ 13 h 64"/>
                  <a:gd name="T24" fmla="*/ 9 w 67"/>
                  <a:gd name="T25" fmla="*/ 10 h 64"/>
                  <a:gd name="T26" fmla="*/ 6 w 67"/>
                  <a:gd name="T27" fmla="*/ 7 h 64"/>
                  <a:gd name="T28" fmla="*/ 4 w 67"/>
                  <a:gd name="T29" fmla="*/ 4 h 64"/>
                  <a:gd name="T30" fmla="*/ 2 w 67"/>
                  <a:gd name="T31" fmla="*/ 2 h 64"/>
                  <a:gd name="T32" fmla="*/ 0 w 67"/>
                  <a:gd name="T33" fmla="*/ 0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7" h="64">
                    <a:moveTo>
                      <a:pt x="0" y="0"/>
                    </a:moveTo>
                    <a:lnTo>
                      <a:pt x="8" y="5"/>
                    </a:lnTo>
                    <a:lnTo>
                      <a:pt x="19" y="11"/>
                    </a:lnTo>
                    <a:lnTo>
                      <a:pt x="31" y="20"/>
                    </a:lnTo>
                    <a:lnTo>
                      <a:pt x="43" y="30"/>
                    </a:lnTo>
                    <a:lnTo>
                      <a:pt x="55" y="41"/>
                    </a:lnTo>
                    <a:lnTo>
                      <a:pt x="63" y="50"/>
                    </a:lnTo>
                    <a:lnTo>
                      <a:pt x="67" y="58"/>
                    </a:lnTo>
                    <a:lnTo>
                      <a:pt x="66" y="64"/>
                    </a:lnTo>
                    <a:lnTo>
                      <a:pt x="60" y="64"/>
                    </a:lnTo>
                    <a:lnTo>
                      <a:pt x="52" y="60"/>
                    </a:lnTo>
                    <a:lnTo>
                      <a:pt x="43" y="50"/>
                    </a:lnTo>
                    <a:lnTo>
                      <a:pt x="34" y="38"/>
                    </a:lnTo>
                    <a:lnTo>
                      <a:pt x="23" y="26"/>
                    </a:lnTo>
                    <a:lnTo>
                      <a:pt x="14" y="15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0" name="Freeform 352"/>
              <p:cNvSpPr>
                <a:spLocks/>
              </p:cNvSpPr>
              <p:nvPr/>
            </p:nvSpPr>
            <p:spPr bwMode="auto">
              <a:xfrm>
                <a:off x="1066" y="437"/>
                <a:ext cx="38" cy="29"/>
              </a:xfrm>
              <a:custGeom>
                <a:avLst/>
                <a:gdLst>
                  <a:gd name="T0" fmla="*/ 0 w 77"/>
                  <a:gd name="T1" fmla="*/ 0 h 58"/>
                  <a:gd name="T2" fmla="*/ 2 w 77"/>
                  <a:gd name="T3" fmla="*/ 1 h 58"/>
                  <a:gd name="T4" fmla="*/ 5 w 77"/>
                  <a:gd name="T5" fmla="*/ 2 h 58"/>
                  <a:gd name="T6" fmla="*/ 8 w 77"/>
                  <a:gd name="T7" fmla="*/ 4 h 58"/>
                  <a:gd name="T8" fmla="*/ 11 w 77"/>
                  <a:gd name="T9" fmla="*/ 5 h 58"/>
                  <a:gd name="T10" fmla="*/ 14 w 77"/>
                  <a:gd name="T11" fmla="*/ 8 h 58"/>
                  <a:gd name="T12" fmla="*/ 16 w 77"/>
                  <a:gd name="T13" fmla="*/ 9 h 58"/>
                  <a:gd name="T14" fmla="*/ 18 w 77"/>
                  <a:gd name="T15" fmla="*/ 12 h 58"/>
                  <a:gd name="T16" fmla="*/ 19 w 77"/>
                  <a:gd name="T17" fmla="*/ 14 h 58"/>
                  <a:gd name="T18" fmla="*/ 18 w 77"/>
                  <a:gd name="T19" fmla="*/ 15 h 58"/>
                  <a:gd name="T20" fmla="*/ 16 w 77"/>
                  <a:gd name="T21" fmla="*/ 14 h 58"/>
                  <a:gd name="T22" fmla="*/ 13 w 77"/>
                  <a:gd name="T23" fmla="*/ 12 h 58"/>
                  <a:gd name="T24" fmla="*/ 10 w 77"/>
                  <a:gd name="T25" fmla="*/ 9 h 58"/>
                  <a:gd name="T26" fmla="*/ 7 w 77"/>
                  <a:gd name="T27" fmla="*/ 7 h 58"/>
                  <a:gd name="T28" fmla="*/ 4 w 77"/>
                  <a:gd name="T29" fmla="*/ 4 h 58"/>
                  <a:gd name="T30" fmla="*/ 1 w 77"/>
                  <a:gd name="T31" fmla="*/ 2 h 58"/>
                  <a:gd name="T32" fmla="*/ 0 w 77"/>
                  <a:gd name="T33" fmla="*/ 0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7" h="58">
                    <a:moveTo>
                      <a:pt x="0" y="0"/>
                    </a:moveTo>
                    <a:lnTo>
                      <a:pt x="9" y="3"/>
                    </a:lnTo>
                    <a:lnTo>
                      <a:pt x="22" y="7"/>
                    </a:lnTo>
                    <a:lnTo>
                      <a:pt x="34" y="13"/>
                    </a:lnTo>
                    <a:lnTo>
                      <a:pt x="46" y="20"/>
                    </a:lnTo>
                    <a:lnTo>
                      <a:pt x="58" y="29"/>
                    </a:lnTo>
                    <a:lnTo>
                      <a:pt x="67" y="36"/>
                    </a:lnTo>
                    <a:lnTo>
                      <a:pt x="73" y="47"/>
                    </a:lnTo>
                    <a:lnTo>
                      <a:pt x="77" y="56"/>
                    </a:lnTo>
                    <a:lnTo>
                      <a:pt x="73" y="58"/>
                    </a:lnTo>
                    <a:lnTo>
                      <a:pt x="67" y="55"/>
                    </a:lnTo>
                    <a:lnTo>
                      <a:pt x="55" y="47"/>
                    </a:lnTo>
                    <a:lnTo>
                      <a:pt x="43" y="36"/>
                    </a:lnTo>
                    <a:lnTo>
                      <a:pt x="29" y="26"/>
                    </a:lnTo>
                    <a:lnTo>
                      <a:pt x="17" y="15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" name="Freeform 353"/>
              <p:cNvSpPr>
                <a:spLocks/>
              </p:cNvSpPr>
              <p:nvPr/>
            </p:nvSpPr>
            <p:spPr bwMode="auto">
              <a:xfrm>
                <a:off x="1075" y="431"/>
                <a:ext cx="40" cy="14"/>
              </a:xfrm>
              <a:custGeom>
                <a:avLst/>
                <a:gdLst>
                  <a:gd name="T0" fmla="*/ 20 w 80"/>
                  <a:gd name="T1" fmla="*/ 7 h 27"/>
                  <a:gd name="T2" fmla="*/ 20 w 80"/>
                  <a:gd name="T3" fmla="*/ 7 h 27"/>
                  <a:gd name="T4" fmla="*/ 17 w 80"/>
                  <a:gd name="T5" fmla="*/ 7 h 27"/>
                  <a:gd name="T6" fmla="*/ 15 w 80"/>
                  <a:gd name="T7" fmla="*/ 6 h 27"/>
                  <a:gd name="T8" fmla="*/ 12 w 80"/>
                  <a:gd name="T9" fmla="*/ 5 h 27"/>
                  <a:gd name="T10" fmla="*/ 8 w 80"/>
                  <a:gd name="T11" fmla="*/ 4 h 27"/>
                  <a:gd name="T12" fmla="*/ 5 w 80"/>
                  <a:gd name="T13" fmla="*/ 3 h 27"/>
                  <a:gd name="T14" fmla="*/ 2 w 80"/>
                  <a:gd name="T15" fmla="*/ 2 h 27"/>
                  <a:gd name="T16" fmla="*/ 0 w 80"/>
                  <a:gd name="T17" fmla="*/ 1 h 27"/>
                  <a:gd name="T18" fmla="*/ 3 w 80"/>
                  <a:gd name="T19" fmla="*/ 0 h 27"/>
                  <a:gd name="T20" fmla="*/ 6 w 80"/>
                  <a:gd name="T21" fmla="*/ 0 h 27"/>
                  <a:gd name="T22" fmla="*/ 10 w 80"/>
                  <a:gd name="T23" fmla="*/ 1 h 27"/>
                  <a:gd name="T24" fmla="*/ 13 w 80"/>
                  <a:gd name="T25" fmla="*/ 2 h 27"/>
                  <a:gd name="T26" fmla="*/ 17 w 80"/>
                  <a:gd name="T27" fmla="*/ 2 h 27"/>
                  <a:gd name="T28" fmla="*/ 19 w 80"/>
                  <a:gd name="T29" fmla="*/ 4 h 27"/>
                  <a:gd name="T30" fmla="*/ 20 w 80"/>
                  <a:gd name="T31" fmla="*/ 5 h 27"/>
                  <a:gd name="T32" fmla="*/ 20 w 80"/>
                  <a:gd name="T33" fmla="*/ 7 h 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0" h="27">
                    <a:moveTo>
                      <a:pt x="80" y="26"/>
                    </a:moveTo>
                    <a:lnTo>
                      <a:pt x="77" y="27"/>
                    </a:lnTo>
                    <a:lnTo>
                      <a:pt x="68" y="26"/>
                    </a:lnTo>
                    <a:lnTo>
                      <a:pt x="58" y="23"/>
                    </a:lnTo>
                    <a:lnTo>
                      <a:pt x="45" y="18"/>
                    </a:lnTo>
                    <a:lnTo>
                      <a:pt x="32" y="14"/>
                    </a:lnTo>
                    <a:lnTo>
                      <a:pt x="19" y="9"/>
                    </a:lnTo>
                    <a:lnTo>
                      <a:pt x="7" y="5"/>
                    </a:lnTo>
                    <a:lnTo>
                      <a:pt x="0" y="3"/>
                    </a:lnTo>
                    <a:lnTo>
                      <a:pt x="10" y="0"/>
                    </a:lnTo>
                    <a:lnTo>
                      <a:pt x="22" y="0"/>
                    </a:lnTo>
                    <a:lnTo>
                      <a:pt x="38" y="2"/>
                    </a:lnTo>
                    <a:lnTo>
                      <a:pt x="51" y="5"/>
                    </a:lnTo>
                    <a:lnTo>
                      <a:pt x="65" y="8"/>
                    </a:lnTo>
                    <a:lnTo>
                      <a:pt x="74" y="14"/>
                    </a:lnTo>
                    <a:lnTo>
                      <a:pt x="80" y="20"/>
                    </a:lnTo>
                    <a:lnTo>
                      <a:pt x="80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2" name="Freeform 354"/>
              <p:cNvSpPr>
                <a:spLocks/>
              </p:cNvSpPr>
              <p:nvPr/>
            </p:nvSpPr>
            <p:spPr bwMode="auto">
              <a:xfrm>
                <a:off x="1087" y="419"/>
                <a:ext cx="40" cy="13"/>
              </a:xfrm>
              <a:custGeom>
                <a:avLst/>
                <a:gdLst>
                  <a:gd name="T0" fmla="*/ 20 w 81"/>
                  <a:gd name="T1" fmla="*/ 7 h 26"/>
                  <a:gd name="T2" fmla="*/ 19 w 81"/>
                  <a:gd name="T3" fmla="*/ 7 h 26"/>
                  <a:gd name="T4" fmla="*/ 17 w 81"/>
                  <a:gd name="T5" fmla="*/ 6 h 26"/>
                  <a:gd name="T6" fmla="*/ 14 w 81"/>
                  <a:gd name="T7" fmla="*/ 6 h 26"/>
                  <a:gd name="T8" fmla="*/ 11 w 81"/>
                  <a:gd name="T9" fmla="*/ 5 h 26"/>
                  <a:gd name="T10" fmla="*/ 7 w 81"/>
                  <a:gd name="T11" fmla="*/ 4 h 26"/>
                  <a:gd name="T12" fmla="*/ 4 w 81"/>
                  <a:gd name="T13" fmla="*/ 3 h 26"/>
                  <a:gd name="T14" fmla="*/ 2 w 81"/>
                  <a:gd name="T15" fmla="*/ 2 h 26"/>
                  <a:gd name="T16" fmla="*/ 0 w 81"/>
                  <a:gd name="T17" fmla="*/ 1 h 26"/>
                  <a:gd name="T18" fmla="*/ 2 w 81"/>
                  <a:gd name="T19" fmla="*/ 0 h 26"/>
                  <a:gd name="T20" fmla="*/ 6 w 81"/>
                  <a:gd name="T21" fmla="*/ 0 h 26"/>
                  <a:gd name="T22" fmla="*/ 9 w 81"/>
                  <a:gd name="T23" fmla="*/ 1 h 26"/>
                  <a:gd name="T24" fmla="*/ 13 w 81"/>
                  <a:gd name="T25" fmla="*/ 1 h 26"/>
                  <a:gd name="T26" fmla="*/ 16 w 81"/>
                  <a:gd name="T27" fmla="*/ 2 h 26"/>
                  <a:gd name="T28" fmla="*/ 18 w 81"/>
                  <a:gd name="T29" fmla="*/ 4 h 26"/>
                  <a:gd name="T30" fmla="*/ 20 w 81"/>
                  <a:gd name="T31" fmla="*/ 5 h 26"/>
                  <a:gd name="T32" fmla="*/ 20 w 81"/>
                  <a:gd name="T33" fmla="*/ 7 h 2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1" h="26">
                    <a:moveTo>
                      <a:pt x="81" y="26"/>
                    </a:moveTo>
                    <a:lnTo>
                      <a:pt x="76" y="26"/>
                    </a:lnTo>
                    <a:lnTo>
                      <a:pt x="69" y="24"/>
                    </a:lnTo>
                    <a:lnTo>
                      <a:pt x="56" y="21"/>
                    </a:lnTo>
                    <a:lnTo>
                      <a:pt x="44" y="18"/>
                    </a:lnTo>
                    <a:lnTo>
                      <a:pt x="30" y="13"/>
                    </a:lnTo>
                    <a:lnTo>
                      <a:pt x="18" y="9"/>
                    </a:lnTo>
                    <a:lnTo>
                      <a:pt x="8" y="6"/>
                    </a:lnTo>
                    <a:lnTo>
                      <a:pt x="0" y="3"/>
                    </a:lnTo>
                    <a:lnTo>
                      <a:pt x="11" y="0"/>
                    </a:lnTo>
                    <a:lnTo>
                      <a:pt x="24" y="0"/>
                    </a:lnTo>
                    <a:lnTo>
                      <a:pt x="38" y="1"/>
                    </a:lnTo>
                    <a:lnTo>
                      <a:pt x="52" y="4"/>
                    </a:lnTo>
                    <a:lnTo>
                      <a:pt x="66" y="7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1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3" name="Freeform 355"/>
              <p:cNvSpPr>
                <a:spLocks/>
              </p:cNvSpPr>
              <p:nvPr/>
            </p:nvSpPr>
            <p:spPr bwMode="auto">
              <a:xfrm>
                <a:off x="1053" y="444"/>
                <a:ext cx="194" cy="54"/>
              </a:xfrm>
              <a:custGeom>
                <a:avLst/>
                <a:gdLst>
                  <a:gd name="T0" fmla="*/ 1 w 390"/>
                  <a:gd name="T1" fmla="*/ 24 h 107"/>
                  <a:gd name="T2" fmla="*/ 0 w 390"/>
                  <a:gd name="T3" fmla="*/ 24 h 107"/>
                  <a:gd name="T4" fmla="*/ 0 w 390"/>
                  <a:gd name="T5" fmla="*/ 25 h 107"/>
                  <a:gd name="T6" fmla="*/ 0 w 390"/>
                  <a:gd name="T7" fmla="*/ 26 h 107"/>
                  <a:gd name="T8" fmla="*/ 0 w 390"/>
                  <a:gd name="T9" fmla="*/ 27 h 107"/>
                  <a:gd name="T10" fmla="*/ 7 w 390"/>
                  <a:gd name="T11" fmla="*/ 23 h 107"/>
                  <a:gd name="T12" fmla="*/ 14 w 390"/>
                  <a:gd name="T13" fmla="*/ 19 h 107"/>
                  <a:gd name="T14" fmla="*/ 21 w 390"/>
                  <a:gd name="T15" fmla="*/ 16 h 107"/>
                  <a:gd name="T16" fmla="*/ 28 w 390"/>
                  <a:gd name="T17" fmla="*/ 13 h 107"/>
                  <a:gd name="T18" fmla="*/ 34 w 390"/>
                  <a:gd name="T19" fmla="*/ 10 h 107"/>
                  <a:gd name="T20" fmla="*/ 41 w 390"/>
                  <a:gd name="T21" fmla="*/ 8 h 107"/>
                  <a:gd name="T22" fmla="*/ 47 w 390"/>
                  <a:gd name="T23" fmla="*/ 7 h 107"/>
                  <a:gd name="T24" fmla="*/ 53 w 390"/>
                  <a:gd name="T25" fmla="*/ 5 h 107"/>
                  <a:gd name="T26" fmla="*/ 60 w 390"/>
                  <a:gd name="T27" fmla="*/ 5 h 107"/>
                  <a:gd name="T28" fmla="*/ 65 w 390"/>
                  <a:gd name="T29" fmla="*/ 4 h 107"/>
                  <a:gd name="T30" fmla="*/ 71 w 390"/>
                  <a:gd name="T31" fmla="*/ 3 h 107"/>
                  <a:gd name="T32" fmla="*/ 77 w 390"/>
                  <a:gd name="T33" fmla="*/ 3 h 107"/>
                  <a:gd name="T34" fmla="*/ 82 w 390"/>
                  <a:gd name="T35" fmla="*/ 3 h 107"/>
                  <a:gd name="T36" fmla="*/ 87 w 390"/>
                  <a:gd name="T37" fmla="*/ 2 h 107"/>
                  <a:gd name="T38" fmla="*/ 92 w 390"/>
                  <a:gd name="T39" fmla="*/ 2 h 107"/>
                  <a:gd name="T40" fmla="*/ 97 w 390"/>
                  <a:gd name="T41" fmla="*/ 2 h 107"/>
                  <a:gd name="T42" fmla="*/ 94 w 390"/>
                  <a:gd name="T43" fmla="*/ 1 h 107"/>
                  <a:gd name="T44" fmla="*/ 90 w 390"/>
                  <a:gd name="T45" fmla="*/ 1 h 107"/>
                  <a:gd name="T46" fmla="*/ 85 w 390"/>
                  <a:gd name="T47" fmla="*/ 0 h 107"/>
                  <a:gd name="T48" fmla="*/ 79 w 390"/>
                  <a:gd name="T49" fmla="*/ 0 h 107"/>
                  <a:gd name="T50" fmla="*/ 73 w 390"/>
                  <a:gd name="T51" fmla="*/ 0 h 107"/>
                  <a:gd name="T52" fmla="*/ 66 w 390"/>
                  <a:gd name="T53" fmla="*/ 1 h 107"/>
                  <a:gd name="T54" fmla="*/ 59 w 390"/>
                  <a:gd name="T55" fmla="*/ 2 h 107"/>
                  <a:gd name="T56" fmla="*/ 52 w 390"/>
                  <a:gd name="T57" fmla="*/ 3 h 107"/>
                  <a:gd name="T58" fmla="*/ 44 w 390"/>
                  <a:gd name="T59" fmla="*/ 4 h 107"/>
                  <a:gd name="T60" fmla="*/ 37 w 390"/>
                  <a:gd name="T61" fmla="*/ 6 h 107"/>
                  <a:gd name="T62" fmla="*/ 30 w 390"/>
                  <a:gd name="T63" fmla="*/ 8 h 107"/>
                  <a:gd name="T64" fmla="*/ 23 w 390"/>
                  <a:gd name="T65" fmla="*/ 10 h 107"/>
                  <a:gd name="T66" fmla="*/ 16 w 390"/>
                  <a:gd name="T67" fmla="*/ 13 h 107"/>
                  <a:gd name="T68" fmla="*/ 10 w 390"/>
                  <a:gd name="T69" fmla="*/ 16 h 107"/>
                  <a:gd name="T70" fmla="*/ 5 w 390"/>
                  <a:gd name="T71" fmla="*/ 20 h 107"/>
                  <a:gd name="T72" fmla="*/ 1 w 390"/>
                  <a:gd name="T73" fmla="*/ 24 h 10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90" h="107">
                    <a:moveTo>
                      <a:pt x="5" y="93"/>
                    </a:moveTo>
                    <a:lnTo>
                      <a:pt x="3" y="96"/>
                    </a:lnTo>
                    <a:lnTo>
                      <a:pt x="2" y="99"/>
                    </a:lnTo>
                    <a:lnTo>
                      <a:pt x="2" y="104"/>
                    </a:lnTo>
                    <a:lnTo>
                      <a:pt x="0" y="107"/>
                    </a:lnTo>
                    <a:lnTo>
                      <a:pt x="28" y="89"/>
                    </a:lnTo>
                    <a:lnTo>
                      <a:pt x="57" y="73"/>
                    </a:lnTo>
                    <a:lnTo>
                      <a:pt x="84" y="61"/>
                    </a:lnTo>
                    <a:lnTo>
                      <a:pt x="112" y="49"/>
                    </a:lnTo>
                    <a:lnTo>
                      <a:pt x="139" y="40"/>
                    </a:lnTo>
                    <a:lnTo>
                      <a:pt x="165" y="32"/>
                    </a:lnTo>
                    <a:lnTo>
                      <a:pt x="191" y="26"/>
                    </a:lnTo>
                    <a:lnTo>
                      <a:pt x="216" y="20"/>
                    </a:lnTo>
                    <a:lnTo>
                      <a:pt x="241" y="17"/>
                    </a:lnTo>
                    <a:lnTo>
                      <a:pt x="264" y="14"/>
                    </a:lnTo>
                    <a:lnTo>
                      <a:pt x="287" y="11"/>
                    </a:lnTo>
                    <a:lnTo>
                      <a:pt x="310" y="9"/>
                    </a:lnTo>
                    <a:lnTo>
                      <a:pt x="332" y="9"/>
                    </a:lnTo>
                    <a:lnTo>
                      <a:pt x="351" y="8"/>
                    </a:lnTo>
                    <a:lnTo>
                      <a:pt x="371" y="8"/>
                    </a:lnTo>
                    <a:lnTo>
                      <a:pt x="390" y="6"/>
                    </a:lnTo>
                    <a:lnTo>
                      <a:pt x="377" y="3"/>
                    </a:lnTo>
                    <a:lnTo>
                      <a:pt x="361" y="1"/>
                    </a:lnTo>
                    <a:lnTo>
                      <a:pt x="342" y="0"/>
                    </a:lnTo>
                    <a:lnTo>
                      <a:pt x="319" y="0"/>
                    </a:lnTo>
                    <a:lnTo>
                      <a:pt x="293" y="0"/>
                    </a:lnTo>
                    <a:lnTo>
                      <a:pt x="267" y="3"/>
                    </a:lnTo>
                    <a:lnTo>
                      <a:pt x="238" y="6"/>
                    </a:lnTo>
                    <a:lnTo>
                      <a:pt x="209" y="11"/>
                    </a:lnTo>
                    <a:lnTo>
                      <a:pt x="179" y="15"/>
                    </a:lnTo>
                    <a:lnTo>
                      <a:pt x="150" y="23"/>
                    </a:lnTo>
                    <a:lnTo>
                      <a:pt x="121" y="30"/>
                    </a:lnTo>
                    <a:lnTo>
                      <a:pt x="93" y="40"/>
                    </a:lnTo>
                    <a:lnTo>
                      <a:pt x="67" y="52"/>
                    </a:lnTo>
                    <a:lnTo>
                      <a:pt x="43" y="64"/>
                    </a:lnTo>
                    <a:lnTo>
                      <a:pt x="23" y="78"/>
                    </a:lnTo>
                    <a:lnTo>
                      <a:pt x="5" y="9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4" name="Freeform 356"/>
              <p:cNvSpPr>
                <a:spLocks/>
              </p:cNvSpPr>
              <p:nvPr/>
            </p:nvSpPr>
            <p:spPr bwMode="auto">
              <a:xfrm>
                <a:off x="1207" y="448"/>
                <a:ext cx="30" cy="27"/>
              </a:xfrm>
              <a:custGeom>
                <a:avLst/>
                <a:gdLst>
                  <a:gd name="T0" fmla="*/ 15 w 59"/>
                  <a:gd name="T1" fmla="*/ 13 h 55"/>
                  <a:gd name="T2" fmla="*/ 15 w 59"/>
                  <a:gd name="T3" fmla="*/ 13 h 55"/>
                  <a:gd name="T4" fmla="*/ 15 w 59"/>
                  <a:gd name="T5" fmla="*/ 11 h 55"/>
                  <a:gd name="T6" fmla="*/ 14 w 59"/>
                  <a:gd name="T7" fmla="*/ 9 h 55"/>
                  <a:gd name="T8" fmla="*/ 12 w 59"/>
                  <a:gd name="T9" fmla="*/ 7 h 55"/>
                  <a:gd name="T10" fmla="*/ 9 w 59"/>
                  <a:gd name="T11" fmla="*/ 4 h 55"/>
                  <a:gd name="T12" fmla="*/ 7 w 59"/>
                  <a:gd name="T13" fmla="*/ 2 h 55"/>
                  <a:gd name="T14" fmla="*/ 4 w 59"/>
                  <a:gd name="T15" fmla="*/ 0 h 55"/>
                  <a:gd name="T16" fmla="*/ 0 w 59"/>
                  <a:gd name="T17" fmla="*/ 0 h 55"/>
                  <a:gd name="T18" fmla="*/ 2 w 59"/>
                  <a:gd name="T19" fmla="*/ 1 h 55"/>
                  <a:gd name="T20" fmla="*/ 4 w 59"/>
                  <a:gd name="T21" fmla="*/ 3 h 55"/>
                  <a:gd name="T22" fmla="*/ 6 w 59"/>
                  <a:gd name="T23" fmla="*/ 5 h 55"/>
                  <a:gd name="T24" fmla="*/ 8 w 59"/>
                  <a:gd name="T25" fmla="*/ 8 h 55"/>
                  <a:gd name="T26" fmla="*/ 11 w 59"/>
                  <a:gd name="T27" fmla="*/ 10 h 55"/>
                  <a:gd name="T28" fmla="*/ 12 w 59"/>
                  <a:gd name="T29" fmla="*/ 12 h 55"/>
                  <a:gd name="T30" fmla="*/ 14 w 59"/>
                  <a:gd name="T31" fmla="*/ 13 h 55"/>
                  <a:gd name="T32" fmla="*/ 15 w 59"/>
                  <a:gd name="T33" fmla="*/ 13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55">
                    <a:moveTo>
                      <a:pt x="58" y="55"/>
                    </a:moveTo>
                    <a:lnTo>
                      <a:pt x="59" y="52"/>
                    </a:lnTo>
                    <a:lnTo>
                      <a:pt x="58" y="46"/>
                    </a:lnTo>
                    <a:lnTo>
                      <a:pt x="53" y="37"/>
                    </a:lnTo>
                    <a:lnTo>
                      <a:pt x="45" y="28"/>
                    </a:lnTo>
                    <a:lnTo>
                      <a:pt x="36" y="18"/>
                    </a:lnTo>
                    <a:lnTo>
                      <a:pt x="26" y="9"/>
                    </a:lnTo>
                    <a:lnTo>
                      <a:pt x="13" y="3"/>
                    </a:lnTo>
                    <a:lnTo>
                      <a:pt x="0" y="0"/>
                    </a:lnTo>
                    <a:lnTo>
                      <a:pt x="7" y="6"/>
                    </a:lnTo>
                    <a:lnTo>
                      <a:pt x="15" y="14"/>
                    </a:lnTo>
                    <a:lnTo>
                      <a:pt x="24" y="23"/>
                    </a:lnTo>
                    <a:lnTo>
                      <a:pt x="32" y="34"/>
                    </a:lnTo>
                    <a:lnTo>
                      <a:pt x="41" y="43"/>
                    </a:lnTo>
                    <a:lnTo>
                      <a:pt x="48" y="50"/>
                    </a:lnTo>
                    <a:lnTo>
                      <a:pt x="53" y="55"/>
                    </a:lnTo>
                    <a:lnTo>
                      <a:pt x="58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5" name="Freeform 357"/>
              <p:cNvSpPr>
                <a:spLocks/>
              </p:cNvSpPr>
              <p:nvPr/>
            </p:nvSpPr>
            <p:spPr bwMode="auto">
              <a:xfrm>
                <a:off x="1171" y="448"/>
                <a:ext cx="39" cy="32"/>
              </a:xfrm>
              <a:custGeom>
                <a:avLst/>
                <a:gdLst>
                  <a:gd name="T0" fmla="*/ 19 w 78"/>
                  <a:gd name="T1" fmla="*/ 17 h 62"/>
                  <a:gd name="T2" fmla="*/ 20 w 78"/>
                  <a:gd name="T3" fmla="*/ 15 h 62"/>
                  <a:gd name="T4" fmla="*/ 19 w 78"/>
                  <a:gd name="T5" fmla="*/ 14 h 62"/>
                  <a:gd name="T6" fmla="*/ 17 w 78"/>
                  <a:gd name="T7" fmla="*/ 11 h 62"/>
                  <a:gd name="T8" fmla="*/ 14 w 78"/>
                  <a:gd name="T9" fmla="*/ 8 h 62"/>
                  <a:gd name="T10" fmla="*/ 11 w 78"/>
                  <a:gd name="T11" fmla="*/ 5 h 62"/>
                  <a:gd name="T12" fmla="*/ 8 w 78"/>
                  <a:gd name="T13" fmla="*/ 3 h 62"/>
                  <a:gd name="T14" fmla="*/ 4 w 78"/>
                  <a:gd name="T15" fmla="*/ 1 h 62"/>
                  <a:gd name="T16" fmla="*/ 0 w 78"/>
                  <a:gd name="T17" fmla="*/ 0 h 62"/>
                  <a:gd name="T18" fmla="*/ 2 w 78"/>
                  <a:gd name="T19" fmla="*/ 1 h 62"/>
                  <a:gd name="T20" fmla="*/ 4 w 78"/>
                  <a:gd name="T21" fmla="*/ 4 h 62"/>
                  <a:gd name="T22" fmla="*/ 7 w 78"/>
                  <a:gd name="T23" fmla="*/ 6 h 62"/>
                  <a:gd name="T24" fmla="*/ 10 w 78"/>
                  <a:gd name="T25" fmla="*/ 9 h 62"/>
                  <a:gd name="T26" fmla="*/ 13 w 78"/>
                  <a:gd name="T27" fmla="*/ 12 h 62"/>
                  <a:gd name="T28" fmla="*/ 16 w 78"/>
                  <a:gd name="T29" fmla="*/ 15 h 62"/>
                  <a:gd name="T30" fmla="*/ 18 w 78"/>
                  <a:gd name="T31" fmla="*/ 17 h 62"/>
                  <a:gd name="T32" fmla="*/ 19 w 78"/>
                  <a:gd name="T33" fmla="*/ 17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8" h="62">
                    <a:moveTo>
                      <a:pt x="76" y="62"/>
                    </a:moveTo>
                    <a:lnTo>
                      <a:pt x="78" y="58"/>
                    </a:lnTo>
                    <a:lnTo>
                      <a:pt x="75" y="52"/>
                    </a:lnTo>
                    <a:lnTo>
                      <a:pt x="67" y="41"/>
                    </a:lnTo>
                    <a:lnTo>
                      <a:pt x="56" y="30"/>
                    </a:lnTo>
                    <a:lnTo>
                      <a:pt x="44" y="19"/>
                    </a:lnTo>
                    <a:lnTo>
                      <a:pt x="29" y="10"/>
                    </a:lnTo>
                    <a:lnTo>
                      <a:pt x="15" y="3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15" y="13"/>
                    </a:lnTo>
                    <a:lnTo>
                      <a:pt x="26" y="24"/>
                    </a:lnTo>
                    <a:lnTo>
                      <a:pt x="38" y="35"/>
                    </a:lnTo>
                    <a:lnTo>
                      <a:pt x="49" y="47"/>
                    </a:lnTo>
                    <a:lnTo>
                      <a:pt x="61" y="56"/>
                    </a:lnTo>
                    <a:lnTo>
                      <a:pt x="70" y="62"/>
                    </a:lnTo>
                    <a:lnTo>
                      <a:pt x="76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6" name="Freeform 358"/>
              <p:cNvSpPr>
                <a:spLocks/>
              </p:cNvSpPr>
              <p:nvPr/>
            </p:nvSpPr>
            <p:spPr bwMode="auto">
              <a:xfrm>
                <a:off x="1153" y="452"/>
                <a:ext cx="35" cy="36"/>
              </a:xfrm>
              <a:custGeom>
                <a:avLst/>
                <a:gdLst>
                  <a:gd name="T0" fmla="*/ 18 w 68"/>
                  <a:gd name="T1" fmla="*/ 18 h 72"/>
                  <a:gd name="T2" fmla="*/ 18 w 68"/>
                  <a:gd name="T3" fmla="*/ 17 h 72"/>
                  <a:gd name="T4" fmla="*/ 18 w 68"/>
                  <a:gd name="T5" fmla="*/ 15 h 72"/>
                  <a:gd name="T6" fmla="*/ 15 w 68"/>
                  <a:gd name="T7" fmla="*/ 12 h 72"/>
                  <a:gd name="T8" fmla="*/ 13 w 68"/>
                  <a:gd name="T9" fmla="*/ 9 h 72"/>
                  <a:gd name="T10" fmla="*/ 10 w 68"/>
                  <a:gd name="T11" fmla="*/ 6 h 72"/>
                  <a:gd name="T12" fmla="*/ 7 w 68"/>
                  <a:gd name="T13" fmla="*/ 3 h 72"/>
                  <a:gd name="T14" fmla="*/ 4 w 68"/>
                  <a:gd name="T15" fmla="*/ 1 h 72"/>
                  <a:gd name="T16" fmla="*/ 0 w 68"/>
                  <a:gd name="T17" fmla="*/ 0 h 72"/>
                  <a:gd name="T18" fmla="*/ 1 w 68"/>
                  <a:gd name="T19" fmla="*/ 2 h 72"/>
                  <a:gd name="T20" fmla="*/ 3 w 68"/>
                  <a:gd name="T21" fmla="*/ 4 h 72"/>
                  <a:gd name="T22" fmla="*/ 6 w 68"/>
                  <a:gd name="T23" fmla="*/ 7 h 72"/>
                  <a:gd name="T24" fmla="*/ 8 w 68"/>
                  <a:gd name="T25" fmla="*/ 10 h 72"/>
                  <a:gd name="T26" fmla="*/ 11 w 68"/>
                  <a:gd name="T27" fmla="*/ 14 h 72"/>
                  <a:gd name="T28" fmla="*/ 14 w 68"/>
                  <a:gd name="T29" fmla="*/ 16 h 72"/>
                  <a:gd name="T30" fmla="*/ 16 w 68"/>
                  <a:gd name="T31" fmla="*/ 18 h 72"/>
                  <a:gd name="T32" fmla="*/ 18 w 68"/>
                  <a:gd name="T33" fmla="*/ 18 h 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72">
                    <a:moveTo>
                      <a:pt x="67" y="72"/>
                    </a:moveTo>
                    <a:lnTo>
                      <a:pt x="68" y="67"/>
                    </a:lnTo>
                    <a:lnTo>
                      <a:pt x="67" y="58"/>
                    </a:lnTo>
                    <a:lnTo>
                      <a:pt x="59" y="46"/>
                    </a:lnTo>
                    <a:lnTo>
                      <a:pt x="50" y="34"/>
                    </a:lnTo>
                    <a:lnTo>
                      <a:pt x="39" y="22"/>
                    </a:lnTo>
                    <a:lnTo>
                      <a:pt x="26" y="11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12" y="15"/>
                    </a:lnTo>
                    <a:lnTo>
                      <a:pt x="21" y="28"/>
                    </a:lnTo>
                    <a:lnTo>
                      <a:pt x="32" y="40"/>
                    </a:lnTo>
                    <a:lnTo>
                      <a:pt x="43" y="54"/>
                    </a:lnTo>
                    <a:lnTo>
                      <a:pt x="53" y="64"/>
                    </a:lnTo>
                    <a:lnTo>
                      <a:pt x="62" y="70"/>
                    </a:lnTo>
                    <a:lnTo>
                      <a:pt x="67" y="7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7" name="Freeform 359"/>
              <p:cNvSpPr>
                <a:spLocks/>
              </p:cNvSpPr>
              <p:nvPr/>
            </p:nvSpPr>
            <p:spPr bwMode="auto">
              <a:xfrm>
                <a:off x="1121" y="458"/>
                <a:ext cx="29" cy="34"/>
              </a:xfrm>
              <a:custGeom>
                <a:avLst/>
                <a:gdLst>
                  <a:gd name="T0" fmla="*/ 14 w 60"/>
                  <a:gd name="T1" fmla="*/ 17 h 68"/>
                  <a:gd name="T2" fmla="*/ 14 w 60"/>
                  <a:gd name="T3" fmla="*/ 16 h 68"/>
                  <a:gd name="T4" fmla="*/ 14 w 60"/>
                  <a:gd name="T5" fmla="*/ 14 h 68"/>
                  <a:gd name="T6" fmla="*/ 12 w 60"/>
                  <a:gd name="T7" fmla="*/ 12 h 68"/>
                  <a:gd name="T8" fmla="*/ 10 w 60"/>
                  <a:gd name="T9" fmla="*/ 9 h 68"/>
                  <a:gd name="T10" fmla="*/ 7 w 60"/>
                  <a:gd name="T11" fmla="*/ 5 h 68"/>
                  <a:gd name="T12" fmla="*/ 5 w 60"/>
                  <a:gd name="T13" fmla="*/ 3 h 68"/>
                  <a:gd name="T14" fmla="*/ 2 w 60"/>
                  <a:gd name="T15" fmla="*/ 1 h 68"/>
                  <a:gd name="T16" fmla="*/ 0 w 60"/>
                  <a:gd name="T17" fmla="*/ 0 h 68"/>
                  <a:gd name="T18" fmla="*/ 1 w 60"/>
                  <a:gd name="T19" fmla="*/ 2 h 68"/>
                  <a:gd name="T20" fmla="*/ 2 w 60"/>
                  <a:gd name="T21" fmla="*/ 4 h 68"/>
                  <a:gd name="T22" fmla="*/ 4 w 60"/>
                  <a:gd name="T23" fmla="*/ 7 h 68"/>
                  <a:gd name="T24" fmla="*/ 7 w 60"/>
                  <a:gd name="T25" fmla="*/ 10 h 68"/>
                  <a:gd name="T26" fmla="*/ 8 w 60"/>
                  <a:gd name="T27" fmla="*/ 13 h 68"/>
                  <a:gd name="T28" fmla="*/ 10 w 60"/>
                  <a:gd name="T29" fmla="*/ 16 h 68"/>
                  <a:gd name="T30" fmla="*/ 12 w 60"/>
                  <a:gd name="T31" fmla="*/ 17 h 68"/>
                  <a:gd name="T32" fmla="*/ 14 w 60"/>
                  <a:gd name="T33" fmla="*/ 17 h 6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68">
                    <a:moveTo>
                      <a:pt x="58" y="68"/>
                    </a:moveTo>
                    <a:lnTo>
                      <a:pt x="60" y="63"/>
                    </a:lnTo>
                    <a:lnTo>
                      <a:pt x="57" y="55"/>
                    </a:lnTo>
                    <a:lnTo>
                      <a:pt x="51" y="45"/>
                    </a:lnTo>
                    <a:lnTo>
                      <a:pt x="41" y="33"/>
                    </a:lnTo>
                    <a:lnTo>
                      <a:pt x="32" y="20"/>
                    </a:lnTo>
                    <a:lnTo>
                      <a:pt x="22" y="10"/>
                    </a:lnTo>
                    <a:lnTo>
                      <a:pt x="9" y="3"/>
                    </a:lnTo>
                    <a:lnTo>
                      <a:pt x="0" y="0"/>
                    </a:lnTo>
                    <a:lnTo>
                      <a:pt x="5" y="7"/>
                    </a:lnTo>
                    <a:lnTo>
                      <a:pt x="11" y="16"/>
                    </a:lnTo>
                    <a:lnTo>
                      <a:pt x="18" y="28"/>
                    </a:lnTo>
                    <a:lnTo>
                      <a:pt x="28" y="40"/>
                    </a:lnTo>
                    <a:lnTo>
                      <a:pt x="35" y="52"/>
                    </a:lnTo>
                    <a:lnTo>
                      <a:pt x="44" y="62"/>
                    </a:lnTo>
                    <a:lnTo>
                      <a:pt x="52" y="68"/>
                    </a:lnTo>
                    <a:lnTo>
                      <a:pt x="58" y="6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8" name="Freeform 360"/>
              <p:cNvSpPr>
                <a:spLocks/>
              </p:cNvSpPr>
              <p:nvPr/>
            </p:nvSpPr>
            <p:spPr bwMode="auto">
              <a:xfrm>
                <a:off x="1107" y="464"/>
                <a:ext cx="21" cy="30"/>
              </a:xfrm>
              <a:custGeom>
                <a:avLst/>
                <a:gdLst>
                  <a:gd name="T0" fmla="*/ 10 w 42"/>
                  <a:gd name="T1" fmla="*/ 15 h 61"/>
                  <a:gd name="T2" fmla="*/ 11 w 42"/>
                  <a:gd name="T3" fmla="*/ 14 h 61"/>
                  <a:gd name="T4" fmla="*/ 11 w 42"/>
                  <a:gd name="T5" fmla="*/ 12 h 61"/>
                  <a:gd name="T6" fmla="*/ 11 w 42"/>
                  <a:gd name="T7" fmla="*/ 10 h 61"/>
                  <a:gd name="T8" fmla="*/ 9 w 42"/>
                  <a:gd name="T9" fmla="*/ 7 h 61"/>
                  <a:gd name="T10" fmla="*/ 8 w 42"/>
                  <a:gd name="T11" fmla="*/ 5 h 61"/>
                  <a:gd name="T12" fmla="*/ 6 w 42"/>
                  <a:gd name="T13" fmla="*/ 3 h 61"/>
                  <a:gd name="T14" fmla="*/ 3 w 42"/>
                  <a:gd name="T15" fmla="*/ 1 h 61"/>
                  <a:gd name="T16" fmla="*/ 0 w 42"/>
                  <a:gd name="T17" fmla="*/ 0 h 61"/>
                  <a:gd name="T18" fmla="*/ 3 w 42"/>
                  <a:gd name="T19" fmla="*/ 3 h 61"/>
                  <a:gd name="T20" fmla="*/ 5 w 42"/>
                  <a:gd name="T21" fmla="*/ 9 h 61"/>
                  <a:gd name="T22" fmla="*/ 8 w 42"/>
                  <a:gd name="T23" fmla="*/ 13 h 61"/>
                  <a:gd name="T24" fmla="*/ 10 w 42"/>
                  <a:gd name="T25" fmla="*/ 15 h 6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61">
                    <a:moveTo>
                      <a:pt x="39" y="61"/>
                    </a:moveTo>
                    <a:lnTo>
                      <a:pt x="42" y="58"/>
                    </a:lnTo>
                    <a:lnTo>
                      <a:pt x="42" y="51"/>
                    </a:lnTo>
                    <a:lnTo>
                      <a:pt x="41" y="41"/>
                    </a:lnTo>
                    <a:lnTo>
                      <a:pt x="36" y="31"/>
                    </a:lnTo>
                    <a:lnTo>
                      <a:pt x="30" y="22"/>
                    </a:lnTo>
                    <a:lnTo>
                      <a:pt x="23" y="12"/>
                    </a:lnTo>
                    <a:lnTo>
                      <a:pt x="12" y="5"/>
                    </a:lnTo>
                    <a:lnTo>
                      <a:pt x="0" y="0"/>
                    </a:lnTo>
                    <a:lnTo>
                      <a:pt x="9" y="15"/>
                    </a:lnTo>
                    <a:lnTo>
                      <a:pt x="19" y="37"/>
                    </a:lnTo>
                    <a:lnTo>
                      <a:pt x="30" y="55"/>
                    </a:lnTo>
                    <a:lnTo>
                      <a:pt x="39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9" name="Freeform 361"/>
              <p:cNvSpPr>
                <a:spLocks/>
              </p:cNvSpPr>
              <p:nvPr/>
            </p:nvSpPr>
            <p:spPr bwMode="auto">
              <a:xfrm>
                <a:off x="1077" y="478"/>
                <a:ext cx="17" cy="23"/>
              </a:xfrm>
              <a:custGeom>
                <a:avLst/>
                <a:gdLst>
                  <a:gd name="T0" fmla="*/ 8 w 34"/>
                  <a:gd name="T1" fmla="*/ 12 h 46"/>
                  <a:gd name="T2" fmla="*/ 9 w 34"/>
                  <a:gd name="T3" fmla="*/ 10 h 46"/>
                  <a:gd name="T4" fmla="*/ 7 w 34"/>
                  <a:gd name="T5" fmla="*/ 5 h 46"/>
                  <a:gd name="T6" fmla="*/ 3 w 34"/>
                  <a:gd name="T7" fmla="*/ 2 h 46"/>
                  <a:gd name="T8" fmla="*/ 0 w 34"/>
                  <a:gd name="T9" fmla="*/ 0 h 46"/>
                  <a:gd name="T10" fmla="*/ 2 w 34"/>
                  <a:gd name="T11" fmla="*/ 3 h 46"/>
                  <a:gd name="T12" fmla="*/ 4 w 34"/>
                  <a:gd name="T13" fmla="*/ 7 h 46"/>
                  <a:gd name="T14" fmla="*/ 6 w 34"/>
                  <a:gd name="T15" fmla="*/ 10 h 46"/>
                  <a:gd name="T16" fmla="*/ 8 w 34"/>
                  <a:gd name="T17" fmla="*/ 12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4" h="46">
                    <a:moveTo>
                      <a:pt x="31" y="46"/>
                    </a:moveTo>
                    <a:lnTo>
                      <a:pt x="34" y="37"/>
                    </a:lnTo>
                    <a:lnTo>
                      <a:pt x="26" y="20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6" y="11"/>
                    </a:lnTo>
                    <a:lnTo>
                      <a:pt x="14" y="26"/>
                    </a:lnTo>
                    <a:lnTo>
                      <a:pt x="23" y="40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0" name="Freeform 362"/>
              <p:cNvSpPr>
                <a:spLocks/>
              </p:cNvSpPr>
              <p:nvPr/>
            </p:nvSpPr>
            <p:spPr bwMode="auto">
              <a:xfrm>
                <a:off x="1064" y="484"/>
                <a:ext cx="12" cy="16"/>
              </a:xfrm>
              <a:custGeom>
                <a:avLst/>
                <a:gdLst>
                  <a:gd name="T0" fmla="*/ 5 w 25"/>
                  <a:gd name="T1" fmla="*/ 8 h 32"/>
                  <a:gd name="T2" fmla="*/ 6 w 25"/>
                  <a:gd name="T3" fmla="*/ 6 h 32"/>
                  <a:gd name="T4" fmla="*/ 5 w 25"/>
                  <a:gd name="T5" fmla="*/ 3 h 32"/>
                  <a:gd name="T6" fmla="*/ 3 w 25"/>
                  <a:gd name="T7" fmla="*/ 0 h 32"/>
                  <a:gd name="T8" fmla="*/ 0 w 25"/>
                  <a:gd name="T9" fmla="*/ 1 h 32"/>
                  <a:gd name="T10" fmla="*/ 2 w 25"/>
                  <a:gd name="T11" fmla="*/ 2 h 32"/>
                  <a:gd name="T12" fmla="*/ 3 w 25"/>
                  <a:gd name="T13" fmla="*/ 5 h 32"/>
                  <a:gd name="T14" fmla="*/ 4 w 25"/>
                  <a:gd name="T15" fmla="*/ 8 h 32"/>
                  <a:gd name="T16" fmla="*/ 5 w 25"/>
                  <a:gd name="T17" fmla="*/ 8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32">
                    <a:moveTo>
                      <a:pt x="23" y="31"/>
                    </a:moveTo>
                    <a:lnTo>
                      <a:pt x="25" y="22"/>
                    </a:lnTo>
                    <a:lnTo>
                      <a:pt x="20" y="10"/>
                    </a:lnTo>
                    <a:lnTo>
                      <a:pt x="12" y="0"/>
                    </a:lnTo>
                    <a:lnTo>
                      <a:pt x="0" y="2"/>
                    </a:lnTo>
                    <a:lnTo>
                      <a:pt x="9" y="8"/>
                    </a:lnTo>
                    <a:lnTo>
                      <a:pt x="14" y="20"/>
                    </a:lnTo>
                    <a:lnTo>
                      <a:pt x="18" y="32"/>
                    </a:lnTo>
                    <a:lnTo>
                      <a:pt x="23" y="3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" name="Freeform 363"/>
              <p:cNvSpPr>
                <a:spLocks/>
              </p:cNvSpPr>
              <p:nvPr/>
            </p:nvSpPr>
            <p:spPr bwMode="auto">
              <a:xfrm>
                <a:off x="1188" y="448"/>
                <a:ext cx="34" cy="29"/>
              </a:xfrm>
              <a:custGeom>
                <a:avLst/>
                <a:gdLst>
                  <a:gd name="T0" fmla="*/ 17 w 69"/>
                  <a:gd name="T1" fmla="*/ 14 h 60"/>
                  <a:gd name="T2" fmla="*/ 17 w 69"/>
                  <a:gd name="T3" fmla="*/ 13 h 60"/>
                  <a:gd name="T4" fmla="*/ 17 w 69"/>
                  <a:gd name="T5" fmla="*/ 12 h 60"/>
                  <a:gd name="T6" fmla="*/ 15 w 69"/>
                  <a:gd name="T7" fmla="*/ 9 h 60"/>
                  <a:gd name="T8" fmla="*/ 13 w 69"/>
                  <a:gd name="T9" fmla="*/ 7 h 60"/>
                  <a:gd name="T10" fmla="*/ 10 w 69"/>
                  <a:gd name="T11" fmla="*/ 5 h 60"/>
                  <a:gd name="T12" fmla="*/ 7 w 69"/>
                  <a:gd name="T13" fmla="*/ 2 h 60"/>
                  <a:gd name="T14" fmla="*/ 3 w 69"/>
                  <a:gd name="T15" fmla="*/ 0 h 60"/>
                  <a:gd name="T16" fmla="*/ 0 w 69"/>
                  <a:gd name="T17" fmla="*/ 0 h 60"/>
                  <a:gd name="T18" fmla="*/ 1 w 69"/>
                  <a:gd name="T19" fmla="*/ 1 h 60"/>
                  <a:gd name="T20" fmla="*/ 3 w 69"/>
                  <a:gd name="T21" fmla="*/ 3 h 60"/>
                  <a:gd name="T22" fmla="*/ 5 w 69"/>
                  <a:gd name="T23" fmla="*/ 5 h 60"/>
                  <a:gd name="T24" fmla="*/ 8 w 69"/>
                  <a:gd name="T25" fmla="*/ 8 h 60"/>
                  <a:gd name="T26" fmla="*/ 11 w 69"/>
                  <a:gd name="T27" fmla="*/ 10 h 60"/>
                  <a:gd name="T28" fmla="*/ 13 w 69"/>
                  <a:gd name="T29" fmla="*/ 13 h 60"/>
                  <a:gd name="T30" fmla="*/ 15 w 69"/>
                  <a:gd name="T31" fmla="*/ 14 h 60"/>
                  <a:gd name="T32" fmla="*/ 17 w 69"/>
                  <a:gd name="T33" fmla="*/ 14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60">
                    <a:moveTo>
                      <a:pt x="68" y="60"/>
                    </a:moveTo>
                    <a:lnTo>
                      <a:pt x="69" y="55"/>
                    </a:lnTo>
                    <a:lnTo>
                      <a:pt x="68" y="49"/>
                    </a:lnTo>
                    <a:lnTo>
                      <a:pt x="62" y="40"/>
                    </a:lnTo>
                    <a:lnTo>
                      <a:pt x="52" y="29"/>
                    </a:lnTo>
                    <a:lnTo>
                      <a:pt x="42" y="20"/>
                    </a:lnTo>
                    <a:lnTo>
                      <a:pt x="29" y="11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7" y="5"/>
                    </a:lnTo>
                    <a:lnTo>
                      <a:pt x="14" y="12"/>
                    </a:lnTo>
                    <a:lnTo>
                      <a:pt x="23" y="23"/>
                    </a:lnTo>
                    <a:lnTo>
                      <a:pt x="34" y="34"/>
                    </a:lnTo>
                    <a:lnTo>
                      <a:pt x="45" y="44"/>
                    </a:lnTo>
                    <a:lnTo>
                      <a:pt x="54" y="54"/>
                    </a:lnTo>
                    <a:lnTo>
                      <a:pt x="62" y="60"/>
                    </a:lnTo>
                    <a:lnTo>
                      <a:pt x="68" y="6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" name="Freeform 364"/>
              <p:cNvSpPr>
                <a:spLocks/>
              </p:cNvSpPr>
              <p:nvPr/>
            </p:nvSpPr>
            <p:spPr bwMode="auto">
              <a:xfrm>
                <a:off x="1224" y="446"/>
                <a:ext cx="26" cy="24"/>
              </a:xfrm>
              <a:custGeom>
                <a:avLst/>
                <a:gdLst>
                  <a:gd name="T0" fmla="*/ 12 w 54"/>
                  <a:gd name="T1" fmla="*/ 12 h 47"/>
                  <a:gd name="T2" fmla="*/ 13 w 54"/>
                  <a:gd name="T3" fmla="*/ 11 h 47"/>
                  <a:gd name="T4" fmla="*/ 13 w 54"/>
                  <a:gd name="T5" fmla="*/ 10 h 47"/>
                  <a:gd name="T6" fmla="*/ 12 w 54"/>
                  <a:gd name="T7" fmla="*/ 8 h 47"/>
                  <a:gd name="T8" fmla="*/ 10 w 54"/>
                  <a:gd name="T9" fmla="*/ 6 h 47"/>
                  <a:gd name="T10" fmla="*/ 8 w 54"/>
                  <a:gd name="T11" fmla="*/ 5 h 47"/>
                  <a:gd name="T12" fmla="*/ 6 w 54"/>
                  <a:gd name="T13" fmla="*/ 3 h 47"/>
                  <a:gd name="T14" fmla="*/ 3 w 54"/>
                  <a:gd name="T15" fmla="*/ 1 h 47"/>
                  <a:gd name="T16" fmla="*/ 0 w 54"/>
                  <a:gd name="T17" fmla="*/ 0 h 47"/>
                  <a:gd name="T18" fmla="*/ 1 w 54"/>
                  <a:gd name="T19" fmla="*/ 2 h 47"/>
                  <a:gd name="T20" fmla="*/ 3 w 54"/>
                  <a:gd name="T21" fmla="*/ 4 h 47"/>
                  <a:gd name="T22" fmla="*/ 5 w 54"/>
                  <a:gd name="T23" fmla="*/ 6 h 47"/>
                  <a:gd name="T24" fmla="*/ 7 w 54"/>
                  <a:gd name="T25" fmla="*/ 8 h 47"/>
                  <a:gd name="T26" fmla="*/ 9 w 54"/>
                  <a:gd name="T27" fmla="*/ 10 h 47"/>
                  <a:gd name="T28" fmla="*/ 10 w 54"/>
                  <a:gd name="T29" fmla="*/ 11 h 47"/>
                  <a:gd name="T30" fmla="*/ 12 w 54"/>
                  <a:gd name="T31" fmla="*/ 12 h 47"/>
                  <a:gd name="T32" fmla="*/ 12 w 54"/>
                  <a:gd name="T33" fmla="*/ 12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7">
                    <a:moveTo>
                      <a:pt x="52" y="47"/>
                    </a:moveTo>
                    <a:lnTo>
                      <a:pt x="54" y="44"/>
                    </a:lnTo>
                    <a:lnTo>
                      <a:pt x="54" y="40"/>
                    </a:lnTo>
                    <a:lnTo>
                      <a:pt x="49" y="32"/>
                    </a:lnTo>
                    <a:lnTo>
                      <a:pt x="44" y="24"/>
                    </a:lnTo>
                    <a:lnTo>
                      <a:pt x="35" y="17"/>
                    </a:lnTo>
                    <a:lnTo>
                      <a:pt x="26" y="9"/>
                    </a:lnTo>
                    <a:lnTo>
                      <a:pt x="14" y="3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4" y="14"/>
                    </a:lnTo>
                    <a:lnTo>
                      <a:pt x="22" y="21"/>
                    </a:lnTo>
                    <a:lnTo>
                      <a:pt x="29" y="31"/>
                    </a:lnTo>
                    <a:lnTo>
                      <a:pt x="37" y="38"/>
                    </a:lnTo>
                    <a:lnTo>
                      <a:pt x="43" y="44"/>
                    </a:lnTo>
                    <a:lnTo>
                      <a:pt x="49" y="47"/>
                    </a:lnTo>
                    <a:lnTo>
                      <a:pt x="52" y="4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3" name="Freeform 365"/>
              <p:cNvSpPr>
                <a:spLocks/>
              </p:cNvSpPr>
              <p:nvPr/>
            </p:nvSpPr>
            <p:spPr bwMode="auto">
              <a:xfrm>
                <a:off x="1134" y="454"/>
                <a:ext cx="30" cy="32"/>
              </a:xfrm>
              <a:custGeom>
                <a:avLst/>
                <a:gdLst>
                  <a:gd name="T0" fmla="*/ 15 w 59"/>
                  <a:gd name="T1" fmla="*/ 16 h 66"/>
                  <a:gd name="T2" fmla="*/ 15 w 59"/>
                  <a:gd name="T3" fmla="*/ 15 h 66"/>
                  <a:gd name="T4" fmla="*/ 14 w 59"/>
                  <a:gd name="T5" fmla="*/ 13 h 66"/>
                  <a:gd name="T6" fmla="*/ 13 w 59"/>
                  <a:gd name="T7" fmla="*/ 11 h 66"/>
                  <a:gd name="T8" fmla="*/ 11 w 59"/>
                  <a:gd name="T9" fmla="*/ 8 h 66"/>
                  <a:gd name="T10" fmla="*/ 8 w 59"/>
                  <a:gd name="T11" fmla="*/ 5 h 66"/>
                  <a:gd name="T12" fmla="*/ 6 w 59"/>
                  <a:gd name="T13" fmla="*/ 2 h 66"/>
                  <a:gd name="T14" fmla="*/ 3 w 59"/>
                  <a:gd name="T15" fmla="*/ 0 h 66"/>
                  <a:gd name="T16" fmla="*/ 0 w 59"/>
                  <a:gd name="T17" fmla="*/ 0 h 66"/>
                  <a:gd name="T18" fmla="*/ 1 w 59"/>
                  <a:gd name="T19" fmla="*/ 1 h 66"/>
                  <a:gd name="T20" fmla="*/ 3 w 59"/>
                  <a:gd name="T21" fmla="*/ 4 h 66"/>
                  <a:gd name="T22" fmla="*/ 5 w 59"/>
                  <a:gd name="T23" fmla="*/ 7 h 66"/>
                  <a:gd name="T24" fmla="*/ 7 w 59"/>
                  <a:gd name="T25" fmla="*/ 9 h 66"/>
                  <a:gd name="T26" fmla="*/ 9 w 59"/>
                  <a:gd name="T27" fmla="*/ 12 h 66"/>
                  <a:gd name="T28" fmla="*/ 11 w 59"/>
                  <a:gd name="T29" fmla="*/ 14 h 66"/>
                  <a:gd name="T30" fmla="*/ 13 w 59"/>
                  <a:gd name="T31" fmla="*/ 16 h 66"/>
                  <a:gd name="T32" fmla="*/ 15 w 59"/>
                  <a:gd name="T33" fmla="*/ 16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66">
                    <a:moveTo>
                      <a:pt x="58" y="66"/>
                    </a:moveTo>
                    <a:lnTo>
                      <a:pt x="59" y="63"/>
                    </a:lnTo>
                    <a:lnTo>
                      <a:pt x="56" y="54"/>
                    </a:lnTo>
                    <a:lnTo>
                      <a:pt x="50" y="45"/>
                    </a:lnTo>
                    <a:lnTo>
                      <a:pt x="41" y="32"/>
                    </a:lnTo>
                    <a:lnTo>
                      <a:pt x="32" y="20"/>
                    </a:lnTo>
                    <a:lnTo>
                      <a:pt x="21" y="9"/>
                    </a:lnTo>
                    <a:lnTo>
                      <a:pt x="9" y="3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10" y="16"/>
                    </a:lnTo>
                    <a:lnTo>
                      <a:pt x="18" y="28"/>
                    </a:lnTo>
                    <a:lnTo>
                      <a:pt x="27" y="40"/>
                    </a:lnTo>
                    <a:lnTo>
                      <a:pt x="35" y="51"/>
                    </a:lnTo>
                    <a:lnTo>
                      <a:pt x="44" y="60"/>
                    </a:lnTo>
                    <a:lnTo>
                      <a:pt x="52" y="66"/>
                    </a:lnTo>
                    <a:lnTo>
                      <a:pt x="58" y="6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4" name="Freeform 366"/>
              <p:cNvSpPr>
                <a:spLocks/>
              </p:cNvSpPr>
              <p:nvPr/>
            </p:nvSpPr>
            <p:spPr bwMode="auto">
              <a:xfrm>
                <a:off x="1092" y="470"/>
                <a:ext cx="22" cy="27"/>
              </a:xfrm>
              <a:custGeom>
                <a:avLst/>
                <a:gdLst>
                  <a:gd name="T0" fmla="*/ 11 w 44"/>
                  <a:gd name="T1" fmla="*/ 13 h 55"/>
                  <a:gd name="T2" fmla="*/ 11 w 44"/>
                  <a:gd name="T3" fmla="*/ 13 h 55"/>
                  <a:gd name="T4" fmla="*/ 11 w 44"/>
                  <a:gd name="T5" fmla="*/ 11 h 55"/>
                  <a:gd name="T6" fmla="*/ 10 w 44"/>
                  <a:gd name="T7" fmla="*/ 8 h 55"/>
                  <a:gd name="T8" fmla="*/ 8 w 44"/>
                  <a:gd name="T9" fmla="*/ 6 h 55"/>
                  <a:gd name="T10" fmla="*/ 6 w 44"/>
                  <a:gd name="T11" fmla="*/ 4 h 55"/>
                  <a:gd name="T12" fmla="*/ 4 w 44"/>
                  <a:gd name="T13" fmla="*/ 2 h 55"/>
                  <a:gd name="T14" fmla="*/ 2 w 44"/>
                  <a:gd name="T15" fmla="*/ 0 h 55"/>
                  <a:gd name="T16" fmla="*/ 0 w 44"/>
                  <a:gd name="T17" fmla="*/ 0 h 55"/>
                  <a:gd name="T18" fmla="*/ 2 w 44"/>
                  <a:gd name="T19" fmla="*/ 3 h 55"/>
                  <a:gd name="T20" fmla="*/ 5 w 44"/>
                  <a:gd name="T21" fmla="*/ 7 h 55"/>
                  <a:gd name="T22" fmla="*/ 8 w 44"/>
                  <a:gd name="T23" fmla="*/ 12 h 55"/>
                  <a:gd name="T24" fmla="*/ 11 w 44"/>
                  <a:gd name="T25" fmla="*/ 13 h 5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4" h="55">
                    <a:moveTo>
                      <a:pt x="41" y="55"/>
                    </a:moveTo>
                    <a:lnTo>
                      <a:pt x="44" y="52"/>
                    </a:lnTo>
                    <a:lnTo>
                      <a:pt x="43" y="45"/>
                    </a:lnTo>
                    <a:lnTo>
                      <a:pt x="38" y="35"/>
                    </a:lnTo>
                    <a:lnTo>
                      <a:pt x="31" y="25"/>
                    </a:lnTo>
                    <a:lnTo>
                      <a:pt x="23" y="16"/>
                    </a:lnTo>
                    <a:lnTo>
                      <a:pt x="15" y="8"/>
                    </a:lnTo>
                    <a:lnTo>
                      <a:pt x="6" y="2"/>
                    </a:lnTo>
                    <a:lnTo>
                      <a:pt x="0" y="0"/>
                    </a:lnTo>
                    <a:lnTo>
                      <a:pt x="8" y="13"/>
                    </a:lnTo>
                    <a:lnTo>
                      <a:pt x="18" y="31"/>
                    </a:lnTo>
                    <a:lnTo>
                      <a:pt x="31" y="48"/>
                    </a:lnTo>
                    <a:lnTo>
                      <a:pt x="41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5" name="Freeform 367"/>
              <p:cNvSpPr>
                <a:spLocks/>
              </p:cNvSpPr>
              <p:nvPr/>
            </p:nvSpPr>
            <p:spPr bwMode="auto">
              <a:xfrm>
                <a:off x="1237" y="444"/>
                <a:ext cx="29" cy="4"/>
              </a:xfrm>
              <a:custGeom>
                <a:avLst/>
                <a:gdLst>
                  <a:gd name="T0" fmla="*/ 0 w 60"/>
                  <a:gd name="T1" fmla="*/ 1 h 10"/>
                  <a:gd name="T2" fmla="*/ 1 w 60"/>
                  <a:gd name="T3" fmla="*/ 1 h 10"/>
                  <a:gd name="T4" fmla="*/ 3 w 60"/>
                  <a:gd name="T5" fmla="*/ 1 h 10"/>
                  <a:gd name="T6" fmla="*/ 5 w 60"/>
                  <a:gd name="T7" fmla="*/ 1 h 10"/>
                  <a:gd name="T8" fmla="*/ 7 w 60"/>
                  <a:gd name="T9" fmla="*/ 0 h 10"/>
                  <a:gd name="T10" fmla="*/ 10 w 60"/>
                  <a:gd name="T11" fmla="*/ 0 h 10"/>
                  <a:gd name="T12" fmla="*/ 12 w 60"/>
                  <a:gd name="T13" fmla="*/ 0 h 10"/>
                  <a:gd name="T14" fmla="*/ 14 w 60"/>
                  <a:gd name="T15" fmla="*/ 0 h 10"/>
                  <a:gd name="T16" fmla="*/ 14 w 60"/>
                  <a:gd name="T17" fmla="*/ 0 h 10"/>
                  <a:gd name="T18" fmla="*/ 14 w 60"/>
                  <a:gd name="T19" fmla="*/ 1 h 10"/>
                  <a:gd name="T20" fmla="*/ 12 w 60"/>
                  <a:gd name="T21" fmla="*/ 2 h 10"/>
                  <a:gd name="T22" fmla="*/ 10 w 60"/>
                  <a:gd name="T23" fmla="*/ 2 h 10"/>
                  <a:gd name="T24" fmla="*/ 8 w 60"/>
                  <a:gd name="T25" fmla="*/ 2 h 10"/>
                  <a:gd name="T26" fmla="*/ 6 w 60"/>
                  <a:gd name="T27" fmla="*/ 2 h 10"/>
                  <a:gd name="T28" fmla="*/ 3 w 60"/>
                  <a:gd name="T29" fmla="*/ 2 h 10"/>
                  <a:gd name="T30" fmla="*/ 1 w 60"/>
                  <a:gd name="T31" fmla="*/ 1 h 10"/>
                  <a:gd name="T32" fmla="*/ 0 w 60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10">
                    <a:moveTo>
                      <a:pt x="0" y="8"/>
                    </a:moveTo>
                    <a:lnTo>
                      <a:pt x="5" y="8"/>
                    </a:lnTo>
                    <a:lnTo>
                      <a:pt x="12" y="7"/>
                    </a:lnTo>
                    <a:lnTo>
                      <a:pt x="22" y="5"/>
                    </a:lnTo>
                    <a:lnTo>
                      <a:pt x="32" y="3"/>
                    </a:lnTo>
                    <a:lnTo>
                      <a:pt x="43" y="2"/>
                    </a:lnTo>
                    <a:lnTo>
                      <a:pt x="52" y="0"/>
                    </a:lnTo>
                    <a:lnTo>
                      <a:pt x="58" y="0"/>
                    </a:lnTo>
                    <a:lnTo>
                      <a:pt x="60" y="3"/>
                    </a:lnTo>
                    <a:lnTo>
                      <a:pt x="58" y="7"/>
                    </a:lnTo>
                    <a:lnTo>
                      <a:pt x="52" y="10"/>
                    </a:lnTo>
                    <a:lnTo>
                      <a:pt x="44" y="10"/>
                    </a:lnTo>
                    <a:lnTo>
                      <a:pt x="35" y="10"/>
                    </a:lnTo>
                    <a:lnTo>
                      <a:pt x="25" y="10"/>
                    </a:lnTo>
                    <a:lnTo>
                      <a:pt x="14" y="10"/>
                    </a:lnTo>
                    <a:lnTo>
                      <a:pt x="6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6" name="Freeform 368"/>
              <p:cNvSpPr>
                <a:spLocks/>
              </p:cNvSpPr>
              <p:nvPr/>
            </p:nvSpPr>
            <p:spPr bwMode="auto">
              <a:xfrm>
                <a:off x="1202" y="411"/>
                <a:ext cx="40" cy="36"/>
              </a:xfrm>
              <a:custGeom>
                <a:avLst/>
                <a:gdLst>
                  <a:gd name="T0" fmla="*/ 0 w 80"/>
                  <a:gd name="T1" fmla="*/ 18 h 72"/>
                  <a:gd name="T2" fmla="*/ 3 w 80"/>
                  <a:gd name="T3" fmla="*/ 17 h 72"/>
                  <a:gd name="T4" fmla="*/ 6 w 80"/>
                  <a:gd name="T5" fmla="*/ 15 h 72"/>
                  <a:gd name="T6" fmla="*/ 10 w 80"/>
                  <a:gd name="T7" fmla="*/ 12 h 72"/>
                  <a:gd name="T8" fmla="*/ 13 w 80"/>
                  <a:gd name="T9" fmla="*/ 9 h 72"/>
                  <a:gd name="T10" fmla="*/ 17 w 80"/>
                  <a:gd name="T11" fmla="*/ 6 h 72"/>
                  <a:gd name="T12" fmla="*/ 19 w 80"/>
                  <a:gd name="T13" fmla="*/ 4 h 72"/>
                  <a:gd name="T14" fmla="*/ 20 w 80"/>
                  <a:gd name="T15" fmla="*/ 1 h 72"/>
                  <a:gd name="T16" fmla="*/ 20 w 80"/>
                  <a:gd name="T17" fmla="*/ 0 h 72"/>
                  <a:gd name="T18" fmla="*/ 18 w 80"/>
                  <a:gd name="T19" fmla="*/ 0 h 72"/>
                  <a:gd name="T20" fmla="*/ 16 w 80"/>
                  <a:gd name="T21" fmla="*/ 2 h 72"/>
                  <a:gd name="T22" fmla="*/ 13 w 80"/>
                  <a:gd name="T23" fmla="*/ 4 h 72"/>
                  <a:gd name="T24" fmla="*/ 11 w 80"/>
                  <a:gd name="T25" fmla="*/ 8 h 72"/>
                  <a:gd name="T26" fmla="*/ 8 w 80"/>
                  <a:gd name="T27" fmla="*/ 11 h 72"/>
                  <a:gd name="T28" fmla="*/ 5 w 80"/>
                  <a:gd name="T29" fmla="*/ 14 h 72"/>
                  <a:gd name="T30" fmla="*/ 2 w 80"/>
                  <a:gd name="T31" fmla="*/ 17 h 72"/>
                  <a:gd name="T32" fmla="*/ 0 w 80"/>
                  <a:gd name="T33" fmla="*/ 18 h 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0" h="72">
                    <a:moveTo>
                      <a:pt x="0" y="72"/>
                    </a:moveTo>
                    <a:lnTo>
                      <a:pt x="10" y="67"/>
                    </a:lnTo>
                    <a:lnTo>
                      <a:pt x="22" y="58"/>
                    </a:lnTo>
                    <a:lnTo>
                      <a:pt x="37" y="47"/>
                    </a:lnTo>
                    <a:lnTo>
                      <a:pt x="52" y="35"/>
                    </a:lnTo>
                    <a:lnTo>
                      <a:pt x="65" y="24"/>
                    </a:lnTo>
                    <a:lnTo>
                      <a:pt x="75" y="13"/>
                    </a:lnTo>
                    <a:lnTo>
                      <a:pt x="80" y="4"/>
                    </a:lnTo>
                    <a:lnTo>
                      <a:pt x="78" y="0"/>
                    </a:lnTo>
                    <a:lnTo>
                      <a:pt x="72" y="0"/>
                    </a:lnTo>
                    <a:lnTo>
                      <a:pt x="63" y="6"/>
                    </a:lnTo>
                    <a:lnTo>
                      <a:pt x="52" y="15"/>
                    </a:lnTo>
                    <a:lnTo>
                      <a:pt x="42" y="29"/>
                    </a:lnTo>
                    <a:lnTo>
                      <a:pt x="29" y="41"/>
                    </a:lnTo>
                    <a:lnTo>
                      <a:pt x="19" y="55"/>
                    </a:lnTo>
                    <a:lnTo>
                      <a:pt x="8" y="6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7" name="Freeform 369"/>
              <p:cNvSpPr>
                <a:spLocks/>
              </p:cNvSpPr>
              <p:nvPr/>
            </p:nvSpPr>
            <p:spPr bwMode="auto">
              <a:xfrm>
                <a:off x="1188" y="411"/>
                <a:ext cx="36" cy="37"/>
              </a:xfrm>
              <a:custGeom>
                <a:avLst/>
                <a:gdLst>
                  <a:gd name="T0" fmla="*/ 0 w 72"/>
                  <a:gd name="T1" fmla="*/ 18 h 75"/>
                  <a:gd name="T2" fmla="*/ 3 w 72"/>
                  <a:gd name="T3" fmla="*/ 17 h 75"/>
                  <a:gd name="T4" fmla="*/ 6 w 72"/>
                  <a:gd name="T5" fmla="*/ 14 h 75"/>
                  <a:gd name="T6" fmla="*/ 9 w 72"/>
                  <a:gd name="T7" fmla="*/ 11 h 75"/>
                  <a:gd name="T8" fmla="*/ 12 w 72"/>
                  <a:gd name="T9" fmla="*/ 8 h 75"/>
                  <a:gd name="T10" fmla="*/ 15 w 72"/>
                  <a:gd name="T11" fmla="*/ 5 h 75"/>
                  <a:gd name="T12" fmla="*/ 18 w 72"/>
                  <a:gd name="T13" fmla="*/ 2 h 75"/>
                  <a:gd name="T14" fmla="*/ 18 w 72"/>
                  <a:gd name="T15" fmla="*/ 0 h 75"/>
                  <a:gd name="T16" fmla="*/ 18 w 72"/>
                  <a:gd name="T17" fmla="*/ 0 h 75"/>
                  <a:gd name="T18" fmla="*/ 16 w 72"/>
                  <a:gd name="T19" fmla="*/ 0 h 75"/>
                  <a:gd name="T20" fmla="*/ 14 w 72"/>
                  <a:gd name="T21" fmla="*/ 2 h 75"/>
                  <a:gd name="T22" fmla="*/ 12 w 72"/>
                  <a:gd name="T23" fmla="*/ 5 h 75"/>
                  <a:gd name="T24" fmla="*/ 9 w 72"/>
                  <a:gd name="T25" fmla="*/ 8 h 75"/>
                  <a:gd name="T26" fmla="*/ 6 w 72"/>
                  <a:gd name="T27" fmla="*/ 11 h 75"/>
                  <a:gd name="T28" fmla="*/ 4 w 72"/>
                  <a:gd name="T29" fmla="*/ 15 h 75"/>
                  <a:gd name="T30" fmla="*/ 2 w 72"/>
                  <a:gd name="T31" fmla="*/ 17 h 75"/>
                  <a:gd name="T32" fmla="*/ 0 w 72"/>
                  <a:gd name="T33" fmla="*/ 18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2" h="75">
                    <a:moveTo>
                      <a:pt x="0" y="75"/>
                    </a:moveTo>
                    <a:lnTo>
                      <a:pt x="10" y="68"/>
                    </a:lnTo>
                    <a:lnTo>
                      <a:pt x="22" y="58"/>
                    </a:lnTo>
                    <a:lnTo>
                      <a:pt x="34" y="47"/>
                    </a:lnTo>
                    <a:lnTo>
                      <a:pt x="48" y="33"/>
                    </a:lnTo>
                    <a:lnTo>
                      <a:pt x="60" y="21"/>
                    </a:lnTo>
                    <a:lnTo>
                      <a:pt x="69" y="10"/>
                    </a:lnTo>
                    <a:lnTo>
                      <a:pt x="72" y="3"/>
                    </a:lnTo>
                    <a:lnTo>
                      <a:pt x="71" y="0"/>
                    </a:lnTo>
                    <a:lnTo>
                      <a:pt x="63" y="3"/>
                    </a:lnTo>
                    <a:lnTo>
                      <a:pt x="54" y="10"/>
                    </a:lnTo>
                    <a:lnTo>
                      <a:pt x="45" y="21"/>
                    </a:lnTo>
                    <a:lnTo>
                      <a:pt x="34" y="35"/>
                    </a:lnTo>
                    <a:lnTo>
                      <a:pt x="23" y="47"/>
                    </a:lnTo>
                    <a:lnTo>
                      <a:pt x="14" y="61"/>
                    </a:lnTo>
                    <a:lnTo>
                      <a:pt x="7" y="7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8" name="Freeform 370"/>
              <p:cNvSpPr>
                <a:spLocks/>
              </p:cNvSpPr>
              <p:nvPr/>
            </p:nvSpPr>
            <p:spPr bwMode="auto">
              <a:xfrm>
                <a:off x="1171" y="410"/>
                <a:ext cx="31" cy="40"/>
              </a:xfrm>
              <a:custGeom>
                <a:avLst/>
                <a:gdLst>
                  <a:gd name="T0" fmla="*/ 0 w 62"/>
                  <a:gd name="T1" fmla="*/ 20 h 80"/>
                  <a:gd name="T2" fmla="*/ 3 w 62"/>
                  <a:gd name="T3" fmla="*/ 18 h 80"/>
                  <a:gd name="T4" fmla="*/ 6 w 62"/>
                  <a:gd name="T5" fmla="*/ 16 h 80"/>
                  <a:gd name="T6" fmla="*/ 9 w 62"/>
                  <a:gd name="T7" fmla="*/ 12 h 80"/>
                  <a:gd name="T8" fmla="*/ 11 w 62"/>
                  <a:gd name="T9" fmla="*/ 9 h 80"/>
                  <a:gd name="T10" fmla="*/ 14 w 62"/>
                  <a:gd name="T11" fmla="*/ 6 h 80"/>
                  <a:gd name="T12" fmla="*/ 16 w 62"/>
                  <a:gd name="T13" fmla="*/ 3 h 80"/>
                  <a:gd name="T14" fmla="*/ 16 w 62"/>
                  <a:gd name="T15" fmla="*/ 1 h 80"/>
                  <a:gd name="T16" fmla="*/ 16 w 62"/>
                  <a:gd name="T17" fmla="*/ 0 h 80"/>
                  <a:gd name="T18" fmla="*/ 14 w 62"/>
                  <a:gd name="T19" fmla="*/ 1 h 80"/>
                  <a:gd name="T20" fmla="*/ 12 w 62"/>
                  <a:gd name="T21" fmla="*/ 3 h 80"/>
                  <a:gd name="T22" fmla="*/ 10 w 62"/>
                  <a:gd name="T23" fmla="*/ 6 h 80"/>
                  <a:gd name="T24" fmla="*/ 8 w 62"/>
                  <a:gd name="T25" fmla="*/ 9 h 80"/>
                  <a:gd name="T26" fmla="*/ 6 w 62"/>
                  <a:gd name="T27" fmla="*/ 13 h 80"/>
                  <a:gd name="T28" fmla="*/ 4 w 62"/>
                  <a:gd name="T29" fmla="*/ 16 h 80"/>
                  <a:gd name="T30" fmla="*/ 2 w 62"/>
                  <a:gd name="T31" fmla="*/ 19 h 80"/>
                  <a:gd name="T32" fmla="*/ 0 w 62"/>
                  <a:gd name="T33" fmla="*/ 20 h 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2" h="80">
                    <a:moveTo>
                      <a:pt x="0" y="80"/>
                    </a:moveTo>
                    <a:lnTo>
                      <a:pt x="9" y="72"/>
                    </a:lnTo>
                    <a:lnTo>
                      <a:pt x="21" y="61"/>
                    </a:lnTo>
                    <a:lnTo>
                      <a:pt x="33" y="48"/>
                    </a:lnTo>
                    <a:lnTo>
                      <a:pt x="44" y="35"/>
                    </a:lnTo>
                    <a:lnTo>
                      <a:pt x="53" y="22"/>
                    </a:lnTo>
                    <a:lnTo>
                      <a:pt x="61" y="11"/>
                    </a:lnTo>
                    <a:lnTo>
                      <a:pt x="62" y="3"/>
                    </a:lnTo>
                    <a:lnTo>
                      <a:pt x="61" y="0"/>
                    </a:lnTo>
                    <a:lnTo>
                      <a:pt x="55" y="3"/>
                    </a:lnTo>
                    <a:lnTo>
                      <a:pt x="47" y="11"/>
                    </a:lnTo>
                    <a:lnTo>
                      <a:pt x="40" y="22"/>
                    </a:lnTo>
                    <a:lnTo>
                      <a:pt x="30" y="35"/>
                    </a:lnTo>
                    <a:lnTo>
                      <a:pt x="23" y="51"/>
                    </a:lnTo>
                    <a:lnTo>
                      <a:pt x="14" y="63"/>
                    </a:lnTo>
                    <a:lnTo>
                      <a:pt x="6" y="7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9" name="Freeform 371"/>
              <p:cNvSpPr>
                <a:spLocks/>
              </p:cNvSpPr>
              <p:nvPr/>
            </p:nvSpPr>
            <p:spPr bwMode="auto">
              <a:xfrm>
                <a:off x="1154" y="417"/>
                <a:ext cx="24" cy="37"/>
              </a:xfrm>
              <a:custGeom>
                <a:avLst/>
                <a:gdLst>
                  <a:gd name="T0" fmla="*/ 0 w 48"/>
                  <a:gd name="T1" fmla="*/ 19 h 73"/>
                  <a:gd name="T2" fmla="*/ 2 w 48"/>
                  <a:gd name="T3" fmla="*/ 17 h 73"/>
                  <a:gd name="T4" fmla="*/ 5 w 48"/>
                  <a:gd name="T5" fmla="*/ 14 h 73"/>
                  <a:gd name="T6" fmla="*/ 7 w 48"/>
                  <a:gd name="T7" fmla="*/ 11 h 73"/>
                  <a:gd name="T8" fmla="*/ 9 w 48"/>
                  <a:gd name="T9" fmla="*/ 8 h 73"/>
                  <a:gd name="T10" fmla="*/ 11 w 48"/>
                  <a:gd name="T11" fmla="*/ 5 h 73"/>
                  <a:gd name="T12" fmla="*/ 12 w 48"/>
                  <a:gd name="T13" fmla="*/ 3 h 73"/>
                  <a:gd name="T14" fmla="*/ 12 w 48"/>
                  <a:gd name="T15" fmla="*/ 1 h 73"/>
                  <a:gd name="T16" fmla="*/ 11 w 48"/>
                  <a:gd name="T17" fmla="*/ 0 h 73"/>
                  <a:gd name="T18" fmla="*/ 8 w 48"/>
                  <a:gd name="T19" fmla="*/ 3 h 73"/>
                  <a:gd name="T20" fmla="*/ 5 w 48"/>
                  <a:gd name="T21" fmla="*/ 8 h 73"/>
                  <a:gd name="T22" fmla="*/ 3 w 48"/>
                  <a:gd name="T23" fmla="*/ 14 h 73"/>
                  <a:gd name="T24" fmla="*/ 0 w 48"/>
                  <a:gd name="T25" fmla="*/ 19 h 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3">
                    <a:moveTo>
                      <a:pt x="0" y="73"/>
                    </a:moveTo>
                    <a:lnTo>
                      <a:pt x="8" y="67"/>
                    </a:lnTo>
                    <a:lnTo>
                      <a:pt x="17" y="56"/>
                    </a:lnTo>
                    <a:lnTo>
                      <a:pt x="26" y="44"/>
                    </a:lnTo>
                    <a:lnTo>
                      <a:pt x="35" y="32"/>
                    </a:lnTo>
                    <a:lnTo>
                      <a:pt x="43" y="20"/>
                    </a:lnTo>
                    <a:lnTo>
                      <a:pt x="48" y="9"/>
                    </a:lnTo>
                    <a:lnTo>
                      <a:pt x="48" y="3"/>
                    </a:lnTo>
                    <a:lnTo>
                      <a:pt x="43" y="0"/>
                    </a:lnTo>
                    <a:lnTo>
                      <a:pt x="29" y="11"/>
                    </a:lnTo>
                    <a:lnTo>
                      <a:pt x="20" y="32"/>
                    </a:lnTo>
                    <a:lnTo>
                      <a:pt x="9" y="56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0" name="Freeform 372"/>
              <p:cNvSpPr>
                <a:spLocks/>
              </p:cNvSpPr>
              <p:nvPr/>
            </p:nvSpPr>
            <p:spPr bwMode="auto">
              <a:xfrm>
                <a:off x="1136" y="422"/>
                <a:ext cx="21" cy="35"/>
              </a:xfrm>
              <a:custGeom>
                <a:avLst/>
                <a:gdLst>
                  <a:gd name="T0" fmla="*/ 0 w 42"/>
                  <a:gd name="T1" fmla="*/ 18 h 70"/>
                  <a:gd name="T2" fmla="*/ 2 w 42"/>
                  <a:gd name="T3" fmla="*/ 16 h 70"/>
                  <a:gd name="T4" fmla="*/ 4 w 42"/>
                  <a:gd name="T5" fmla="*/ 14 h 70"/>
                  <a:gd name="T6" fmla="*/ 6 w 42"/>
                  <a:gd name="T7" fmla="*/ 11 h 70"/>
                  <a:gd name="T8" fmla="*/ 8 w 42"/>
                  <a:gd name="T9" fmla="*/ 7 h 70"/>
                  <a:gd name="T10" fmla="*/ 9 w 42"/>
                  <a:gd name="T11" fmla="*/ 5 h 70"/>
                  <a:gd name="T12" fmla="*/ 11 w 42"/>
                  <a:gd name="T13" fmla="*/ 2 h 70"/>
                  <a:gd name="T14" fmla="*/ 11 w 42"/>
                  <a:gd name="T15" fmla="*/ 0 h 70"/>
                  <a:gd name="T16" fmla="*/ 10 w 42"/>
                  <a:gd name="T17" fmla="*/ 0 h 70"/>
                  <a:gd name="T18" fmla="*/ 6 w 42"/>
                  <a:gd name="T19" fmla="*/ 3 h 70"/>
                  <a:gd name="T20" fmla="*/ 4 w 42"/>
                  <a:gd name="T21" fmla="*/ 9 h 70"/>
                  <a:gd name="T22" fmla="*/ 2 w 42"/>
                  <a:gd name="T23" fmla="*/ 15 h 70"/>
                  <a:gd name="T24" fmla="*/ 0 w 42"/>
                  <a:gd name="T25" fmla="*/ 18 h 7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0">
                    <a:moveTo>
                      <a:pt x="0" y="70"/>
                    </a:moveTo>
                    <a:lnTo>
                      <a:pt x="6" y="64"/>
                    </a:lnTo>
                    <a:lnTo>
                      <a:pt x="13" y="54"/>
                    </a:lnTo>
                    <a:lnTo>
                      <a:pt x="21" y="41"/>
                    </a:lnTo>
                    <a:lnTo>
                      <a:pt x="30" y="28"/>
                    </a:lnTo>
                    <a:lnTo>
                      <a:pt x="36" y="17"/>
                    </a:lnTo>
                    <a:lnTo>
                      <a:pt x="41" y="6"/>
                    </a:lnTo>
                    <a:lnTo>
                      <a:pt x="42" y="0"/>
                    </a:lnTo>
                    <a:lnTo>
                      <a:pt x="38" y="0"/>
                    </a:lnTo>
                    <a:lnTo>
                      <a:pt x="24" y="12"/>
                    </a:lnTo>
                    <a:lnTo>
                      <a:pt x="13" y="34"/>
                    </a:lnTo>
                    <a:lnTo>
                      <a:pt x="6" y="57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1" name="Freeform 373"/>
              <p:cNvSpPr>
                <a:spLocks/>
              </p:cNvSpPr>
              <p:nvPr/>
            </p:nvSpPr>
            <p:spPr bwMode="auto">
              <a:xfrm>
                <a:off x="1118" y="431"/>
                <a:ext cx="11" cy="30"/>
              </a:xfrm>
              <a:custGeom>
                <a:avLst/>
                <a:gdLst>
                  <a:gd name="T0" fmla="*/ 0 w 21"/>
                  <a:gd name="T1" fmla="*/ 15 h 62"/>
                  <a:gd name="T2" fmla="*/ 3 w 21"/>
                  <a:gd name="T3" fmla="*/ 11 h 62"/>
                  <a:gd name="T4" fmla="*/ 5 w 21"/>
                  <a:gd name="T5" fmla="*/ 5 h 62"/>
                  <a:gd name="T6" fmla="*/ 6 w 21"/>
                  <a:gd name="T7" fmla="*/ 1 h 62"/>
                  <a:gd name="T8" fmla="*/ 4 w 21"/>
                  <a:gd name="T9" fmla="*/ 0 h 62"/>
                  <a:gd name="T10" fmla="*/ 1 w 21"/>
                  <a:gd name="T11" fmla="*/ 2 h 62"/>
                  <a:gd name="T12" fmla="*/ 1 w 21"/>
                  <a:gd name="T13" fmla="*/ 6 h 62"/>
                  <a:gd name="T14" fmla="*/ 1 w 21"/>
                  <a:gd name="T15" fmla="*/ 11 h 62"/>
                  <a:gd name="T16" fmla="*/ 0 w 21"/>
                  <a:gd name="T17" fmla="*/ 15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" h="62">
                    <a:moveTo>
                      <a:pt x="0" y="62"/>
                    </a:moveTo>
                    <a:lnTo>
                      <a:pt x="10" y="45"/>
                    </a:lnTo>
                    <a:lnTo>
                      <a:pt x="18" y="23"/>
                    </a:lnTo>
                    <a:lnTo>
                      <a:pt x="21" y="7"/>
                    </a:lnTo>
                    <a:lnTo>
                      <a:pt x="13" y="0"/>
                    </a:lnTo>
                    <a:lnTo>
                      <a:pt x="4" y="10"/>
                    </a:lnTo>
                    <a:lnTo>
                      <a:pt x="3" y="26"/>
                    </a:lnTo>
                    <a:lnTo>
                      <a:pt x="3" y="4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" name="Freeform 374"/>
              <p:cNvSpPr>
                <a:spLocks/>
              </p:cNvSpPr>
              <p:nvPr/>
            </p:nvSpPr>
            <p:spPr bwMode="auto">
              <a:xfrm>
                <a:off x="1103" y="439"/>
                <a:ext cx="6" cy="27"/>
              </a:xfrm>
              <a:custGeom>
                <a:avLst/>
                <a:gdLst>
                  <a:gd name="T0" fmla="*/ 1 w 12"/>
                  <a:gd name="T1" fmla="*/ 14 h 54"/>
                  <a:gd name="T2" fmla="*/ 2 w 12"/>
                  <a:gd name="T3" fmla="*/ 10 h 54"/>
                  <a:gd name="T4" fmla="*/ 3 w 12"/>
                  <a:gd name="T5" fmla="*/ 6 h 54"/>
                  <a:gd name="T6" fmla="*/ 3 w 12"/>
                  <a:gd name="T7" fmla="*/ 2 h 54"/>
                  <a:gd name="T8" fmla="*/ 2 w 12"/>
                  <a:gd name="T9" fmla="*/ 0 h 54"/>
                  <a:gd name="T10" fmla="*/ 0 w 12"/>
                  <a:gd name="T11" fmla="*/ 2 h 54"/>
                  <a:gd name="T12" fmla="*/ 1 w 12"/>
                  <a:gd name="T13" fmla="*/ 6 h 54"/>
                  <a:gd name="T14" fmla="*/ 1 w 12"/>
                  <a:gd name="T15" fmla="*/ 10 h 54"/>
                  <a:gd name="T16" fmla="*/ 1 w 12"/>
                  <a:gd name="T17" fmla="*/ 14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3" y="54"/>
                    </a:moveTo>
                    <a:lnTo>
                      <a:pt x="8" y="40"/>
                    </a:lnTo>
                    <a:lnTo>
                      <a:pt x="12" y="22"/>
                    </a:lnTo>
                    <a:lnTo>
                      <a:pt x="12" y="5"/>
                    </a:lnTo>
                    <a:lnTo>
                      <a:pt x="6" y="0"/>
                    </a:lnTo>
                    <a:lnTo>
                      <a:pt x="0" y="8"/>
                    </a:lnTo>
                    <a:lnTo>
                      <a:pt x="2" y="22"/>
                    </a:lnTo>
                    <a:lnTo>
                      <a:pt x="3" y="38"/>
                    </a:lnTo>
                    <a:lnTo>
                      <a:pt x="3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" name="Freeform 375"/>
              <p:cNvSpPr>
                <a:spLocks/>
              </p:cNvSpPr>
              <p:nvPr/>
            </p:nvSpPr>
            <p:spPr bwMode="auto">
              <a:xfrm>
                <a:off x="1087" y="444"/>
                <a:ext cx="8" cy="26"/>
              </a:xfrm>
              <a:custGeom>
                <a:avLst/>
                <a:gdLst>
                  <a:gd name="T0" fmla="*/ 3 w 15"/>
                  <a:gd name="T1" fmla="*/ 13 h 52"/>
                  <a:gd name="T2" fmla="*/ 4 w 15"/>
                  <a:gd name="T3" fmla="*/ 10 h 52"/>
                  <a:gd name="T4" fmla="*/ 4 w 15"/>
                  <a:gd name="T5" fmla="*/ 6 h 52"/>
                  <a:gd name="T6" fmla="*/ 3 w 15"/>
                  <a:gd name="T7" fmla="*/ 2 h 52"/>
                  <a:gd name="T8" fmla="*/ 2 w 15"/>
                  <a:gd name="T9" fmla="*/ 0 h 52"/>
                  <a:gd name="T10" fmla="*/ 0 w 15"/>
                  <a:gd name="T11" fmla="*/ 2 h 52"/>
                  <a:gd name="T12" fmla="*/ 1 w 15"/>
                  <a:gd name="T13" fmla="*/ 5 h 52"/>
                  <a:gd name="T14" fmla="*/ 2 w 15"/>
                  <a:gd name="T15" fmla="*/ 9 h 52"/>
                  <a:gd name="T16" fmla="*/ 3 w 15"/>
                  <a:gd name="T17" fmla="*/ 13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52">
                    <a:moveTo>
                      <a:pt x="11" y="52"/>
                    </a:moveTo>
                    <a:lnTo>
                      <a:pt x="14" y="40"/>
                    </a:lnTo>
                    <a:lnTo>
                      <a:pt x="15" y="23"/>
                    </a:lnTo>
                    <a:lnTo>
                      <a:pt x="12" y="6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3" y="18"/>
                    </a:lnTo>
                    <a:lnTo>
                      <a:pt x="8" y="35"/>
                    </a:lnTo>
                    <a:lnTo>
                      <a:pt x="11" y="5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" name="Freeform 376"/>
              <p:cNvSpPr>
                <a:spLocks/>
              </p:cNvSpPr>
              <p:nvPr/>
            </p:nvSpPr>
            <p:spPr bwMode="auto">
              <a:xfrm>
                <a:off x="1075" y="454"/>
                <a:ext cx="7" cy="25"/>
              </a:xfrm>
              <a:custGeom>
                <a:avLst/>
                <a:gdLst>
                  <a:gd name="T0" fmla="*/ 0 w 15"/>
                  <a:gd name="T1" fmla="*/ 12 h 51"/>
                  <a:gd name="T2" fmla="*/ 2 w 15"/>
                  <a:gd name="T3" fmla="*/ 10 h 51"/>
                  <a:gd name="T4" fmla="*/ 3 w 15"/>
                  <a:gd name="T5" fmla="*/ 7 h 51"/>
                  <a:gd name="T6" fmla="*/ 3 w 15"/>
                  <a:gd name="T7" fmla="*/ 2 h 51"/>
                  <a:gd name="T8" fmla="*/ 1 w 15"/>
                  <a:gd name="T9" fmla="*/ 0 h 51"/>
                  <a:gd name="T10" fmla="*/ 0 w 15"/>
                  <a:gd name="T11" fmla="*/ 1 h 51"/>
                  <a:gd name="T12" fmla="*/ 0 w 15"/>
                  <a:gd name="T13" fmla="*/ 4 h 51"/>
                  <a:gd name="T14" fmla="*/ 0 w 15"/>
                  <a:gd name="T15" fmla="*/ 9 h 51"/>
                  <a:gd name="T16" fmla="*/ 0 w 15"/>
                  <a:gd name="T17" fmla="*/ 12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51">
                    <a:moveTo>
                      <a:pt x="1" y="51"/>
                    </a:moveTo>
                    <a:lnTo>
                      <a:pt x="9" y="43"/>
                    </a:lnTo>
                    <a:lnTo>
                      <a:pt x="15" y="28"/>
                    </a:lnTo>
                    <a:lnTo>
                      <a:pt x="15" y="11"/>
                    </a:lnTo>
                    <a:lnTo>
                      <a:pt x="7" y="0"/>
                    </a:lnTo>
                    <a:lnTo>
                      <a:pt x="0" y="5"/>
                    </a:lnTo>
                    <a:lnTo>
                      <a:pt x="0" y="19"/>
                    </a:lnTo>
                    <a:lnTo>
                      <a:pt x="1" y="37"/>
                    </a:lnTo>
                    <a:lnTo>
                      <a:pt x="1" y="5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" name="Freeform 377"/>
              <p:cNvSpPr>
                <a:spLocks/>
              </p:cNvSpPr>
              <p:nvPr/>
            </p:nvSpPr>
            <p:spPr bwMode="auto">
              <a:xfrm>
                <a:off x="1066" y="457"/>
                <a:ext cx="6" cy="28"/>
              </a:xfrm>
              <a:custGeom>
                <a:avLst/>
                <a:gdLst>
                  <a:gd name="T0" fmla="*/ 1 w 14"/>
                  <a:gd name="T1" fmla="*/ 14 h 57"/>
                  <a:gd name="T2" fmla="*/ 2 w 14"/>
                  <a:gd name="T3" fmla="*/ 11 h 57"/>
                  <a:gd name="T4" fmla="*/ 3 w 14"/>
                  <a:gd name="T5" fmla="*/ 7 h 57"/>
                  <a:gd name="T6" fmla="*/ 3 w 14"/>
                  <a:gd name="T7" fmla="*/ 2 h 57"/>
                  <a:gd name="T8" fmla="*/ 1 w 14"/>
                  <a:gd name="T9" fmla="*/ 0 h 57"/>
                  <a:gd name="T10" fmla="*/ 0 w 14"/>
                  <a:gd name="T11" fmla="*/ 1 h 57"/>
                  <a:gd name="T12" fmla="*/ 0 w 14"/>
                  <a:gd name="T13" fmla="*/ 5 h 57"/>
                  <a:gd name="T14" fmla="*/ 0 w 14"/>
                  <a:gd name="T15" fmla="*/ 10 h 57"/>
                  <a:gd name="T16" fmla="*/ 1 w 14"/>
                  <a:gd name="T17" fmla="*/ 14 h 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57">
                    <a:moveTo>
                      <a:pt x="5" y="57"/>
                    </a:moveTo>
                    <a:lnTo>
                      <a:pt x="9" y="45"/>
                    </a:lnTo>
                    <a:lnTo>
                      <a:pt x="14" y="28"/>
                    </a:lnTo>
                    <a:lnTo>
                      <a:pt x="14" y="11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0" y="22"/>
                    </a:lnTo>
                    <a:lnTo>
                      <a:pt x="2" y="43"/>
                    </a:lnTo>
                    <a:lnTo>
                      <a:pt x="5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" name="Freeform 378"/>
              <p:cNvSpPr>
                <a:spLocks/>
              </p:cNvSpPr>
              <p:nvPr/>
            </p:nvSpPr>
            <p:spPr bwMode="auto">
              <a:xfrm>
                <a:off x="1218" y="417"/>
                <a:ext cx="41" cy="30"/>
              </a:xfrm>
              <a:custGeom>
                <a:avLst/>
                <a:gdLst>
                  <a:gd name="T0" fmla="*/ 20 w 82"/>
                  <a:gd name="T1" fmla="*/ 0 h 60"/>
                  <a:gd name="T2" fmla="*/ 19 w 82"/>
                  <a:gd name="T3" fmla="*/ 1 h 60"/>
                  <a:gd name="T4" fmla="*/ 17 w 82"/>
                  <a:gd name="T5" fmla="*/ 2 h 60"/>
                  <a:gd name="T6" fmla="*/ 15 w 82"/>
                  <a:gd name="T7" fmla="*/ 5 h 60"/>
                  <a:gd name="T8" fmla="*/ 12 w 82"/>
                  <a:gd name="T9" fmla="*/ 7 h 60"/>
                  <a:gd name="T10" fmla="*/ 9 w 82"/>
                  <a:gd name="T11" fmla="*/ 10 h 60"/>
                  <a:gd name="T12" fmla="*/ 6 w 82"/>
                  <a:gd name="T13" fmla="*/ 12 h 60"/>
                  <a:gd name="T14" fmla="*/ 3 w 82"/>
                  <a:gd name="T15" fmla="*/ 14 h 60"/>
                  <a:gd name="T16" fmla="*/ 0 w 82"/>
                  <a:gd name="T17" fmla="*/ 15 h 60"/>
                  <a:gd name="T18" fmla="*/ 4 w 82"/>
                  <a:gd name="T19" fmla="*/ 14 h 60"/>
                  <a:gd name="T20" fmla="*/ 8 w 82"/>
                  <a:gd name="T21" fmla="*/ 12 h 60"/>
                  <a:gd name="T22" fmla="*/ 11 w 82"/>
                  <a:gd name="T23" fmla="*/ 10 h 60"/>
                  <a:gd name="T24" fmla="*/ 15 w 82"/>
                  <a:gd name="T25" fmla="*/ 8 h 60"/>
                  <a:gd name="T26" fmla="*/ 18 w 82"/>
                  <a:gd name="T27" fmla="*/ 5 h 60"/>
                  <a:gd name="T28" fmla="*/ 20 w 82"/>
                  <a:gd name="T29" fmla="*/ 3 h 60"/>
                  <a:gd name="T30" fmla="*/ 21 w 82"/>
                  <a:gd name="T31" fmla="*/ 2 h 60"/>
                  <a:gd name="T32" fmla="*/ 20 w 82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2" h="60">
                    <a:moveTo>
                      <a:pt x="79" y="0"/>
                    </a:moveTo>
                    <a:lnTo>
                      <a:pt x="74" y="1"/>
                    </a:lnTo>
                    <a:lnTo>
                      <a:pt x="68" y="8"/>
                    </a:lnTo>
                    <a:lnTo>
                      <a:pt x="58" y="17"/>
                    </a:lnTo>
                    <a:lnTo>
                      <a:pt x="47" y="27"/>
                    </a:lnTo>
                    <a:lnTo>
                      <a:pt x="35" y="38"/>
                    </a:lnTo>
                    <a:lnTo>
                      <a:pt x="22" y="47"/>
                    </a:lnTo>
                    <a:lnTo>
                      <a:pt x="10" y="55"/>
                    </a:lnTo>
                    <a:lnTo>
                      <a:pt x="0" y="60"/>
                    </a:lnTo>
                    <a:lnTo>
                      <a:pt x="13" y="55"/>
                    </a:lnTo>
                    <a:lnTo>
                      <a:pt x="29" y="47"/>
                    </a:lnTo>
                    <a:lnTo>
                      <a:pt x="44" y="40"/>
                    </a:lnTo>
                    <a:lnTo>
                      <a:pt x="58" y="29"/>
                    </a:lnTo>
                    <a:lnTo>
                      <a:pt x="70" y="20"/>
                    </a:lnTo>
                    <a:lnTo>
                      <a:pt x="79" y="11"/>
                    </a:lnTo>
                    <a:lnTo>
                      <a:pt x="82" y="5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" name="Freeform 379"/>
              <p:cNvSpPr>
                <a:spLocks/>
              </p:cNvSpPr>
              <p:nvPr/>
            </p:nvSpPr>
            <p:spPr bwMode="auto">
              <a:xfrm>
                <a:off x="1237" y="428"/>
                <a:ext cx="30" cy="20"/>
              </a:xfrm>
              <a:custGeom>
                <a:avLst/>
                <a:gdLst>
                  <a:gd name="T0" fmla="*/ 0 w 61"/>
                  <a:gd name="T1" fmla="*/ 11 h 38"/>
                  <a:gd name="T2" fmla="*/ 2 w 61"/>
                  <a:gd name="T3" fmla="*/ 9 h 38"/>
                  <a:gd name="T4" fmla="*/ 4 w 61"/>
                  <a:gd name="T5" fmla="*/ 8 h 38"/>
                  <a:gd name="T6" fmla="*/ 7 w 61"/>
                  <a:gd name="T7" fmla="*/ 6 h 38"/>
                  <a:gd name="T8" fmla="*/ 10 w 61"/>
                  <a:gd name="T9" fmla="*/ 5 h 38"/>
                  <a:gd name="T10" fmla="*/ 12 w 61"/>
                  <a:gd name="T11" fmla="*/ 3 h 38"/>
                  <a:gd name="T12" fmla="*/ 14 w 61"/>
                  <a:gd name="T13" fmla="*/ 2 h 38"/>
                  <a:gd name="T14" fmla="*/ 15 w 61"/>
                  <a:gd name="T15" fmla="*/ 1 h 38"/>
                  <a:gd name="T16" fmla="*/ 15 w 61"/>
                  <a:gd name="T17" fmla="*/ 0 h 38"/>
                  <a:gd name="T18" fmla="*/ 14 w 61"/>
                  <a:gd name="T19" fmla="*/ 0 h 38"/>
                  <a:gd name="T20" fmla="*/ 12 w 61"/>
                  <a:gd name="T21" fmla="*/ 1 h 38"/>
                  <a:gd name="T22" fmla="*/ 10 w 61"/>
                  <a:gd name="T23" fmla="*/ 3 h 38"/>
                  <a:gd name="T24" fmla="*/ 7 w 61"/>
                  <a:gd name="T25" fmla="*/ 4 h 38"/>
                  <a:gd name="T26" fmla="*/ 5 w 61"/>
                  <a:gd name="T27" fmla="*/ 6 h 38"/>
                  <a:gd name="T28" fmla="*/ 3 w 61"/>
                  <a:gd name="T29" fmla="*/ 8 h 38"/>
                  <a:gd name="T30" fmla="*/ 1 w 61"/>
                  <a:gd name="T31" fmla="*/ 9 h 38"/>
                  <a:gd name="T32" fmla="*/ 0 w 61"/>
                  <a:gd name="T33" fmla="*/ 11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38">
                    <a:moveTo>
                      <a:pt x="0" y="38"/>
                    </a:moveTo>
                    <a:lnTo>
                      <a:pt x="8" y="33"/>
                    </a:lnTo>
                    <a:lnTo>
                      <a:pt x="18" y="29"/>
                    </a:lnTo>
                    <a:lnTo>
                      <a:pt x="29" y="23"/>
                    </a:lnTo>
                    <a:lnTo>
                      <a:pt x="40" y="17"/>
                    </a:lnTo>
                    <a:lnTo>
                      <a:pt x="51" y="12"/>
                    </a:lnTo>
                    <a:lnTo>
                      <a:pt x="58" y="6"/>
                    </a:lnTo>
                    <a:lnTo>
                      <a:pt x="61" y="3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49" y="3"/>
                    </a:lnTo>
                    <a:lnTo>
                      <a:pt x="41" y="9"/>
                    </a:lnTo>
                    <a:lnTo>
                      <a:pt x="31" y="15"/>
                    </a:lnTo>
                    <a:lnTo>
                      <a:pt x="22" y="23"/>
                    </a:lnTo>
                    <a:lnTo>
                      <a:pt x="12" y="29"/>
                    </a:lnTo>
                    <a:lnTo>
                      <a:pt x="5" y="35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" name="Freeform 380"/>
              <p:cNvSpPr>
                <a:spLocks/>
              </p:cNvSpPr>
              <p:nvPr/>
            </p:nvSpPr>
            <p:spPr bwMode="auto">
              <a:xfrm>
                <a:off x="992" y="541"/>
                <a:ext cx="168" cy="39"/>
              </a:xfrm>
              <a:custGeom>
                <a:avLst/>
                <a:gdLst>
                  <a:gd name="T0" fmla="*/ 0 w 338"/>
                  <a:gd name="T1" fmla="*/ 3 h 80"/>
                  <a:gd name="T2" fmla="*/ 0 w 338"/>
                  <a:gd name="T3" fmla="*/ 2 h 80"/>
                  <a:gd name="T4" fmla="*/ 0 w 338"/>
                  <a:gd name="T5" fmla="*/ 2 h 80"/>
                  <a:gd name="T6" fmla="*/ 0 w 338"/>
                  <a:gd name="T7" fmla="*/ 1 h 80"/>
                  <a:gd name="T8" fmla="*/ 0 w 338"/>
                  <a:gd name="T9" fmla="*/ 0 h 80"/>
                  <a:gd name="T10" fmla="*/ 6 w 338"/>
                  <a:gd name="T11" fmla="*/ 4 h 80"/>
                  <a:gd name="T12" fmla="*/ 11 w 338"/>
                  <a:gd name="T13" fmla="*/ 8 h 80"/>
                  <a:gd name="T14" fmla="*/ 17 w 338"/>
                  <a:gd name="T15" fmla="*/ 11 h 80"/>
                  <a:gd name="T16" fmla="*/ 23 w 338"/>
                  <a:gd name="T17" fmla="*/ 13 h 80"/>
                  <a:gd name="T18" fmla="*/ 28 w 338"/>
                  <a:gd name="T19" fmla="*/ 15 h 80"/>
                  <a:gd name="T20" fmla="*/ 34 w 338"/>
                  <a:gd name="T21" fmla="*/ 16 h 80"/>
                  <a:gd name="T22" fmla="*/ 40 w 338"/>
                  <a:gd name="T23" fmla="*/ 16 h 80"/>
                  <a:gd name="T24" fmla="*/ 45 w 338"/>
                  <a:gd name="T25" fmla="*/ 17 h 80"/>
                  <a:gd name="T26" fmla="*/ 51 w 338"/>
                  <a:gd name="T27" fmla="*/ 17 h 80"/>
                  <a:gd name="T28" fmla="*/ 56 w 338"/>
                  <a:gd name="T29" fmla="*/ 16 h 80"/>
                  <a:gd name="T30" fmla="*/ 62 w 338"/>
                  <a:gd name="T31" fmla="*/ 16 h 80"/>
                  <a:gd name="T32" fmla="*/ 67 w 338"/>
                  <a:gd name="T33" fmla="*/ 15 h 80"/>
                  <a:gd name="T34" fmla="*/ 71 w 338"/>
                  <a:gd name="T35" fmla="*/ 14 h 80"/>
                  <a:gd name="T36" fmla="*/ 76 w 338"/>
                  <a:gd name="T37" fmla="*/ 13 h 80"/>
                  <a:gd name="T38" fmla="*/ 80 w 338"/>
                  <a:gd name="T39" fmla="*/ 12 h 80"/>
                  <a:gd name="T40" fmla="*/ 84 w 338"/>
                  <a:gd name="T41" fmla="*/ 11 h 80"/>
                  <a:gd name="T42" fmla="*/ 81 w 338"/>
                  <a:gd name="T43" fmla="*/ 13 h 80"/>
                  <a:gd name="T44" fmla="*/ 78 w 338"/>
                  <a:gd name="T45" fmla="*/ 15 h 80"/>
                  <a:gd name="T46" fmla="*/ 73 w 338"/>
                  <a:gd name="T47" fmla="*/ 16 h 80"/>
                  <a:gd name="T48" fmla="*/ 68 w 338"/>
                  <a:gd name="T49" fmla="*/ 17 h 80"/>
                  <a:gd name="T50" fmla="*/ 62 w 338"/>
                  <a:gd name="T51" fmla="*/ 19 h 80"/>
                  <a:gd name="T52" fmla="*/ 56 w 338"/>
                  <a:gd name="T53" fmla="*/ 19 h 80"/>
                  <a:gd name="T54" fmla="*/ 50 w 338"/>
                  <a:gd name="T55" fmla="*/ 19 h 80"/>
                  <a:gd name="T56" fmla="*/ 43 w 338"/>
                  <a:gd name="T57" fmla="*/ 19 h 80"/>
                  <a:gd name="T58" fmla="*/ 37 w 338"/>
                  <a:gd name="T59" fmla="*/ 19 h 80"/>
                  <a:gd name="T60" fmla="*/ 31 w 338"/>
                  <a:gd name="T61" fmla="*/ 18 h 80"/>
                  <a:gd name="T62" fmla="*/ 24 w 338"/>
                  <a:gd name="T63" fmla="*/ 17 h 80"/>
                  <a:gd name="T64" fmla="*/ 18 w 338"/>
                  <a:gd name="T65" fmla="*/ 15 h 80"/>
                  <a:gd name="T66" fmla="*/ 13 w 338"/>
                  <a:gd name="T67" fmla="*/ 12 h 80"/>
                  <a:gd name="T68" fmla="*/ 8 w 338"/>
                  <a:gd name="T69" fmla="*/ 10 h 80"/>
                  <a:gd name="T70" fmla="*/ 3 w 338"/>
                  <a:gd name="T71" fmla="*/ 7 h 80"/>
                  <a:gd name="T72" fmla="*/ 0 w 338"/>
                  <a:gd name="T73" fmla="*/ 3 h 8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38" h="80">
                    <a:moveTo>
                      <a:pt x="2" y="14"/>
                    </a:moveTo>
                    <a:lnTo>
                      <a:pt x="0" y="11"/>
                    </a:lnTo>
                    <a:lnTo>
                      <a:pt x="2" y="8"/>
                    </a:lnTo>
                    <a:lnTo>
                      <a:pt x="3" y="5"/>
                    </a:lnTo>
                    <a:lnTo>
                      <a:pt x="3" y="0"/>
                    </a:lnTo>
                    <a:lnTo>
                      <a:pt x="25" y="19"/>
                    </a:lnTo>
                    <a:lnTo>
                      <a:pt x="46" y="33"/>
                    </a:lnTo>
                    <a:lnTo>
                      <a:pt x="69" y="45"/>
                    </a:lnTo>
                    <a:lnTo>
                      <a:pt x="92" y="54"/>
                    </a:lnTo>
                    <a:lnTo>
                      <a:pt x="115" y="62"/>
                    </a:lnTo>
                    <a:lnTo>
                      <a:pt x="138" y="66"/>
                    </a:lnTo>
                    <a:lnTo>
                      <a:pt x="160" y="68"/>
                    </a:lnTo>
                    <a:lnTo>
                      <a:pt x="183" y="69"/>
                    </a:lnTo>
                    <a:lnTo>
                      <a:pt x="205" y="69"/>
                    </a:lnTo>
                    <a:lnTo>
                      <a:pt x="228" y="68"/>
                    </a:lnTo>
                    <a:lnTo>
                      <a:pt x="249" y="65"/>
                    </a:lnTo>
                    <a:lnTo>
                      <a:pt x="269" y="62"/>
                    </a:lnTo>
                    <a:lnTo>
                      <a:pt x="287" y="58"/>
                    </a:lnTo>
                    <a:lnTo>
                      <a:pt x="305" y="55"/>
                    </a:lnTo>
                    <a:lnTo>
                      <a:pt x="322" y="51"/>
                    </a:lnTo>
                    <a:lnTo>
                      <a:pt x="338" y="48"/>
                    </a:lnTo>
                    <a:lnTo>
                      <a:pt x="327" y="55"/>
                    </a:lnTo>
                    <a:lnTo>
                      <a:pt x="313" y="62"/>
                    </a:lnTo>
                    <a:lnTo>
                      <a:pt x="295" y="68"/>
                    </a:lnTo>
                    <a:lnTo>
                      <a:pt x="275" y="72"/>
                    </a:lnTo>
                    <a:lnTo>
                      <a:pt x="252" y="77"/>
                    </a:lnTo>
                    <a:lnTo>
                      <a:pt x="228" y="78"/>
                    </a:lnTo>
                    <a:lnTo>
                      <a:pt x="202" y="80"/>
                    </a:lnTo>
                    <a:lnTo>
                      <a:pt x="176" y="78"/>
                    </a:lnTo>
                    <a:lnTo>
                      <a:pt x="150" y="77"/>
                    </a:lnTo>
                    <a:lnTo>
                      <a:pt x="124" y="74"/>
                    </a:lnTo>
                    <a:lnTo>
                      <a:pt x="98" y="69"/>
                    </a:lnTo>
                    <a:lnTo>
                      <a:pt x="73" y="62"/>
                    </a:lnTo>
                    <a:lnTo>
                      <a:pt x="52" y="52"/>
                    </a:lnTo>
                    <a:lnTo>
                      <a:pt x="32" y="42"/>
                    </a:lnTo>
                    <a:lnTo>
                      <a:pt x="15" y="29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" name="Freeform 381"/>
              <p:cNvSpPr>
                <a:spLocks/>
              </p:cNvSpPr>
              <p:nvPr/>
            </p:nvSpPr>
            <p:spPr bwMode="auto">
              <a:xfrm>
                <a:off x="1134" y="538"/>
                <a:ext cx="20" cy="35"/>
              </a:xfrm>
              <a:custGeom>
                <a:avLst/>
                <a:gdLst>
                  <a:gd name="T0" fmla="*/ 0 w 41"/>
                  <a:gd name="T1" fmla="*/ 18 h 69"/>
                  <a:gd name="T2" fmla="*/ 2 w 41"/>
                  <a:gd name="T3" fmla="*/ 16 h 69"/>
                  <a:gd name="T4" fmla="*/ 4 w 41"/>
                  <a:gd name="T5" fmla="*/ 14 h 69"/>
                  <a:gd name="T6" fmla="*/ 6 w 41"/>
                  <a:gd name="T7" fmla="*/ 11 h 69"/>
                  <a:gd name="T8" fmla="*/ 8 w 41"/>
                  <a:gd name="T9" fmla="*/ 8 h 69"/>
                  <a:gd name="T10" fmla="*/ 9 w 41"/>
                  <a:gd name="T11" fmla="*/ 5 h 69"/>
                  <a:gd name="T12" fmla="*/ 10 w 41"/>
                  <a:gd name="T13" fmla="*/ 3 h 69"/>
                  <a:gd name="T14" fmla="*/ 10 w 41"/>
                  <a:gd name="T15" fmla="*/ 1 h 69"/>
                  <a:gd name="T16" fmla="*/ 10 w 41"/>
                  <a:gd name="T17" fmla="*/ 0 h 69"/>
                  <a:gd name="T18" fmla="*/ 8 w 41"/>
                  <a:gd name="T19" fmla="*/ 2 h 69"/>
                  <a:gd name="T20" fmla="*/ 6 w 41"/>
                  <a:gd name="T21" fmla="*/ 6 h 69"/>
                  <a:gd name="T22" fmla="*/ 3 w 41"/>
                  <a:gd name="T23" fmla="*/ 13 h 69"/>
                  <a:gd name="T24" fmla="*/ 0 w 41"/>
                  <a:gd name="T25" fmla="*/ 18 h 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1" h="69">
                    <a:moveTo>
                      <a:pt x="0" y="69"/>
                    </a:moveTo>
                    <a:lnTo>
                      <a:pt x="8" y="62"/>
                    </a:lnTo>
                    <a:lnTo>
                      <a:pt x="17" y="53"/>
                    </a:lnTo>
                    <a:lnTo>
                      <a:pt x="25" y="43"/>
                    </a:lnTo>
                    <a:lnTo>
                      <a:pt x="32" y="30"/>
                    </a:lnTo>
                    <a:lnTo>
                      <a:pt x="37" y="20"/>
                    </a:lnTo>
                    <a:lnTo>
                      <a:pt x="40" y="11"/>
                    </a:lnTo>
                    <a:lnTo>
                      <a:pt x="41" y="3"/>
                    </a:lnTo>
                    <a:lnTo>
                      <a:pt x="40" y="0"/>
                    </a:lnTo>
                    <a:lnTo>
                      <a:pt x="32" y="6"/>
                    </a:lnTo>
                    <a:lnTo>
                      <a:pt x="25" y="24"/>
                    </a:lnTo>
                    <a:lnTo>
                      <a:pt x="14" y="49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0" name="Freeform 382"/>
              <p:cNvSpPr>
                <a:spLocks/>
              </p:cNvSpPr>
              <p:nvPr/>
            </p:nvSpPr>
            <p:spPr bwMode="auto">
              <a:xfrm>
                <a:off x="1118" y="534"/>
                <a:ext cx="30" cy="42"/>
              </a:xfrm>
              <a:custGeom>
                <a:avLst/>
                <a:gdLst>
                  <a:gd name="T0" fmla="*/ 15 w 61"/>
                  <a:gd name="T1" fmla="*/ 0 h 84"/>
                  <a:gd name="T2" fmla="*/ 15 w 61"/>
                  <a:gd name="T3" fmla="*/ 1 h 84"/>
                  <a:gd name="T4" fmla="*/ 15 w 61"/>
                  <a:gd name="T5" fmla="*/ 3 h 84"/>
                  <a:gd name="T6" fmla="*/ 13 w 61"/>
                  <a:gd name="T7" fmla="*/ 6 h 84"/>
                  <a:gd name="T8" fmla="*/ 11 w 61"/>
                  <a:gd name="T9" fmla="*/ 10 h 84"/>
                  <a:gd name="T10" fmla="*/ 9 w 61"/>
                  <a:gd name="T11" fmla="*/ 14 h 84"/>
                  <a:gd name="T12" fmla="*/ 6 w 61"/>
                  <a:gd name="T13" fmla="*/ 17 h 84"/>
                  <a:gd name="T14" fmla="*/ 3 w 61"/>
                  <a:gd name="T15" fmla="*/ 19 h 84"/>
                  <a:gd name="T16" fmla="*/ 0 w 61"/>
                  <a:gd name="T17" fmla="*/ 21 h 84"/>
                  <a:gd name="T18" fmla="*/ 2 w 61"/>
                  <a:gd name="T19" fmla="*/ 19 h 84"/>
                  <a:gd name="T20" fmla="*/ 3 w 61"/>
                  <a:gd name="T21" fmla="*/ 16 h 84"/>
                  <a:gd name="T22" fmla="*/ 6 w 61"/>
                  <a:gd name="T23" fmla="*/ 13 h 84"/>
                  <a:gd name="T24" fmla="*/ 8 w 61"/>
                  <a:gd name="T25" fmla="*/ 9 h 84"/>
                  <a:gd name="T26" fmla="*/ 10 w 61"/>
                  <a:gd name="T27" fmla="*/ 5 h 84"/>
                  <a:gd name="T28" fmla="*/ 12 w 61"/>
                  <a:gd name="T29" fmla="*/ 3 h 84"/>
                  <a:gd name="T30" fmla="*/ 14 w 61"/>
                  <a:gd name="T31" fmla="*/ 1 h 84"/>
                  <a:gd name="T32" fmla="*/ 15 w 61"/>
                  <a:gd name="T33" fmla="*/ 0 h 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84">
                    <a:moveTo>
                      <a:pt x="61" y="0"/>
                    </a:moveTo>
                    <a:lnTo>
                      <a:pt x="61" y="4"/>
                    </a:lnTo>
                    <a:lnTo>
                      <a:pt x="60" y="12"/>
                    </a:lnTo>
                    <a:lnTo>
                      <a:pt x="53" y="24"/>
                    </a:lnTo>
                    <a:lnTo>
                      <a:pt x="46" y="38"/>
                    </a:lnTo>
                    <a:lnTo>
                      <a:pt x="37" y="53"/>
                    </a:lnTo>
                    <a:lnTo>
                      <a:pt x="26" y="65"/>
                    </a:lnTo>
                    <a:lnTo>
                      <a:pt x="12" y="76"/>
                    </a:lnTo>
                    <a:lnTo>
                      <a:pt x="0" y="84"/>
                    </a:lnTo>
                    <a:lnTo>
                      <a:pt x="8" y="75"/>
                    </a:lnTo>
                    <a:lnTo>
                      <a:pt x="15" y="62"/>
                    </a:lnTo>
                    <a:lnTo>
                      <a:pt x="24" y="49"/>
                    </a:lnTo>
                    <a:lnTo>
                      <a:pt x="34" y="33"/>
                    </a:lnTo>
                    <a:lnTo>
                      <a:pt x="43" y="20"/>
                    </a:lnTo>
                    <a:lnTo>
                      <a:pt x="50" y="9"/>
                    </a:lnTo>
                    <a:lnTo>
                      <a:pt x="57" y="1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1" name="Freeform 383"/>
              <p:cNvSpPr>
                <a:spLocks/>
              </p:cNvSpPr>
              <p:nvPr/>
            </p:nvSpPr>
            <p:spPr bwMode="auto">
              <a:xfrm>
                <a:off x="1087" y="530"/>
                <a:ext cx="40" cy="49"/>
              </a:xfrm>
              <a:custGeom>
                <a:avLst/>
                <a:gdLst>
                  <a:gd name="T0" fmla="*/ 20 w 79"/>
                  <a:gd name="T1" fmla="*/ 0 h 98"/>
                  <a:gd name="T2" fmla="*/ 20 w 79"/>
                  <a:gd name="T3" fmla="*/ 2 h 98"/>
                  <a:gd name="T4" fmla="*/ 19 w 79"/>
                  <a:gd name="T5" fmla="*/ 4 h 98"/>
                  <a:gd name="T6" fmla="*/ 17 w 79"/>
                  <a:gd name="T7" fmla="*/ 8 h 98"/>
                  <a:gd name="T8" fmla="*/ 14 w 79"/>
                  <a:gd name="T9" fmla="*/ 12 h 98"/>
                  <a:gd name="T10" fmla="*/ 11 w 79"/>
                  <a:gd name="T11" fmla="*/ 16 h 98"/>
                  <a:gd name="T12" fmla="*/ 7 w 79"/>
                  <a:gd name="T13" fmla="*/ 20 h 98"/>
                  <a:gd name="T14" fmla="*/ 4 w 79"/>
                  <a:gd name="T15" fmla="*/ 23 h 98"/>
                  <a:gd name="T16" fmla="*/ 0 w 79"/>
                  <a:gd name="T17" fmla="*/ 25 h 98"/>
                  <a:gd name="T18" fmla="*/ 2 w 79"/>
                  <a:gd name="T19" fmla="*/ 23 h 98"/>
                  <a:gd name="T20" fmla="*/ 4 w 79"/>
                  <a:gd name="T21" fmla="*/ 19 h 98"/>
                  <a:gd name="T22" fmla="*/ 7 w 79"/>
                  <a:gd name="T23" fmla="*/ 16 h 98"/>
                  <a:gd name="T24" fmla="*/ 10 w 79"/>
                  <a:gd name="T25" fmla="*/ 11 h 98"/>
                  <a:gd name="T26" fmla="*/ 13 w 79"/>
                  <a:gd name="T27" fmla="*/ 7 h 98"/>
                  <a:gd name="T28" fmla="*/ 16 w 79"/>
                  <a:gd name="T29" fmla="*/ 3 h 98"/>
                  <a:gd name="T30" fmla="*/ 18 w 79"/>
                  <a:gd name="T31" fmla="*/ 1 h 98"/>
                  <a:gd name="T32" fmla="*/ 20 w 79"/>
                  <a:gd name="T33" fmla="*/ 0 h 9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9" h="98">
                    <a:moveTo>
                      <a:pt x="78" y="0"/>
                    </a:moveTo>
                    <a:lnTo>
                      <a:pt x="79" y="5"/>
                    </a:lnTo>
                    <a:lnTo>
                      <a:pt x="75" y="15"/>
                    </a:lnTo>
                    <a:lnTo>
                      <a:pt x="67" y="29"/>
                    </a:lnTo>
                    <a:lnTo>
                      <a:pt x="55" y="46"/>
                    </a:lnTo>
                    <a:lnTo>
                      <a:pt x="43" y="63"/>
                    </a:lnTo>
                    <a:lnTo>
                      <a:pt x="27" y="78"/>
                    </a:lnTo>
                    <a:lnTo>
                      <a:pt x="14" y="90"/>
                    </a:lnTo>
                    <a:lnTo>
                      <a:pt x="0" y="98"/>
                    </a:lnTo>
                    <a:lnTo>
                      <a:pt x="6" y="90"/>
                    </a:lnTo>
                    <a:lnTo>
                      <a:pt x="15" y="76"/>
                    </a:lnTo>
                    <a:lnTo>
                      <a:pt x="26" y="61"/>
                    </a:lnTo>
                    <a:lnTo>
                      <a:pt x="40" y="43"/>
                    </a:lnTo>
                    <a:lnTo>
                      <a:pt x="52" y="26"/>
                    </a:lnTo>
                    <a:lnTo>
                      <a:pt x="63" y="11"/>
                    </a:lnTo>
                    <a:lnTo>
                      <a:pt x="72" y="2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" name="Freeform 384"/>
              <p:cNvSpPr>
                <a:spLocks/>
              </p:cNvSpPr>
              <p:nvPr/>
            </p:nvSpPr>
            <p:spPr bwMode="auto">
              <a:xfrm>
                <a:off x="1056" y="524"/>
                <a:ext cx="36" cy="53"/>
              </a:xfrm>
              <a:custGeom>
                <a:avLst/>
                <a:gdLst>
                  <a:gd name="T0" fmla="*/ 18 w 72"/>
                  <a:gd name="T1" fmla="*/ 0 h 107"/>
                  <a:gd name="T2" fmla="*/ 18 w 72"/>
                  <a:gd name="T3" fmla="*/ 1 h 107"/>
                  <a:gd name="T4" fmla="*/ 18 w 72"/>
                  <a:gd name="T5" fmla="*/ 4 h 107"/>
                  <a:gd name="T6" fmla="*/ 16 w 72"/>
                  <a:gd name="T7" fmla="*/ 8 h 107"/>
                  <a:gd name="T8" fmla="*/ 13 w 72"/>
                  <a:gd name="T9" fmla="*/ 13 h 107"/>
                  <a:gd name="T10" fmla="*/ 10 w 72"/>
                  <a:gd name="T11" fmla="*/ 17 h 107"/>
                  <a:gd name="T12" fmla="*/ 7 w 72"/>
                  <a:gd name="T13" fmla="*/ 21 h 107"/>
                  <a:gd name="T14" fmla="*/ 3 w 72"/>
                  <a:gd name="T15" fmla="*/ 24 h 107"/>
                  <a:gd name="T16" fmla="*/ 0 w 72"/>
                  <a:gd name="T17" fmla="*/ 26 h 107"/>
                  <a:gd name="T18" fmla="*/ 1 w 72"/>
                  <a:gd name="T19" fmla="*/ 24 h 107"/>
                  <a:gd name="T20" fmla="*/ 3 w 72"/>
                  <a:gd name="T21" fmla="*/ 21 h 107"/>
                  <a:gd name="T22" fmla="*/ 6 w 72"/>
                  <a:gd name="T23" fmla="*/ 16 h 107"/>
                  <a:gd name="T24" fmla="*/ 9 w 72"/>
                  <a:gd name="T25" fmla="*/ 11 h 107"/>
                  <a:gd name="T26" fmla="*/ 12 w 72"/>
                  <a:gd name="T27" fmla="*/ 7 h 107"/>
                  <a:gd name="T28" fmla="*/ 14 w 72"/>
                  <a:gd name="T29" fmla="*/ 3 h 107"/>
                  <a:gd name="T30" fmla="*/ 16 w 72"/>
                  <a:gd name="T31" fmla="*/ 0 h 107"/>
                  <a:gd name="T32" fmla="*/ 18 w 72"/>
                  <a:gd name="T33" fmla="*/ 0 h 1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2" h="107">
                    <a:moveTo>
                      <a:pt x="70" y="0"/>
                    </a:moveTo>
                    <a:lnTo>
                      <a:pt x="72" y="6"/>
                    </a:lnTo>
                    <a:lnTo>
                      <a:pt x="69" y="18"/>
                    </a:lnTo>
                    <a:lnTo>
                      <a:pt x="61" y="33"/>
                    </a:lnTo>
                    <a:lnTo>
                      <a:pt x="50" y="52"/>
                    </a:lnTo>
                    <a:lnTo>
                      <a:pt x="38" y="70"/>
                    </a:lnTo>
                    <a:lnTo>
                      <a:pt x="26" y="87"/>
                    </a:lnTo>
                    <a:lnTo>
                      <a:pt x="12" y="99"/>
                    </a:lnTo>
                    <a:lnTo>
                      <a:pt x="0" y="107"/>
                    </a:lnTo>
                    <a:lnTo>
                      <a:pt x="4" y="99"/>
                    </a:lnTo>
                    <a:lnTo>
                      <a:pt x="12" y="84"/>
                    </a:lnTo>
                    <a:lnTo>
                      <a:pt x="23" y="67"/>
                    </a:lnTo>
                    <a:lnTo>
                      <a:pt x="33" y="47"/>
                    </a:lnTo>
                    <a:lnTo>
                      <a:pt x="46" y="29"/>
                    </a:lnTo>
                    <a:lnTo>
                      <a:pt x="56" y="14"/>
                    </a:lnTo>
                    <a:lnTo>
                      <a:pt x="64" y="3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3" name="Freeform 385"/>
              <p:cNvSpPr>
                <a:spLocks/>
              </p:cNvSpPr>
              <p:nvPr/>
            </p:nvSpPr>
            <p:spPr bwMode="auto">
              <a:xfrm>
                <a:off x="1044" y="524"/>
                <a:ext cx="31" cy="48"/>
              </a:xfrm>
              <a:custGeom>
                <a:avLst/>
                <a:gdLst>
                  <a:gd name="T0" fmla="*/ 16 w 62"/>
                  <a:gd name="T1" fmla="*/ 0 h 96"/>
                  <a:gd name="T2" fmla="*/ 16 w 62"/>
                  <a:gd name="T3" fmla="*/ 1 h 96"/>
                  <a:gd name="T4" fmla="*/ 15 w 62"/>
                  <a:gd name="T5" fmla="*/ 4 h 96"/>
                  <a:gd name="T6" fmla="*/ 13 w 62"/>
                  <a:gd name="T7" fmla="*/ 8 h 96"/>
                  <a:gd name="T8" fmla="*/ 11 w 62"/>
                  <a:gd name="T9" fmla="*/ 12 h 96"/>
                  <a:gd name="T10" fmla="*/ 9 w 62"/>
                  <a:gd name="T11" fmla="*/ 16 h 96"/>
                  <a:gd name="T12" fmla="*/ 5 w 62"/>
                  <a:gd name="T13" fmla="*/ 20 h 96"/>
                  <a:gd name="T14" fmla="*/ 3 w 62"/>
                  <a:gd name="T15" fmla="*/ 23 h 96"/>
                  <a:gd name="T16" fmla="*/ 0 w 62"/>
                  <a:gd name="T17" fmla="*/ 24 h 96"/>
                  <a:gd name="T18" fmla="*/ 2 w 62"/>
                  <a:gd name="T19" fmla="*/ 22 h 96"/>
                  <a:gd name="T20" fmla="*/ 4 w 62"/>
                  <a:gd name="T21" fmla="*/ 19 h 96"/>
                  <a:gd name="T22" fmla="*/ 5 w 62"/>
                  <a:gd name="T23" fmla="*/ 14 h 96"/>
                  <a:gd name="T24" fmla="*/ 8 w 62"/>
                  <a:gd name="T25" fmla="*/ 10 h 96"/>
                  <a:gd name="T26" fmla="*/ 10 w 62"/>
                  <a:gd name="T27" fmla="*/ 6 h 96"/>
                  <a:gd name="T28" fmla="*/ 12 w 62"/>
                  <a:gd name="T29" fmla="*/ 3 h 96"/>
                  <a:gd name="T30" fmla="*/ 14 w 62"/>
                  <a:gd name="T31" fmla="*/ 1 h 96"/>
                  <a:gd name="T32" fmla="*/ 16 w 62"/>
                  <a:gd name="T33" fmla="*/ 0 h 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2" h="96">
                    <a:moveTo>
                      <a:pt x="62" y="0"/>
                    </a:moveTo>
                    <a:lnTo>
                      <a:pt x="62" y="4"/>
                    </a:lnTo>
                    <a:lnTo>
                      <a:pt x="58" y="15"/>
                    </a:lnTo>
                    <a:lnTo>
                      <a:pt x="51" y="29"/>
                    </a:lnTo>
                    <a:lnTo>
                      <a:pt x="43" y="46"/>
                    </a:lnTo>
                    <a:lnTo>
                      <a:pt x="33" y="64"/>
                    </a:lnTo>
                    <a:lnTo>
                      <a:pt x="20" y="79"/>
                    </a:lnTo>
                    <a:lnTo>
                      <a:pt x="10" y="90"/>
                    </a:lnTo>
                    <a:lnTo>
                      <a:pt x="0" y="96"/>
                    </a:lnTo>
                    <a:lnTo>
                      <a:pt x="5" y="87"/>
                    </a:lnTo>
                    <a:lnTo>
                      <a:pt x="13" y="73"/>
                    </a:lnTo>
                    <a:lnTo>
                      <a:pt x="20" y="56"/>
                    </a:lnTo>
                    <a:lnTo>
                      <a:pt x="29" y="38"/>
                    </a:lnTo>
                    <a:lnTo>
                      <a:pt x="39" y="23"/>
                    </a:lnTo>
                    <a:lnTo>
                      <a:pt x="48" y="9"/>
                    </a:lnTo>
                    <a:lnTo>
                      <a:pt x="55" y="1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4" name="Freeform 386"/>
              <p:cNvSpPr>
                <a:spLocks/>
              </p:cNvSpPr>
              <p:nvPr/>
            </p:nvSpPr>
            <p:spPr bwMode="auto">
              <a:xfrm>
                <a:off x="1020" y="526"/>
                <a:ext cx="26" cy="41"/>
              </a:xfrm>
              <a:custGeom>
                <a:avLst/>
                <a:gdLst>
                  <a:gd name="T0" fmla="*/ 13 w 52"/>
                  <a:gd name="T1" fmla="*/ 0 h 81"/>
                  <a:gd name="T2" fmla="*/ 13 w 52"/>
                  <a:gd name="T3" fmla="*/ 2 h 81"/>
                  <a:gd name="T4" fmla="*/ 13 w 52"/>
                  <a:gd name="T5" fmla="*/ 4 h 81"/>
                  <a:gd name="T6" fmla="*/ 12 w 52"/>
                  <a:gd name="T7" fmla="*/ 7 h 81"/>
                  <a:gd name="T8" fmla="*/ 11 w 52"/>
                  <a:gd name="T9" fmla="*/ 10 h 81"/>
                  <a:gd name="T10" fmla="*/ 9 w 52"/>
                  <a:gd name="T11" fmla="*/ 13 h 81"/>
                  <a:gd name="T12" fmla="*/ 6 w 52"/>
                  <a:gd name="T13" fmla="*/ 17 h 81"/>
                  <a:gd name="T14" fmla="*/ 3 w 52"/>
                  <a:gd name="T15" fmla="*/ 19 h 81"/>
                  <a:gd name="T16" fmla="*/ 0 w 52"/>
                  <a:gd name="T17" fmla="*/ 21 h 81"/>
                  <a:gd name="T18" fmla="*/ 2 w 52"/>
                  <a:gd name="T19" fmla="*/ 19 h 81"/>
                  <a:gd name="T20" fmla="*/ 3 w 52"/>
                  <a:gd name="T21" fmla="*/ 16 h 81"/>
                  <a:gd name="T22" fmla="*/ 5 w 52"/>
                  <a:gd name="T23" fmla="*/ 12 h 81"/>
                  <a:gd name="T24" fmla="*/ 7 w 52"/>
                  <a:gd name="T25" fmla="*/ 9 h 81"/>
                  <a:gd name="T26" fmla="*/ 9 w 52"/>
                  <a:gd name="T27" fmla="*/ 5 h 81"/>
                  <a:gd name="T28" fmla="*/ 11 w 52"/>
                  <a:gd name="T29" fmla="*/ 3 h 81"/>
                  <a:gd name="T30" fmla="*/ 12 w 52"/>
                  <a:gd name="T31" fmla="*/ 1 h 81"/>
                  <a:gd name="T32" fmla="*/ 13 w 52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81">
                    <a:moveTo>
                      <a:pt x="50" y="0"/>
                    </a:moveTo>
                    <a:lnTo>
                      <a:pt x="52" y="5"/>
                    </a:lnTo>
                    <a:lnTo>
                      <a:pt x="50" y="14"/>
                    </a:lnTo>
                    <a:lnTo>
                      <a:pt x="47" y="26"/>
                    </a:lnTo>
                    <a:lnTo>
                      <a:pt x="41" y="39"/>
                    </a:lnTo>
                    <a:lnTo>
                      <a:pt x="33" y="52"/>
                    </a:lnTo>
                    <a:lnTo>
                      <a:pt x="23" y="65"/>
                    </a:lnTo>
                    <a:lnTo>
                      <a:pt x="12" y="75"/>
                    </a:lnTo>
                    <a:lnTo>
                      <a:pt x="0" y="81"/>
                    </a:lnTo>
                    <a:lnTo>
                      <a:pt x="6" y="74"/>
                    </a:lnTo>
                    <a:lnTo>
                      <a:pt x="12" y="62"/>
                    </a:lnTo>
                    <a:lnTo>
                      <a:pt x="19" y="48"/>
                    </a:lnTo>
                    <a:lnTo>
                      <a:pt x="27" y="34"/>
                    </a:lnTo>
                    <a:lnTo>
                      <a:pt x="33" y="20"/>
                    </a:lnTo>
                    <a:lnTo>
                      <a:pt x="41" y="10"/>
                    </a:lnTo>
                    <a:lnTo>
                      <a:pt x="45" y="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5" name="Freeform 387"/>
              <p:cNvSpPr>
                <a:spLocks/>
              </p:cNvSpPr>
              <p:nvPr/>
            </p:nvSpPr>
            <p:spPr bwMode="auto">
              <a:xfrm>
                <a:off x="998" y="522"/>
                <a:ext cx="7" cy="23"/>
              </a:xfrm>
              <a:custGeom>
                <a:avLst/>
                <a:gdLst>
                  <a:gd name="T0" fmla="*/ 2 w 14"/>
                  <a:gd name="T1" fmla="*/ 0 h 48"/>
                  <a:gd name="T2" fmla="*/ 3 w 14"/>
                  <a:gd name="T3" fmla="*/ 2 h 48"/>
                  <a:gd name="T4" fmla="*/ 4 w 14"/>
                  <a:gd name="T5" fmla="*/ 5 h 48"/>
                  <a:gd name="T6" fmla="*/ 3 w 14"/>
                  <a:gd name="T7" fmla="*/ 9 h 48"/>
                  <a:gd name="T8" fmla="*/ 0 w 14"/>
                  <a:gd name="T9" fmla="*/ 11 h 48"/>
                  <a:gd name="T10" fmla="*/ 1 w 14"/>
                  <a:gd name="T11" fmla="*/ 8 h 48"/>
                  <a:gd name="T12" fmla="*/ 1 w 14"/>
                  <a:gd name="T13" fmla="*/ 4 h 48"/>
                  <a:gd name="T14" fmla="*/ 1 w 14"/>
                  <a:gd name="T15" fmla="*/ 0 h 48"/>
                  <a:gd name="T16" fmla="*/ 2 w 14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48">
                    <a:moveTo>
                      <a:pt x="8" y="0"/>
                    </a:moveTo>
                    <a:lnTo>
                      <a:pt x="12" y="8"/>
                    </a:lnTo>
                    <a:lnTo>
                      <a:pt x="14" y="23"/>
                    </a:lnTo>
                    <a:lnTo>
                      <a:pt x="9" y="38"/>
                    </a:lnTo>
                    <a:lnTo>
                      <a:pt x="0" y="48"/>
                    </a:lnTo>
                    <a:lnTo>
                      <a:pt x="4" y="34"/>
                    </a:lnTo>
                    <a:lnTo>
                      <a:pt x="4" y="17"/>
                    </a:lnTo>
                    <a:lnTo>
                      <a:pt x="3" y="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6" name="Freeform 388"/>
              <p:cNvSpPr>
                <a:spLocks/>
              </p:cNvSpPr>
              <p:nvPr/>
            </p:nvSpPr>
            <p:spPr bwMode="auto">
              <a:xfrm>
                <a:off x="1101" y="533"/>
                <a:ext cx="35" cy="45"/>
              </a:xfrm>
              <a:custGeom>
                <a:avLst/>
                <a:gdLst>
                  <a:gd name="T0" fmla="*/ 17 w 71"/>
                  <a:gd name="T1" fmla="*/ 0 h 90"/>
                  <a:gd name="T2" fmla="*/ 17 w 71"/>
                  <a:gd name="T3" fmla="*/ 2 h 90"/>
                  <a:gd name="T4" fmla="*/ 17 w 71"/>
                  <a:gd name="T5" fmla="*/ 4 h 90"/>
                  <a:gd name="T6" fmla="*/ 15 w 71"/>
                  <a:gd name="T7" fmla="*/ 7 h 90"/>
                  <a:gd name="T8" fmla="*/ 13 w 71"/>
                  <a:gd name="T9" fmla="*/ 11 h 90"/>
                  <a:gd name="T10" fmla="*/ 10 w 71"/>
                  <a:gd name="T11" fmla="*/ 15 h 90"/>
                  <a:gd name="T12" fmla="*/ 7 w 71"/>
                  <a:gd name="T13" fmla="*/ 18 h 90"/>
                  <a:gd name="T14" fmla="*/ 3 w 71"/>
                  <a:gd name="T15" fmla="*/ 21 h 90"/>
                  <a:gd name="T16" fmla="*/ 0 w 71"/>
                  <a:gd name="T17" fmla="*/ 23 h 90"/>
                  <a:gd name="T18" fmla="*/ 1 w 71"/>
                  <a:gd name="T19" fmla="*/ 21 h 90"/>
                  <a:gd name="T20" fmla="*/ 3 w 71"/>
                  <a:gd name="T21" fmla="*/ 18 h 90"/>
                  <a:gd name="T22" fmla="*/ 5 w 71"/>
                  <a:gd name="T23" fmla="*/ 14 h 90"/>
                  <a:gd name="T24" fmla="*/ 9 w 71"/>
                  <a:gd name="T25" fmla="*/ 10 h 90"/>
                  <a:gd name="T26" fmla="*/ 11 w 71"/>
                  <a:gd name="T27" fmla="*/ 7 h 90"/>
                  <a:gd name="T28" fmla="*/ 13 w 71"/>
                  <a:gd name="T29" fmla="*/ 3 h 90"/>
                  <a:gd name="T30" fmla="*/ 15 w 71"/>
                  <a:gd name="T31" fmla="*/ 1 h 90"/>
                  <a:gd name="T32" fmla="*/ 17 w 71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1" h="90">
                    <a:moveTo>
                      <a:pt x="69" y="0"/>
                    </a:moveTo>
                    <a:lnTo>
                      <a:pt x="71" y="5"/>
                    </a:lnTo>
                    <a:lnTo>
                      <a:pt x="68" y="15"/>
                    </a:lnTo>
                    <a:lnTo>
                      <a:pt x="62" y="28"/>
                    </a:lnTo>
                    <a:lnTo>
                      <a:pt x="52" y="43"/>
                    </a:lnTo>
                    <a:lnTo>
                      <a:pt x="40" y="57"/>
                    </a:lnTo>
                    <a:lnTo>
                      <a:pt x="28" y="72"/>
                    </a:lnTo>
                    <a:lnTo>
                      <a:pt x="14" y="83"/>
                    </a:lnTo>
                    <a:lnTo>
                      <a:pt x="0" y="90"/>
                    </a:lnTo>
                    <a:lnTo>
                      <a:pt x="7" y="83"/>
                    </a:lnTo>
                    <a:lnTo>
                      <a:pt x="14" y="70"/>
                    </a:lnTo>
                    <a:lnTo>
                      <a:pt x="23" y="55"/>
                    </a:lnTo>
                    <a:lnTo>
                      <a:pt x="36" y="40"/>
                    </a:lnTo>
                    <a:lnTo>
                      <a:pt x="46" y="25"/>
                    </a:lnTo>
                    <a:lnTo>
                      <a:pt x="55" y="11"/>
                    </a:lnTo>
                    <a:lnTo>
                      <a:pt x="63" y="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7" name="Freeform 389"/>
              <p:cNvSpPr>
                <a:spLocks/>
              </p:cNvSpPr>
              <p:nvPr/>
            </p:nvSpPr>
            <p:spPr bwMode="auto">
              <a:xfrm>
                <a:off x="1072" y="527"/>
                <a:ext cx="35" cy="52"/>
              </a:xfrm>
              <a:custGeom>
                <a:avLst/>
                <a:gdLst>
                  <a:gd name="T0" fmla="*/ 17 w 69"/>
                  <a:gd name="T1" fmla="*/ 0 h 104"/>
                  <a:gd name="T2" fmla="*/ 18 w 69"/>
                  <a:gd name="T3" fmla="*/ 2 h 104"/>
                  <a:gd name="T4" fmla="*/ 17 w 69"/>
                  <a:gd name="T5" fmla="*/ 5 h 104"/>
                  <a:gd name="T6" fmla="*/ 15 w 69"/>
                  <a:gd name="T7" fmla="*/ 9 h 104"/>
                  <a:gd name="T8" fmla="*/ 13 w 69"/>
                  <a:gd name="T9" fmla="*/ 13 h 104"/>
                  <a:gd name="T10" fmla="*/ 10 w 69"/>
                  <a:gd name="T11" fmla="*/ 18 h 104"/>
                  <a:gd name="T12" fmla="*/ 6 w 69"/>
                  <a:gd name="T13" fmla="*/ 22 h 104"/>
                  <a:gd name="T14" fmla="*/ 3 w 69"/>
                  <a:gd name="T15" fmla="*/ 25 h 104"/>
                  <a:gd name="T16" fmla="*/ 0 w 69"/>
                  <a:gd name="T17" fmla="*/ 26 h 104"/>
                  <a:gd name="T18" fmla="*/ 2 w 69"/>
                  <a:gd name="T19" fmla="*/ 24 h 104"/>
                  <a:gd name="T20" fmla="*/ 3 w 69"/>
                  <a:gd name="T21" fmla="*/ 21 h 104"/>
                  <a:gd name="T22" fmla="*/ 6 w 69"/>
                  <a:gd name="T23" fmla="*/ 16 h 104"/>
                  <a:gd name="T24" fmla="*/ 9 w 69"/>
                  <a:gd name="T25" fmla="*/ 12 h 104"/>
                  <a:gd name="T26" fmla="*/ 11 w 69"/>
                  <a:gd name="T27" fmla="*/ 7 h 104"/>
                  <a:gd name="T28" fmla="*/ 14 w 69"/>
                  <a:gd name="T29" fmla="*/ 3 h 104"/>
                  <a:gd name="T30" fmla="*/ 16 w 69"/>
                  <a:gd name="T31" fmla="*/ 1 h 104"/>
                  <a:gd name="T32" fmla="*/ 17 w 69"/>
                  <a:gd name="T33" fmla="*/ 0 h 1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04">
                    <a:moveTo>
                      <a:pt x="67" y="0"/>
                    </a:moveTo>
                    <a:lnTo>
                      <a:pt x="69" y="6"/>
                    </a:lnTo>
                    <a:lnTo>
                      <a:pt x="66" y="18"/>
                    </a:lnTo>
                    <a:lnTo>
                      <a:pt x="59" y="34"/>
                    </a:lnTo>
                    <a:lnTo>
                      <a:pt x="50" y="52"/>
                    </a:lnTo>
                    <a:lnTo>
                      <a:pt x="38" y="69"/>
                    </a:lnTo>
                    <a:lnTo>
                      <a:pt x="24" y="85"/>
                    </a:lnTo>
                    <a:lnTo>
                      <a:pt x="12" y="98"/>
                    </a:lnTo>
                    <a:lnTo>
                      <a:pt x="0" y="104"/>
                    </a:lnTo>
                    <a:lnTo>
                      <a:pt x="5" y="96"/>
                    </a:lnTo>
                    <a:lnTo>
                      <a:pt x="12" y="82"/>
                    </a:lnTo>
                    <a:lnTo>
                      <a:pt x="21" y="64"/>
                    </a:lnTo>
                    <a:lnTo>
                      <a:pt x="34" y="46"/>
                    </a:lnTo>
                    <a:lnTo>
                      <a:pt x="44" y="27"/>
                    </a:lnTo>
                    <a:lnTo>
                      <a:pt x="55" y="12"/>
                    </a:lnTo>
                    <a:lnTo>
                      <a:pt x="63" y="3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8" name="Freeform 390"/>
              <p:cNvSpPr>
                <a:spLocks/>
              </p:cNvSpPr>
              <p:nvPr/>
            </p:nvSpPr>
            <p:spPr bwMode="auto">
              <a:xfrm>
                <a:off x="1032" y="523"/>
                <a:ext cx="25" cy="50"/>
              </a:xfrm>
              <a:custGeom>
                <a:avLst/>
                <a:gdLst>
                  <a:gd name="T0" fmla="*/ 13 w 50"/>
                  <a:gd name="T1" fmla="*/ 0 h 100"/>
                  <a:gd name="T2" fmla="*/ 13 w 50"/>
                  <a:gd name="T3" fmla="*/ 2 h 100"/>
                  <a:gd name="T4" fmla="*/ 13 w 50"/>
                  <a:gd name="T5" fmla="*/ 4 h 100"/>
                  <a:gd name="T6" fmla="*/ 12 w 50"/>
                  <a:gd name="T7" fmla="*/ 8 h 100"/>
                  <a:gd name="T8" fmla="*/ 10 w 50"/>
                  <a:gd name="T9" fmla="*/ 12 h 100"/>
                  <a:gd name="T10" fmla="*/ 8 w 50"/>
                  <a:gd name="T11" fmla="*/ 16 h 100"/>
                  <a:gd name="T12" fmla="*/ 6 w 50"/>
                  <a:gd name="T13" fmla="*/ 20 h 100"/>
                  <a:gd name="T14" fmla="*/ 3 w 50"/>
                  <a:gd name="T15" fmla="*/ 23 h 100"/>
                  <a:gd name="T16" fmla="*/ 0 w 50"/>
                  <a:gd name="T17" fmla="*/ 25 h 100"/>
                  <a:gd name="T18" fmla="*/ 2 w 50"/>
                  <a:gd name="T19" fmla="*/ 23 h 100"/>
                  <a:gd name="T20" fmla="*/ 3 w 50"/>
                  <a:gd name="T21" fmla="*/ 19 h 100"/>
                  <a:gd name="T22" fmla="*/ 5 w 50"/>
                  <a:gd name="T23" fmla="*/ 15 h 100"/>
                  <a:gd name="T24" fmla="*/ 6 w 50"/>
                  <a:gd name="T25" fmla="*/ 11 h 100"/>
                  <a:gd name="T26" fmla="*/ 8 w 50"/>
                  <a:gd name="T27" fmla="*/ 7 h 100"/>
                  <a:gd name="T28" fmla="*/ 10 w 50"/>
                  <a:gd name="T29" fmla="*/ 3 h 100"/>
                  <a:gd name="T30" fmla="*/ 11 w 50"/>
                  <a:gd name="T31" fmla="*/ 1 h 100"/>
                  <a:gd name="T32" fmla="*/ 13 w 50"/>
                  <a:gd name="T33" fmla="*/ 0 h 10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0" h="100">
                    <a:moveTo>
                      <a:pt x="49" y="0"/>
                    </a:moveTo>
                    <a:lnTo>
                      <a:pt x="50" y="5"/>
                    </a:lnTo>
                    <a:lnTo>
                      <a:pt x="49" y="16"/>
                    </a:lnTo>
                    <a:lnTo>
                      <a:pt x="46" y="31"/>
                    </a:lnTo>
                    <a:lnTo>
                      <a:pt x="40" y="46"/>
                    </a:lnTo>
                    <a:lnTo>
                      <a:pt x="32" y="63"/>
                    </a:lnTo>
                    <a:lnTo>
                      <a:pt x="23" y="78"/>
                    </a:lnTo>
                    <a:lnTo>
                      <a:pt x="12" y="92"/>
                    </a:lnTo>
                    <a:lnTo>
                      <a:pt x="0" y="100"/>
                    </a:lnTo>
                    <a:lnTo>
                      <a:pt x="5" y="90"/>
                    </a:lnTo>
                    <a:lnTo>
                      <a:pt x="11" y="75"/>
                    </a:lnTo>
                    <a:lnTo>
                      <a:pt x="17" y="58"/>
                    </a:lnTo>
                    <a:lnTo>
                      <a:pt x="24" y="42"/>
                    </a:lnTo>
                    <a:lnTo>
                      <a:pt x="32" y="25"/>
                    </a:lnTo>
                    <a:lnTo>
                      <a:pt x="38" y="11"/>
                    </a:lnTo>
                    <a:lnTo>
                      <a:pt x="44" y="2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9" name="Freeform 391"/>
              <p:cNvSpPr>
                <a:spLocks/>
              </p:cNvSpPr>
              <p:nvPr/>
            </p:nvSpPr>
            <p:spPr bwMode="auto">
              <a:xfrm>
                <a:off x="1011" y="525"/>
                <a:ext cx="26" cy="36"/>
              </a:xfrm>
              <a:custGeom>
                <a:avLst/>
                <a:gdLst>
                  <a:gd name="T0" fmla="*/ 12 w 54"/>
                  <a:gd name="T1" fmla="*/ 0 h 74"/>
                  <a:gd name="T2" fmla="*/ 13 w 54"/>
                  <a:gd name="T3" fmla="*/ 1 h 74"/>
                  <a:gd name="T4" fmla="*/ 12 w 54"/>
                  <a:gd name="T5" fmla="*/ 3 h 74"/>
                  <a:gd name="T6" fmla="*/ 10 w 54"/>
                  <a:gd name="T7" fmla="*/ 6 h 74"/>
                  <a:gd name="T8" fmla="*/ 8 w 54"/>
                  <a:gd name="T9" fmla="*/ 9 h 74"/>
                  <a:gd name="T10" fmla="*/ 6 w 54"/>
                  <a:gd name="T11" fmla="*/ 12 h 74"/>
                  <a:gd name="T12" fmla="*/ 4 w 54"/>
                  <a:gd name="T13" fmla="*/ 15 h 74"/>
                  <a:gd name="T14" fmla="*/ 1 w 54"/>
                  <a:gd name="T15" fmla="*/ 17 h 74"/>
                  <a:gd name="T16" fmla="*/ 0 w 54"/>
                  <a:gd name="T17" fmla="*/ 18 h 74"/>
                  <a:gd name="T18" fmla="*/ 1 w 54"/>
                  <a:gd name="T19" fmla="*/ 16 h 74"/>
                  <a:gd name="T20" fmla="*/ 2 w 54"/>
                  <a:gd name="T21" fmla="*/ 14 h 74"/>
                  <a:gd name="T22" fmla="*/ 4 w 54"/>
                  <a:gd name="T23" fmla="*/ 11 h 74"/>
                  <a:gd name="T24" fmla="*/ 6 w 54"/>
                  <a:gd name="T25" fmla="*/ 8 h 74"/>
                  <a:gd name="T26" fmla="*/ 8 w 54"/>
                  <a:gd name="T27" fmla="*/ 5 h 74"/>
                  <a:gd name="T28" fmla="*/ 10 w 54"/>
                  <a:gd name="T29" fmla="*/ 2 h 74"/>
                  <a:gd name="T30" fmla="*/ 11 w 54"/>
                  <a:gd name="T31" fmla="*/ 0 h 74"/>
                  <a:gd name="T32" fmla="*/ 12 w 54"/>
                  <a:gd name="T33" fmla="*/ 0 h 7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74">
                    <a:moveTo>
                      <a:pt x="52" y="0"/>
                    </a:moveTo>
                    <a:lnTo>
                      <a:pt x="54" y="5"/>
                    </a:lnTo>
                    <a:lnTo>
                      <a:pt x="49" y="14"/>
                    </a:lnTo>
                    <a:lnTo>
                      <a:pt x="43" y="26"/>
                    </a:lnTo>
                    <a:lnTo>
                      <a:pt x="35" y="39"/>
                    </a:lnTo>
                    <a:lnTo>
                      <a:pt x="25" y="52"/>
                    </a:lnTo>
                    <a:lnTo>
                      <a:pt x="16" y="63"/>
                    </a:lnTo>
                    <a:lnTo>
                      <a:pt x="6" y="71"/>
                    </a:lnTo>
                    <a:lnTo>
                      <a:pt x="0" y="74"/>
                    </a:lnTo>
                    <a:lnTo>
                      <a:pt x="5" y="66"/>
                    </a:lnTo>
                    <a:lnTo>
                      <a:pt x="11" y="57"/>
                    </a:lnTo>
                    <a:lnTo>
                      <a:pt x="19" y="45"/>
                    </a:lnTo>
                    <a:lnTo>
                      <a:pt x="26" y="32"/>
                    </a:lnTo>
                    <a:lnTo>
                      <a:pt x="34" y="20"/>
                    </a:lnTo>
                    <a:lnTo>
                      <a:pt x="42" y="11"/>
                    </a:lnTo>
                    <a:lnTo>
                      <a:pt x="48" y="3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0" name="Freeform 392"/>
              <p:cNvSpPr>
                <a:spLocks/>
              </p:cNvSpPr>
              <p:nvPr/>
            </p:nvSpPr>
            <p:spPr bwMode="auto">
              <a:xfrm>
                <a:off x="1006" y="530"/>
                <a:ext cx="10" cy="27"/>
              </a:xfrm>
              <a:custGeom>
                <a:avLst/>
                <a:gdLst>
                  <a:gd name="T0" fmla="*/ 5 w 20"/>
                  <a:gd name="T1" fmla="*/ 0 h 54"/>
                  <a:gd name="T2" fmla="*/ 5 w 20"/>
                  <a:gd name="T3" fmla="*/ 3 h 54"/>
                  <a:gd name="T4" fmla="*/ 5 w 20"/>
                  <a:gd name="T5" fmla="*/ 7 h 54"/>
                  <a:gd name="T6" fmla="*/ 3 w 20"/>
                  <a:gd name="T7" fmla="*/ 11 h 54"/>
                  <a:gd name="T8" fmla="*/ 0 w 20"/>
                  <a:gd name="T9" fmla="*/ 14 h 54"/>
                  <a:gd name="T10" fmla="*/ 2 w 20"/>
                  <a:gd name="T11" fmla="*/ 10 h 54"/>
                  <a:gd name="T12" fmla="*/ 3 w 20"/>
                  <a:gd name="T13" fmla="*/ 5 h 54"/>
                  <a:gd name="T14" fmla="*/ 3 w 20"/>
                  <a:gd name="T15" fmla="*/ 2 h 54"/>
                  <a:gd name="T16" fmla="*/ 5 w 20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" h="54">
                    <a:moveTo>
                      <a:pt x="17" y="0"/>
                    </a:moveTo>
                    <a:lnTo>
                      <a:pt x="20" y="9"/>
                    </a:lnTo>
                    <a:lnTo>
                      <a:pt x="17" y="28"/>
                    </a:lnTo>
                    <a:lnTo>
                      <a:pt x="11" y="44"/>
                    </a:lnTo>
                    <a:lnTo>
                      <a:pt x="0" y="54"/>
                    </a:lnTo>
                    <a:lnTo>
                      <a:pt x="6" y="40"/>
                    </a:lnTo>
                    <a:lnTo>
                      <a:pt x="9" y="20"/>
                    </a:lnTo>
                    <a:lnTo>
                      <a:pt x="11" y="5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1" name="Freeform 393"/>
              <p:cNvSpPr>
                <a:spLocks/>
              </p:cNvSpPr>
              <p:nvPr/>
            </p:nvSpPr>
            <p:spPr bwMode="auto">
              <a:xfrm>
                <a:off x="1147" y="548"/>
                <a:ext cx="21" cy="21"/>
              </a:xfrm>
              <a:custGeom>
                <a:avLst/>
                <a:gdLst>
                  <a:gd name="T0" fmla="*/ 0 w 43"/>
                  <a:gd name="T1" fmla="*/ 10 h 43"/>
                  <a:gd name="T2" fmla="*/ 2 w 43"/>
                  <a:gd name="T3" fmla="*/ 8 h 43"/>
                  <a:gd name="T4" fmla="*/ 4 w 43"/>
                  <a:gd name="T5" fmla="*/ 3 h 43"/>
                  <a:gd name="T6" fmla="*/ 7 w 43"/>
                  <a:gd name="T7" fmla="*/ 0 h 43"/>
                  <a:gd name="T8" fmla="*/ 10 w 43"/>
                  <a:gd name="T9" fmla="*/ 0 h 43"/>
                  <a:gd name="T10" fmla="*/ 10 w 43"/>
                  <a:gd name="T11" fmla="*/ 1 h 43"/>
                  <a:gd name="T12" fmla="*/ 10 w 43"/>
                  <a:gd name="T13" fmla="*/ 2 h 43"/>
                  <a:gd name="T14" fmla="*/ 8 w 43"/>
                  <a:gd name="T15" fmla="*/ 4 h 43"/>
                  <a:gd name="T16" fmla="*/ 7 w 43"/>
                  <a:gd name="T17" fmla="*/ 5 h 43"/>
                  <a:gd name="T18" fmla="*/ 5 w 43"/>
                  <a:gd name="T19" fmla="*/ 7 h 43"/>
                  <a:gd name="T20" fmla="*/ 3 w 43"/>
                  <a:gd name="T21" fmla="*/ 8 h 43"/>
                  <a:gd name="T22" fmla="*/ 1 w 43"/>
                  <a:gd name="T23" fmla="*/ 10 h 43"/>
                  <a:gd name="T24" fmla="*/ 0 w 43"/>
                  <a:gd name="T25" fmla="*/ 10 h 4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43">
                    <a:moveTo>
                      <a:pt x="0" y="43"/>
                    </a:moveTo>
                    <a:lnTo>
                      <a:pt x="8" y="32"/>
                    </a:lnTo>
                    <a:lnTo>
                      <a:pt x="18" y="15"/>
                    </a:lnTo>
                    <a:lnTo>
                      <a:pt x="31" y="2"/>
                    </a:lnTo>
                    <a:lnTo>
                      <a:pt x="41" y="0"/>
                    </a:lnTo>
                    <a:lnTo>
                      <a:pt x="43" y="5"/>
                    </a:lnTo>
                    <a:lnTo>
                      <a:pt x="41" y="11"/>
                    </a:lnTo>
                    <a:lnTo>
                      <a:pt x="35" y="17"/>
                    </a:lnTo>
                    <a:lnTo>
                      <a:pt x="28" y="23"/>
                    </a:lnTo>
                    <a:lnTo>
                      <a:pt x="20" y="29"/>
                    </a:lnTo>
                    <a:lnTo>
                      <a:pt x="12" y="34"/>
                    </a:lnTo>
                    <a:lnTo>
                      <a:pt x="5" y="4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2" name="Freeform 394"/>
              <p:cNvSpPr>
                <a:spLocks/>
              </p:cNvSpPr>
              <p:nvPr/>
            </p:nvSpPr>
            <p:spPr bwMode="auto">
              <a:xfrm>
                <a:off x="1151" y="562"/>
                <a:ext cx="28" cy="6"/>
              </a:xfrm>
              <a:custGeom>
                <a:avLst/>
                <a:gdLst>
                  <a:gd name="T0" fmla="*/ 0 w 55"/>
                  <a:gd name="T1" fmla="*/ 3 h 12"/>
                  <a:gd name="T2" fmla="*/ 1 w 55"/>
                  <a:gd name="T3" fmla="*/ 3 h 12"/>
                  <a:gd name="T4" fmla="*/ 3 w 55"/>
                  <a:gd name="T5" fmla="*/ 3 h 12"/>
                  <a:gd name="T6" fmla="*/ 5 w 55"/>
                  <a:gd name="T7" fmla="*/ 3 h 12"/>
                  <a:gd name="T8" fmla="*/ 8 w 55"/>
                  <a:gd name="T9" fmla="*/ 3 h 12"/>
                  <a:gd name="T10" fmla="*/ 10 w 55"/>
                  <a:gd name="T11" fmla="*/ 3 h 12"/>
                  <a:gd name="T12" fmla="*/ 12 w 55"/>
                  <a:gd name="T13" fmla="*/ 3 h 12"/>
                  <a:gd name="T14" fmla="*/ 14 w 55"/>
                  <a:gd name="T15" fmla="*/ 2 h 12"/>
                  <a:gd name="T16" fmla="*/ 14 w 55"/>
                  <a:gd name="T17" fmla="*/ 2 h 12"/>
                  <a:gd name="T18" fmla="*/ 14 w 55"/>
                  <a:gd name="T19" fmla="*/ 1 h 12"/>
                  <a:gd name="T20" fmla="*/ 12 w 55"/>
                  <a:gd name="T21" fmla="*/ 0 h 12"/>
                  <a:gd name="T22" fmla="*/ 10 w 55"/>
                  <a:gd name="T23" fmla="*/ 0 h 12"/>
                  <a:gd name="T24" fmla="*/ 8 w 55"/>
                  <a:gd name="T25" fmla="*/ 1 h 12"/>
                  <a:gd name="T26" fmla="*/ 6 w 55"/>
                  <a:gd name="T27" fmla="*/ 2 h 12"/>
                  <a:gd name="T28" fmla="*/ 4 w 55"/>
                  <a:gd name="T29" fmla="*/ 2 h 12"/>
                  <a:gd name="T30" fmla="*/ 2 w 55"/>
                  <a:gd name="T31" fmla="*/ 3 h 12"/>
                  <a:gd name="T32" fmla="*/ 0 w 55"/>
                  <a:gd name="T33" fmla="*/ 3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12">
                    <a:moveTo>
                      <a:pt x="0" y="11"/>
                    </a:moveTo>
                    <a:lnTo>
                      <a:pt x="3" y="11"/>
                    </a:lnTo>
                    <a:lnTo>
                      <a:pt x="11" y="11"/>
                    </a:lnTo>
                    <a:lnTo>
                      <a:pt x="20" y="11"/>
                    </a:lnTo>
                    <a:lnTo>
                      <a:pt x="29" y="12"/>
                    </a:lnTo>
                    <a:lnTo>
                      <a:pt x="38" y="12"/>
                    </a:lnTo>
                    <a:lnTo>
                      <a:pt x="48" y="11"/>
                    </a:lnTo>
                    <a:lnTo>
                      <a:pt x="54" y="8"/>
                    </a:lnTo>
                    <a:lnTo>
                      <a:pt x="55" y="5"/>
                    </a:lnTo>
                    <a:lnTo>
                      <a:pt x="54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2" y="2"/>
                    </a:lnTo>
                    <a:lnTo>
                      <a:pt x="22" y="5"/>
                    </a:lnTo>
                    <a:lnTo>
                      <a:pt x="14" y="6"/>
                    </a:lnTo>
                    <a:lnTo>
                      <a:pt x="6" y="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" name="Freeform 395"/>
              <p:cNvSpPr>
                <a:spLocks/>
              </p:cNvSpPr>
              <p:nvPr/>
            </p:nvSpPr>
            <p:spPr bwMode="auto">
              <a:xfrm>
                <a:off x="1146" y="568"/>
                <a:ext cx="27" cy="21"/>
              </a:xfrm>
              <a:custGeom>
                <a:avLst/>
                <a:gdLst>
                  <a:gd name="T0" fmla="*/ 0 w 54"/>
                  <a:gd name="T1" fmla="*/ 0 h 42"/>
                  <a:gd name="T2" fmla="*/ 2 w 54"/>
                  <a:gd name="T3" fmla="*/ 1 h 42"/>
                  <a:gd name="T4" fmla="*/ 4 w 54"/>
                  <a:gd name="T5" fmla="*/ 3 h 42"/>
                  <a:gd name="T6" fmla="*/ 7 w 54"/>
                  <a:gd name="T7" fmla="*/ 4 h 42"/>
                  <a:gd name="T8" fmla="*/ 9 w 54"/>
                  <a:gd name="T9" fmla="*/ 6 h 42"/>
                  <a:gd name="T10" fmla="*/ 11 w 54"/>
                  <a:gd name="T11" fmla="*/ 7 h 42"/>
                  <a:gd name="T12" fmla="*/ 13 w 54"/>
                  <a:gd name="T13" fmla="*/ 9 h 42"/>
                  <a:gd name="T14" fmla="*/ 14 w 54"/>
                  <a:gd name="T15" fmla="*/ 10 h 42"/>
                  <a:gd name="T16" fmla="*/ 14 w 54"/>
                  <a:gd name="T17" fmla="*/ 11 h 42"/>
                  <a:gd name="T18" fmla="*/ 12 w 54"/>
                  <a:gd name="T19" fmla="*/ 11 h 42"/>
                  <a:gd name="T20" fmla="*/ 11 w 54"/>
                  <a:gd name="T21" fmla="*/ 10 h 42"/>
                  <a:gd name="T22" fmla="*/ 9 w 54"/>
                  <a:gd name="T23" fmla="*/ 9 h 42"/>
                  <a:gd name="T24" fmla="*/ 7 w 54"/>
                  <a:gd name="T25" fmla="*/ 7 h 42"/>
                  <a:gd name="T26" fmla="*/ 5 w 54"/>
                  <a:gd name="T27" fmla="*/ 5 h 42"/>
                  <a:gd name="T28" fmla="*/ 3 w 54"/>
                  <a:gd name="T29" fmla="*/ 3 h 42"/>
                  <a:gd name="T30" fmla="*/ 1 w 54"/>
                  <a:gd name="T31" fmla="*/ 2 h 42"/>
                  <a:gd name="T32" fmla="*/ 0 w 54"/>
                  <a:gd name="T33" fmla="*/ 0 h 4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2">
                    <a:moveTo>
                      <a:pt x="0" y="0"/>
                    </a:moveTo>
                    <a:lnTo>
                      <a:pt x="7" y="3"/>
                    </a:lnTo>
                    <a:lnTo>
                      <a:pt x="16" y="10"/>
                    </a:lnTo>
                    <a:lnTo>
                      <a:pt x="25" y="16"/>
                    </a:lnTo>
                    <a:lnTo>
                      <a:pt x="36" y="22"/>
                    </a:lnTo>
                    <a:lnTo>
                      <a:pt x="44" y="28"/>
                    </a:lnTo>
                    <a:lnTo>
                      <a:pt x="51" y="34"/>
                    </a:lnTo>
                    <a:lnTo>
                      <a:pt x="54" y="39"/>
                    </a:lnTo>
                    <a:lnTo>
                      <a:pt x="53" y="42"/>
                    </a:lnTo>
                    <a:lnTo>
                      <a:pt x="48" y="42"/>
                    </a:lnTo>
                    <a:lnTo>
                      <a:pt x="42" y="39"/>
                    </a:lnTo>
                    <a:lnTo>
                      <a:pt x="35" y="34"/>
                    </a:lnTo>
                    <a:lnTo>
                      <a:pt x="27" y="26"/>
                    </a:lnTo>
                    <a:lnTo>
                      <a:pt x="18" y="19"/>
                    </a:lnTo>
                    <a:lnTo>
                      <a:pt x="10" y="11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4" name="Freeform 396"/>
              <p:cNvSpPr>
                <a:spLocks/>
              </p:cNvSpPr>
              <p:nvPr/>
            </p:nvSpPr>
            <p:spPr bwMode="auto">
              <a:xfrm>
                <a:off x="1008" y="560"/>
                <a:ext cx="6" cy="34"/>
              </a:xfrm>
              <a:custGeom>
                <a:avLst/>
                <a:gdLst>
                  <a:gd name="T0" fmla="*/ 1 w 14"/>
                  <a:gd name="T1" fmla="*/ 0 h 68"/>
                  <a:gd name="T2" fmla="*/ 2 w 14"/>
                  <a:gd name="T3" fmla="*/ 5 h 68"/>
                  <a:gd name="T4" fmla="*/ 3 w 14"/>
                  <a:gd name="T5" fmla="*/ 10 h 68"/>
                  <a:gd name="T6" fmla="*/ 3 w 14"/>
                  <a:gd name="T7" fmla="*/ 15 h 68"/>
                  <a:gd name="T8" fmla="*/ 1 w 14"/>
                  <a:gd name="T9" fmla="*/ 17 h 68"/>
                  <a:gd name="T10" fmla="*/ 0 w 14"/>
                  <a:gd name="T11" fmla="*/ 16 h 68"/>
                  <a:gd name="T12" fmla="*/ 0 w 14"/>
                  <a:gd name="T13" fmla="*/ 11 h 68"/>
                  <a:gd name="T14" fmla="*/ 1 w 14"/>
                  <a:gd name="T15" fmla="*/ 5 h 68"/>
                  <a:gd name="T16" fmla="*/ 1 w 14"/>
                  <a:gd name="T17" fmla="*/ 0 h 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" h="68">
                    <a:moveTo>
                      <a:pt x="8" y="0"/>
                    </a:moveTo>
                    <a:lnTo>
                      <a:pt x="11" y="18"/>
                    </a:lnTo>
                    <a:lnTo>
                      <a:pt x="14" y="39"/>
                    </a:lnTo>
                    <a:lnTo>
                      <a:pt x="14" y="59"/>
                    </a:lnTo>
                    <a:lnTo>
                      <a:pt x="6" y="68"/>
                    </a:lnTo>
                    <a:lnTo>
                      <a:pt x="0" y="61"/>
                    </a:lnTo>
                    <a:lnTo>
                      <a:pt x="2" y="41"/>
                    </a:lnTo>
                    <a:lnTo>
                      <a:pt x="5" y="1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5" name="Freeform 397"/>
              <p:cNvSpPr>
                <a:spLocks/>
              </p:cNvSpPr>
              <p:nvPr/>
            </p:nvSpPr>
            <p:spPr bwMode="auto">
              <a:xfrm>
                <a:off x="992" y="554"/>
                <a:ext cx="13" cy="34"/>
              </a:xfrm>
              <a:custGeom>
                <a:avLst/>
                <a:gdLst>
                  <a:gd name="T0" fmla="*/ 7 w 26"/>
                  <a:gd name="T1" fmla="*/ 0 h 67"/>
                  <a:gd name="T2" fmla="*/ 6 w 26"/>
                  <a:gd name="T3" fmla="*/ 4 h 67"/>
                  <a:gd name="T4" fmla="*/ 5 w 26"/>
                  <a:gd name="T5" fmla="*/ 10 h 67"/>
                  <a:gd name="T6" fmla="*/ 4 w 26"/>
                  <a:gd name="T7" fmla="*/ 15 h 67"/>
                  <a:gd name="T8" fmla="*/ 1 w 26"/>
                  <a:gd name="T9" fmla="*/ 17 h 67"/>
                  <a:gd name="T10" fmla="*/ 0 w 26"/>
                  <a:gd name="T11" fmla="*/ 15 h 67"/>
                  <a:gd name="T12" fmla="*/ 2 w 26"/>
                  <a:gd name="T13" fmla="*/ 10 h 67"/>
                  <a:gd name="T14" fmla="*/ 5 w 26"/>
                  <a:gd name="T15" fmla="*/ 4 h 67"/>
                  <a:gd name="T16" fmla="*/ 7 w 26"/>
                  <a:gd name="T17" fmla="*/ 0 h 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6" h="67">
                    <a:moveTo>
                      <a:pt x="26" y="0"/>
                    </a:moveTo>
                    <a:lnTo>
                      <a:pt x="24" y="15"/>
                    </a:lnTo>
                    <a:lnTo>
                      <a:pt x="20" y="38"/>
                    </a:lnTo>
                    <a:lnTo>
                      <a:pt x="13" y="58"/>
                    </a:lnTo>
                    <a:lnTo>
                      <a:pt x="3" y="67"/>
                    </a:lnTo>
                    <a:lnTo>
                      <a:pt x="0" y="58"/>
                    </a:lnTo>
                    <a:lnTo>
                      <a:pt x="7" y="38"/>
                    </a:lnTo>
                    <a:lnTo>
                      <a:pt x="18" y="15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6" name="Freeform 398"/>
              <p:cNvSpPr>
                <a:spLocks/>
              </p:cNvSpPr>
              <p:nvPr/>
            </p:nvSpPr>
            <p:spPr bwMode="auto">
              <a:xfrm>
                <a:off x="1021" y="561"/>
                <a:ext cx="7" cy="32"/>
              </a:xfrm>
              <a:custGeom>
                <a:avLst/>
                <a:gdLst>
                  <a:gd name="T0" fmla="*/ 1 w 13"/>
                  <a:gd name="T1" fmla="*/ 0 h 64"/>
                  <a:gd name="T2" fmla="*/ 3 w 13"/>
                  <a:gd name="T3" fmla="*/ 3 h 64"/>
                  <a:gd name="T4" fmla="*/ 4 w 13"/>
                  <a:gd name="T5" fmla="*/ 8 h 64"/>
                  <a:gd name="T6" fmla="*/ 4 w 13"/>
                  <a:gd name="T7" fmla="*/ 13 h 64"/>
                  <a:gd name="T8" fmla="*/ 2 w 13"/>
                  <a:gd name="T9" fmla="*/ 16 h 64"/>
                  <a:gd name="T10" fmla="*/ 0 w 13"/>
                  <a:gd name="T11" fmla="*/ 15 h 64"/>
                  <a:gd name="T12" fmla="*/ 0 w 13"/>
                  <a:gd name="T13" fmla="*/ 11 h 64"/>
                  <a:gd name="T14" fmla="*/ 1 w 13"/>
                  <a:gd name="T15" fmla="*/ 5 h 64"/>
                  <a:gd name="T16" fmla="*/ 1 w 13"/>
                  <a:gd name="T17" fmla="*/ 0 h 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" h="64">
                    <a:moveTo>
                      <a:pt x="3" y="0"/>
                    </a:moveTo>
                    <a:lnTo>
                      <a:pt x="9" y="9"/>
                    </a:lnTo>
                    <a:lnTo>
                      <a:pt x="13" y="29"/>
                    </a:lnTo>
                    <a:lnTo>
                      <a:pt x="13" y="50"/>
                    </a:lnTo>
                    <a:lnTo>
                      <a:pt x="6" y="64"/>
                    </a:lnTo>
                    <a:lnTo>
                      <a:pt x="0" y="59"/>
                    </a:lnTo>
                    <a:lnTo>
                      <a:pt x="0" y="41"/>
                    </a:lnTo>
                    <a:lnTo>
                      <a:pt x="3" y="18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7" name="Freeform 399"/>
              <p:cNvSpPr>
                <a:spLocks/>
              </p:cNvSpPr>
              <p:nvPr/>
            </p:nvSpPr>
            <p:spPr bwMode="auto">
              <a:xfrm>
                <a:off x="1034" y="567"/>
                <a:ext cx="7" cy="34"/>
              </a:xfrm>
              <a:custGeom>
                <a:avLst/>
                <a:gdLst>
                  <a:gd name="T0" fmla="*/ 0 w 15"/>
                  <a:gd name="T1" fmla="*/ 0 h 69"/>
                  <a:gd name="T2" fmla="*/ 1 w 15"/>
                  <a:gd name="T3" fmla="*/ 3 h 69"/>
                  <a:gd name="T4" fmla="*/ 3 w 15"/>
                  <a:gd name="T5" fmla="*/ 9 h 69"/>
                  <a:gd name="T6" fmla="*/ 3 w 15"/>
                  <a:gd name="T7" fmla="*/ 14 h 69"/>
                  <a:gd name="T8" fmla="*/ 2 w 15"/>
                  <a:gd name="T9" fmla="*/ 17 h 69"/>
                  <a:gd name="T10" fmla="*/ 1 w 15"/>
                  <a:gd name="T11" fmla="*/ 16 h 69"/>
                  <a:gd name="T12" fmla="*/ 0 w 15"/>
                  <a:gd name="T13" fmla="*/ 11 h 69"/>
                  <a:gd name="T14" fmla="*/ 0 w 15"/>
                  <a:gd name="T15" fmla="*/ 5 h 69"/>
                  <a:gd name="T16" fmla="*/ 0 w 15"/>
                  <a:gd name="T17" fmla="*/ 0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69">
                    <a:moveTo>
                      <a:pt x="0" y="0"/>
                    </a:moveTo>
                    <a:lnTo>
                      <a:pt x="6" y="14"/>
                    </a:lnTo>
                    <a:lnTo>
                      <a:pt x="12" y="36"/>
                    </a:lnTo>
                    <a:lnTo>
                      <a:pt x="15" y="57"/>
                    </a:lnTo>
                    <a:lnTo>
                      <a:pt x="11" y="69"/>
                    </a:lnTo>
                    <a:lnTo>
                      <a:pt x="6" y="65"/>
                    </a:lnTo>
                    <a:lnTo>
                      <a:pt x="3" y="46"/>
                    </a:lnTo>
                    <a:lnTo>
                      <a:pt x="3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8" name="Freeform 400"/>
              <p:cNvSpPr>
                <a:spLocks/>
              </p:cNvSpPr>
              <p:nvPr/>
            </p:nvSpPr>
            <p:spPr bwMode="auto">
              <a:xfrm>
                <a:off x="1046" y="572"/>
                <a:ext cx="9" cy="34"/>
              </a:xfrm>
              <a:custGeom>
                <a:avLst/>
                <a:gdLst>
                  <a:gd name="T0" fmla="*/ 0 w 18"/>
                  <a:gd name="T1" fmla="*/ 0 h 69"/>
                  <a:gd name="T2" fmla="*/ 2 w 18"/>
                  <a:gd name="T3" fmla="*/ 3 h 69"/>
                  <a:gd name="T4" fmla="*/ 4 w 18"/>
                  <a:gd name="T5" fmla="*/ 9 h 69"/>
                  <a:gd name="T6" fmla="*/ 5 w 18"/>
                  <a:gd name="T7" fmla="*/ 15 h 69"/>
                  <a:gd name="T8" fmla="*/ 4 w 18"/>
                  <a:gd name="T9" fmla="*/ 17 h 69"/>
                  <a:gd name="T10" fmla="*/ 2 w 18"/>
                  <a:gd name="T11" fmla="*/ 15 h 69"/>
                  <a:gd name="T12" fmla="*/ 1 w 18"/>
                  <a:gd name="T13" fmla="*/ 10 h 69"/>
                  <a:gd name="T14" fmla="*/ 1 w 18"/>
                  <a:gd name="T15" fmla="*/ 5 h 69"/>
                  <a:gd name="T16" fmla="*/ 0 w 18"/>
                  <a:gd name="T17" fmla="*/ 0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9">
                    <a:moveTo>
                      <a:pt x="0" y="0"/>
                    </a:moveTo>
                    <a:lnTo>
                      <a:pt x="6" y="15"/>
                    </a:lnTo>
                    <a:lnTo>
                      <a:pt x="15" y="38"/>
                    </a:lnTo>
                    <a:lnTo>
                      <a:pt x="18" y="60"/>
                    </a:lnTo>
                    <a:lnTo>
                      <a:pt x="15" y="69"/>
                    </a:lnTo>
                    <a:lnTo>
                      <a:pt x="7" y="61"/>
                    </a:lnTo>
                    <a:lnTo>
                      <a:pt x="4" y="41"/>
                    </a:lnTo>
                    <a:lnTo>
                      <a:pt x="3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9" name="Freeform 401"/>
              <p:cNvSpPr>
                <a:spLocks/>
              </p:cNvSpPr>
              <p:nvPr/>
            </p:nvSpPr>
            <p:spPr bwMode="auto">
              <a:xfrm>
                <a:off x="1058" y="574"/>
                <a:ext cx="11" cy="39"/>
              </a:xfrm>
              <a:custGeom>
                <a:avLst/>
                <a:gdLst>
                  <a:gd name="T0" fmla="*/ 0 w 23"/>
                  <a:gd name="T1" fmla="*/ 0 h 76"/>
                  <a:gd name="T2" fmla="*/ 2 w 23"/>
                  <a:gd name="T3" fmla="*/ 5 h 76"/>
                  <a:gd name="T4" fmla="*/ 5 w 23"/>
                  <a:gd name="T5" fmla="*/ 12 h 76"/>
                  <a:gd name="T6" fmla="*/ 5 w 23"/>
                  <a:gd name="T7" fmla="*/ 17 h 76"/>
                  <a:gd name="T8" fmla="*/ 4 w 23"/>
                  <a:gd name="T9" fmla="*/ 20 h 76"/>
                  <a:gd name="T10" fmla="*/ 2 w 23"/>
                  <a:gd name="T11" fmla="*/ 17 h 76"/>
                  <a:gd name="T12" fmla="*/ 1 w 23"/>
                  <a:gd name="T13" fmla="*/ 12 h 76"/>
                  <a:gd name="T14" fmla="*/ 0 w 23"/>
                  <a:gd name="T15" fmla="*/ 5 h 76"/>
                  <a:gd name="T16" fmla="*/ 0 w 23"/>
                  <a:gd name="T17" fmla="*/ 0 h 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3" h="76">
                    <a:moveTo>
                      <a:pt x="0" y="0"/>
                    </a:moveTo>
                    <a:lnTo>
                      <a:pt x="11" y="20"/>
                    </a:lnTo>
                    <a:lnTo>
                      <a:pt x="20" y="44"/>
                    </a:lnTo>
                    <a:lnTo>
                      <a:pt x="23" y="65"/>
                    </a:lnTo>
                    <a:lnTo>
                      <a:pt x="17" y="76"/>
                    </a:lnTo>
                    <a:lnTo>
                      <a:pt x="8" y="67"/>
                    </a:lnTo>
                    <a:lnTo>
                      <a:pt x="5" y="44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0" name="Freeform 402"/>
              <p:cNvSpPr>
                <a:spLocks/>
              </p:cNvSpPr>
              <p:nvPr/>
            </p:nvSpPr>
            <p:spPr bwMode="auto">
              <a:xfrm>
                <a:off x="1072" y="577"/>
                <a:ext cx="16" cy="40"/>
              </a:xfrm>
              <a:custGeom>
                <a:avLst/>
                <a:gdLst>
                  <a:gd name="T0" fmla="*/ 0 w 30"/>
                  <a:gd name="T1" fmla="*/ 0 h 81"/>
                  <a:gd name="T2" fmla="*/ 3 w 30"/>
                  <a:gd name="T3" fmla="*/ 4 h 81"/>
                  <a:gd name="T4" fmla="*/ 6 w 30"/>
                  <a:gd name="T5" fmla="*/ 12 h 81"/>
                  <a:gd name="T6" fmla="*/ 9 w 30"/>
                  <a:gd name="T7" fmla="*/ 18 h 81"/>
                  <a:gd name="T8" fmla="*/ 7 w 30"/>
                  <a:gd name="T9" fmla="*/ 20 h 81"/>
                  <a:gd name="T10" fmla="*/ 4 w 30"/>
                  <a:gd name="T11" fmla="*/ 17 h 81"/>
                  <a:gd name="T12" fmla="*/ 3 w 30"/>
                  <a:gd name="T13" fmla="*/ 10 h 81"/>
                  <a:gd name="T14" fmla="*/ 1 w 30"/>
                  <a:gd name="T15" fmla="*/ 4 h 81"/>
                  <a:gd name="T16" fmla="*/ 0 w 30"/>
                  <a:gd name="T17" fmla="*/ 0 h 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0" h="81">
                    <a:moveTo>
                      <a:pt x="0" y="0"/>
                    </a:moveTo>
                    <a:lnTo>
                      <a:pt x="9" y="19"/>
                    </a:lnTo>
                    <a:lnTo>
                      <a:pt x="23" y="48"/>
                    </a:lnTo>
                    <a:lnTo>
                      <a:pt x="30" y="72"/>
                    </a:lnTo>
                    <a:lnTo>
                      <a:pt x="26" y="81"/>
                    </a:lnTo>
                    <a:lnTo>
                      <a:pt x="15" y="69"/>
                    </a:lnTo>
                    <a:lnTo>
                      <a:pt x="9" y="43"/>
                    </a:lnTo>
                    <a:lnTo>
                      <a:pt x="3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1" name="Freeform 403"/>
              <p:cNvSpPr>
                <a:spLocks/>
              </p:cNvSpPr>
              <p:nvPr/>
            </p:nvSpPr>
            <p:spPr bwMode="auto">
              <a:xfrm>
                <a:off x="1083" y="576"/>
                <a:ext cx="20" cy="44"/>
              </a:xfrm>
              <a:custGeom>
                <a:avLst/>
                <a:gdLst>
                  <a:gd name="T0" fmla="*/ 0 w 40"/>
                  <a:gd name="T1" fmla="*/ 0 h 88"/>
                  <a:gd name="T2" fmla="*/ 2 w 40"/>
                  <a:gd name="T3" fmla="*/ 2 h 88"/>
                  <a:gd name="T4" fmla="*/ 5 w 40"/>
                  <a:gd name="T5" fmla="*/ 5 h 88"/>
                  <a:gd name="T6" fmla="*/ 7 w 40"/>
                  <a:gd name="T7" fmla="*/ 9 h 88"/>
                  <a:gd name="T8" fmla="*/ 8 w 40"/>
                  <a:gd name="T9" fmla="*/ 13 h 88"/>
                  <a:gd name="T10" fmla="*/ 10 w 40"/>
                  <a:gd name="T11" fmla="*/ 16 h 88"/>
                  <a:gd name="T12" fmla="*/ 10 w 40"/>
                  <a:gd name="T13" fmla="*/ 19 h 88"/>
                  <a:gd name="T14" fmla="*/ 10 w 40"/>
                  <a:gd name="T15" fmla="*/ 22 h 88"/>
                  <a:gd name="T16" fmla="*/ 9 w 40"/>
                  <a:gd name="T17" fmla="*/ 22 h 88"/>
                  <a:gd name="T18" fmla="*/ 6 w 40"/>
                  <a:gd name="T19" fmla="*/ 20 h 88"/>
                  <a:gd name="T20" fmla="*/ 3 w 40"/>
                  <a:gd name="T21" fmla="*/ 14 h 88"/>
                  <a:gd name="T22" fmla="*/ 2 w 40"/>
                  <a:gd name="T23" fmla="*/ 6 h 88"/>
                  <a:gd name="T24" fmla="*/ 0 w 40"/>
                  <a:gd name="T25" fmla="*/ 0 h 8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0" h="88">
                    <a:moveTo>
                      <a:pt x="0" y="0"/>
                    </a:moveTo>
                    <a:lnTo>
                      <a:pt x="8" y="7"/>
                    </a:lnTo>
                    <a:lnTo>
                      <a:pt x="17" y="20"/>
                    </a:lnTo>
                    <a:lnTo>
                      <a:pt x="25" y="33"/>
                    </a:lnTo>
                    <a:lnTo>
                      <a:pt x="32" y="49"/>
                    </a:lnTo>
                    <a:lnTo>
                      <a:pt x="37" y="64"/>
                    </a:lnTo>
                    <a:lnTo>
                      <a:pt x="40" y="76"/>
                    </a:lnTo>
                    <a:lnTo>
                      <a:pt x="38" y="85"/>
                    </a:lnTo>
                    <a:lnTo>
                      <a:pt x="34" y="88"/>
                    </a:lnTo>
                    <a:lnTo>
                      <a:pt x="22" y="79"/>
                    </a:lnTo>
                    <a:lnTo>
                      <a:pt x="11" y="53"/>
                    </a:lnTo>
                    <a:lnTo>
                      <a:pt x="5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" name="Freeform 404"/>
              <p:cNvSpPr>
                <a:spLocks/>
              </p:cNvSpPr>
              <p:nvPr/>
            </p:nvSpPr>
            <p:spPr bwMode="auto">
              <a:xfrm>
                <a:off x="1100" y="574"/>
                <a:ext cx="30" cy="41"/>
              </a:xfrm>
              <a:custGeom>
                <a:avLst/>
                <a:gdLst>
                  <a:gd name="T0" fmla="*/ 0 w 61"/>
                  <a:gd name="T1" fmla="*/ 0 h 81"/>
                  <a:gd name="T2" fmla="*/ 2 w 61"/>
                  <a:gd name="T3" fmla="*/ 2 h 81"/>
                  <a:gd name="T4" fmla="*/ 5 w 61"/>
                  <a:gd name="T5" fmla="*/ 4 h 81"/>
                  <a:gd name="T6" fmla="*/ 8 w 61"/>
                  <a:gd name="T7" fmla="*/ 8 h 81"/>
                  <a:gd name="T8" fmla="*/ 10 w 61"/>
                  <a:gd name="T9" fmla="*/ 11 h 81"/>
                  <a:gd name="T10" fmla="*/ 13 w 61"/>
                  <a:gd name="T11" fmla="*/ 14 h 81"/>
                  <a:gd name="T12" fmla="*/ 14 w 61"/>
                  <a:gd name="T13" fmla="*/ 17 h 81"/>
                  <a:gd name="T14" fmla="*/ 15 w 61"/>
                  <a:gd name="T15" fmla="*/ 19 h 81"/>
                  <a:gd name="T16" fmla="*/ 14 w 61"/>
                  <a:gd name="T17" fmla="*/ 21 h 81"/>
                  <a:gd name="T18" fmla="*/ 13 w 61"/>
                  <a:gd name="T19" fmla="*/ 21 h 81"/>
                  <a:gd name="T20" fmla="*/ 11 w 61"/>
                  <a:gd name="T21" fmla="*/ 19 h 81"/>
                  <a:gd name="T22" fmla="*/ 9 w 61"/>
                  <a:gd name="T23" fmla="*/ 17 h 81"/>
                  <a:gd name="T24" fmla="*/ 6 w 61"/>
                  <a:gd name="T25" fmla="*/ 14 h 81"/>
                  <a:gd name="T26" fmla="*/ 4 w 61"/>
                  <a:gd name="T27" fmla="*/ 10 h 81"/>
                  <a:gd name="T28" fmla="*/ 2 w 61"/>
                  <a:gd name="T29" fmla="*/ 7 h 81"/>
                  <a:gd name="T30" fmla="*/ 0 w 61"/>
                  <a:gd name="T31" fmla="*/ 3 h 81"/>
                  <a:gd name="T32" fmla="*/ 0 w 61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81">
                    <a:moveTo>
                      <a:pt x="0" y="0"/>
                    </a:moveTo>
                    <a:lnTo>
                      <a:pt x="9" y="6"/>
                    </a:lnTo>
                    <a:lnTo>
                      <a:pt x="20" y="16"/>
                    </a:lnTo>
                    <a:lnTo>
                      <a:pt x="32" y="29"/>
                    </a:lnTo>
                    <a:lnTo>
                      <a:pt x="43" y="42"/>
                    </a:lnTo>
                    <a:lnTo>
                      <a:pt x="52" y="56"/>
                    </a:lnTo>
                    <a:lnTo>
                      <a:pt x="58" y="67"/>
                    </a:lnTo>
                    <a:lnTo>
                      <a:pt x="61" y="76"/>
                    </a:lnTo>
                    <a:lnTo>
                      <a:pt x="59" y="81"/>
                    </a:lnTo>
                    <a:lnTo>
                      <a:pt x="53" y="81"/>
                    </a:lnTo>
                    <a:lnTo>
                      <a:pt x="46" y="74"/>
                    </a:lnTo>
                    <a:lnTo>
                      <a:pt x="37" y="65"/>
                    </a:lnTo>
                    <a:lnTo>
                      <a:pt x="27" y="53"/>
                    </a:lnTo>
                    <a:lnTo>
                      <a:pt x="18" y="39"/>
                    </a:lnTo>
                    <a:lnTo>
                      <a:pt x="11" y="26"/>
                    </a:lnTo>
                    <a:lnTo>
                      <a:pt x="3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" name="Freeform 405"/>
              <p:cNvSpPr>
                <a:spLocks/>
              </p:cNvSpPr>
              <p:nvPr/>
            </p:nvSpPr>
            <p:spPr bwMode="auto">
              <a:xfrm>
                <a:off x="1116" y="573"/>
                <a:ext cx="38" cy="33"/>
              </a:xfrm>
              <a:custGeom>
                <a:avLst/>
                <a:gdLst>
                  <a:gd name="T0" fmla="*/ 0 w 76"/>
                  <a:gd name="T1" fmla="*/ 0 h 67"/>
                  <a:gd name="T2" fmla="*/ 3 w 76"/>
                  <a:gd name="T3" fmla="*/ 1 h 67"/>
                  <a:gd name="T4" fmla="*/ 6 w 76"/>
                  <a:gd name="T5" fmla="*/ 3 h 67"/>
                  <a:gd name="T6" fmla="*/ 9 w 76"/>
                  <a:gd name="T7" fmla="*/ 5 h 67"/>
                  <a:gd name="T8" fmla="*/ 13 w 76"/>
                  <a:gd name="T9" fmla="*/ 8 h 67"/>
                  <a:gd name="T10" fmla="*/ 16 w 76"/>
                  <a:gd name="T11" fmla="*/ 11 h 67"/>
                  <a:gd name="T12" fmla="*/ 18 w 76"/>
                  <a:gd name="T13" fmla="*/ 13 h 67"/>
                  <a:gd name="T14" fmla="*/ 19 w 76"/>
                  <a:gd name="T15" fmla="*/ 15 h 67"/>
                  <a:gd name="T16" fmla="*/ 19 w 76"/>
                  <a:gd name="T17" fmla="*/ 16 h 67"/>
                  <a:gd name="T18" fmla="*/ 17 w 76"/>
                  <a:gd name="T19" fmla="*/ 16 h 67"/>
                  <a:gd name="T20" fmla="*/ 15 w 76"/>
                  <a:gd name="T21" fmla="*/ 15 h 67"/>
                  <a:gd name="T22" fmla="*/ 12 w 76"/>
                  <a:gd name="T23" fmla="*/ 13 h 67"/>
                  <a:gd name="T24" fmla="*/ 8 w 76"/>
                  <a:gd name="T25" fmla="*/ 10 h 67"/>
                  <a:gd name="T26" fmla="*/ 5 w 76"/>
                  <a:gd name="T27" fmla="*/ 7 h 67"/>
                  <a:gd name="T28" fmla="*/ 3 w 76"/>
                  <a:gd name="T29" fmla="*/ 4 h 67"/>
                  <a:gd name="T30" fmla="*/ 1 w 76"/>
                  <a:gd name="T31" fmla="*/ 1 h 67"/>
                  <a:gd name="T32" fmla="*/ 0 w 76"/>
                  <a:gd name="T33" fmla="*/ 0 h 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6" h="67">
                    <a:moveTo>
                      <a:pt x="0" y="0"/>
                    </a:moveTo>
                    <a:lnTo>
                      <a:pt x="9" y="4"/>
                    </a:lnTo>
                    <a:lnTo>
                      <a:pt x="21" y="13"/>
                    </a:lnTo>
                    <a:lnTo>
                      <a:pt x="35" y="23"/>
                    </a:lnTo>
                    <a:lnTo>
                      <a:pt x="49" y="33"/>
                    </a:lnTo>
                    <a:lnTo>
                      <a:pt x="63" y="44"/>
                    </a:lnTo>
                    <a:lnTo>
                      <a:pt x="72" y="53"/>
                    </a:lnTo>
                    <a:lnTo>
                      <a:pt x="76" y="62"/>
                    </a:lnTo>
                    <a:lnTo>
                      <a:pt x="75" y="67"/>
                    </a:lnTo>
                    <a:lnTo>
                      <a:pt x="67" y="67"/>
                    </a:lnTo>
                    <a:lnTo>
                      <a:pt x="58" y="62"/>
                    </a:lnTo>
                    <a:lnTo>
                      <a:pt x="46" y="53"/>
                    </a:lnTo>
                    <a:lnTo>
                      <a:pt x="32" y="42"/>
                    </a:lnTo>
                    <a:lnTo>
                      <a:pt x="20" y="29"/>
                    </a:lnTo>
                    <a:lnTo>
                      <a:pt x="9" y="18"/>
                    </a:lnTo>
                    <a:lnTo>
                      <a:pt x="3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4" name="Freeform 406"/>
              <p:cNvSpPr>
                <a:spLocks/>
              </p:cNvSpPr>
              <p:nvPr/>
            </p:nvSpPr>
            <p:spPr bwMode="auto">
              <a:xfrm>
                <a:off x="1131" y="571"/>
                <a:ext cx="34" cy="30"/>
              </a:xfrm>
              <a:custGeom>
                <a:avLst/>
                <a:gdLst>
                  <a:gd name="T0" fmla="*/ 16 w 67"/>
                  <a:gd name="T1" fmla="*/ 15 h 61"/>
                  <a:gd name="T2" fmla="*/ 16 w 67"/>
                  <a:gd name="T3" fmla="*/ 15 h 61"/>
                  <a:gd name="T4" fmla="*/ 14 w 67"/>
                  <a:gd name="T5" fmla="*/ 13 h 61"/>
                  <a:gd name="T6" fmla="*/ 12 w 67"/>
                  <a:gd name="T7" fmla="*/ 11 h 61"/>
                  <a:gd name="T8" fmla="*/ 9 w 67"/>
                  <a:gd name="T9" fmla="*/ 8 h 61"/>
                  <a:gd name="T10" fmla="*/ 7 w 67"/>
                  <a:gd name="T11" fmla="*/ 6 h 61"/>
                  <a:gd name="T12" fmla="*/ 4 w 67"/>
                  <a:gd name="T13" fmla="*/ 3 h 61"/>
                  <a:gd name="T14" fmla="*/ 2 w 67"/>
                  <a:gd name="T15" fmla="*/ 1 h 61"/>
                  <a:gd name="T16" fmla="*/ 0 w 67"/>
                  <a:gd name="T17" fmla="*/ 0 h 61"/>
                  <a:gd name="T18" fmla="*/ 3 w 67"/>
                  <a:gd name="T19" fmla="*/ 0 h 61"/>
                  <a:gd name="T20" fmla="*/ 6 w 67"/>
                  <a:gd name="T21" fmla="*/ 2 h 61"/>
                  <a:gd name="T22" fmla="*/ 9 w 67"/>
                  <a:gd name="T23" fmla="*/ 4 h 61"/>
                  <a:gd name="T24" fmla="*/ 12 w 67"/>
                  <a:gd name="T25" fmla="*/ 7 h 61"/>
                  <a:gd name="T26" fmla="*/ 15 w 67"/>
                  <a:gd name="T27" fmla="*/ 9 h 61"/>
                  <a:gd name="T28" fmla="*/ 17 w 67"/>
                  <a:gd name="T29" fmla="*/ 11 h 61"/>
                  <a:gd name="T30" fmla="*/ 17 w 67"/>
                  <a:gd name="T31" fmla="*/ 13 h 61"/>
                  <a:gd name="T32" fmla="*/ 16 w 67"/>
                  <a:gd name="T33" fmla="*/ 15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7" h="61">
                    <a:moveTo>
                      <a:pt x="64" y="61"/>
                    </a:moveTo>
                    <a:lnTo>
                      <a:pt x="61" y="60"/>
                    </a:lnTo>
                    <a:lnTo>
                      <a:pt x="54" y="55"/>
                    </a:lnTo>
                    <a:lnTo>
                      <a:pt x="45" y="46"/>
                    </a:lnTo>
                    <a:lnTo>
                      <a:pt x="36" y="35"/>
                    </a:lnTo>
                    <a:lnTo>
                      <a:pt x="27" y="24"/>
                    </a:lnTo>
                    <a:lnTo>
                      <a:pt x="16" y="14"/>
                    </a:lnTo>
                    <a:lnTo>
                      <a:pt x="7" y="6"/>
                    </a:lnTo>
                    <a:lnTo>
                      <a:pt x="0" y="0"/>
                    </a:lnTo>
                    <a:lnTo>
                      <a:pt x="10" y="3"/>
                    </a:lnTo>
                    <a:lnTo>
                      <a:pt x="24" y="9"/>
                    </a:lnTo>
                    <a:lnTo>
                      <a:pt x="36" y="18"/>
                    </a:lnTo>
                    <a:lnTo>
                      <a:pt x="48" y="28"/>
                    </a:lnTo>
                    <a:lnTo>
                      <a:pt x="58" y="38"/>
                    </a:lnTo>
                    <a:lnTo>
                      <a:pt x="65" y="47"/>
                    </a:lnTo>
                    <a:lnTo>
                      <a:pt x="67" y="55"/>
                    </a:lnTo>
                    <a:lnTo>
                      <a:pt x="64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5" name="Freeform 407"/>
              <p:cNvSpPr>
                <a:spLocks/>
              </p:cNvSpPr>
              <p:nvPr/>
            </p:nvSpPr>
            <p:spPr bwMode="auto">
              <a:xfrm>
                <a:off x="1161" y="499"/>
                <a:ext cx="156" cy="33"/>
              </a:xfrm>
              <a:custGeom>
                <a:avLst/>
                <a:gdLst>
                  <a:gd name="T0" fmla="*/ 0 w 313"/>
                  <a:gd name="T1" fmla="*/ 2 h 68"/>
                  <a:gd name="T2" fmla="*/ 0 w 313"/>
                  <a:gd name="T3" fmla="*/ 1 h 68"/>
                  <a:gd name="T4" fmla="*/ 0 w 313"/>
                  <a:gd name="T5" fmla="*/ 1 h 68"/>
                  <a:gd name="T6" fmla="*/ 0 w 313"/>
                  <a:gd name="T7" fmla="*/ 0 h 68"/>
                  <a:gd name="T8" fmla="*/ 1 w 313"/>
                  <a:gd name="T9" fmla="*/ 0 h 68"/>
                  <a:gd name="T10" fmla="*/ 6 w 313"/>
                  <a:gd name="T11" fmla="*/ 4 h 68"/>
                  <a:gd name="T12" fmla="*/ 11 w 313"/>
                  <a:gd name="T13" fmla="*/ 7 h 68"/>
                  <a:gd name="T14" fmla="*/ 16 w 313"/>
                  <a:gd name="T15" fmla="*/ 9 h 68"/>
                  <a:gd name="T16" fmla="*/ 22 w 313"/>
                  <a:gd name="T17" fmla="*/ 11 h 68"/>
                  <a:gd name="T18" fmla="*/ 27 w 313"/>
                  <a:gd name="T19" fmla="*/ 12 h 68"/>
                  <a:gd name="T20" fmla="*/ 32 w 313"/>
                  <a:gd name="T21" fmla="*/ 13 h 68"/>
                  <a:gd name="T22" fmla="*/ 38 w 313"/>
                  <a:gd name="T23" fmla="*/ 13 h 68"/>
                  <a:gd name="T24" fmla="*/ 43 w 313"/>
                  <a:gd name="T25" fmla="*/ 13 h 68"/>
                  <a:gd name="T26" fmla="*/ 48 w 313"/>
                  <a:gd name="T27" fmla="*/ 12 h 68"/>
                  <a:gd name="T28" fmla="*/ 53 w 313"/>
                  <a:gd name="T29" fmla="*/ 12 h 68"/>
                  <a:gd name="T30" fmla="*/ 58 w 313"/>
                  <a:gd name="T31" fmla="*/ 11 h 68"/>
                  <a:gd name="T32" fmla="*/ 63 w 313"/>
                  <a:gd name="T33" fmla="*/ 9 h 68"/>
                  <a:gd name="T34" fmla="*/ 67 w 313"/>
                  <a:gd name="T35" fmla="*/ 8 h 68"/>
                  <a:gd name="T36" fmla="*/ 71 w 313"/>
                  <a:gd name="T37" fmla="*/ 7 h 68"/>
                  <a:gd name="T38" fmla="*/ 74 w 313"/>
                  <a:gd name="T39" fmla="*/ 6 h 68"/>
                  <a:gd name="T40" fmla="*/ 78 w 313"/>
                  <a:gd name="T41" fmla="*/ 5 h 68"/>
                  <a:gd name="T42" fmla="*/ 76 w 313"/>
                  <a:gd name="T43" fmla="*/ 7 h 68"/>
                  <a:gd name="T44" fmla="*/ 73 w 313"/>
                  <a:gd name="T45" fmla="*/ 9 h 68"/>
                  <a:gd name="T46" fmla="*/ 70 w 313"/>
                  <a:gd name="T47" fmla="*/ 11 h 68"/>
                  <a:gd name="T48" fmla="*/ 65 w 313"/>
                  <a:gd name="T49" fmla="*/ 12 h 68"/>
                  <a:gd name="T50" fmla="*/ 60 w 313"/>
                  <a:gd name="T51" fmla="*/ 14 h 68"/>
                  <a:gd name="T52" fmla="*/ 55 w 313"/>
                  <a:gd name="T53" fmla="*/ 15 h 68"/>
                  <a:gd name="T54" fmla="*/ 48 w 313"/>
                  <a:gd name="T55" fmla="*/ 16 h 68"/>
                  <a:gd name="T56" fmla="*/ 42 w 313"/>
                  <a:gd name="T57" fmla="*/ 16 h 68"/>
                  <a:gd name="T58" fmla="*/ 36 w 313"/>
                  <a:gd name="T59" fmla="*/ 16 h 68"/>
                  <a:gd name="T60" fmla="*/ 30 w 313"/>
                  <a:gd name="T61" fmla="*/ 16 h 68"/>
                  <a:gd name="T62" fmla="*/ 23 w 313"/>
                  <a:gd name="T63" fmla="*/ 15 h 68"/>
                  <a:gd name="T64" fmla="*/ 18 w 313"/>
                  <a:gd name="T65" fmla="*/ 14 h 68"/>
                  <a:gd name="T66" fmla="*/ 12 w 313"/>
                  <a:gd name="T67" fmla="*/ 11 h 68"/>
                  <a:gd name="T68" fmla="*/ 7 w 313"/>
                  <a:gd name="T69" fmla="*/ 9 h 68"/>
                  <a:gd name="T70" fmla="*/ 3 w 313"/>
                  <a:gd name="T71" fmla="*/ 6 h 68"/>
                  <a:gd name="T72" fmla="*/ 0 w 313"/>
                  <a:gd name="T73" fmla="*/ 2 h 6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313" h="68">
                    <a:moveTo>
                      <a:pt x="0" y="10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26" y="16"/>
                    </a:lnTo>
                    <a:lnTo>
                      <a:pt x="47" y="29"/>
                    </a:lnTo>
                    <a:lnTo>
                      <a:pt x="67" y="39"/>
                    </a:lnTo>
                    <a:lnTo>
                      <a:pt x="89" y="46"/>
                    </a:lnTo>
                    <a:lnTo>
                      <a:pt x="110" y="51"/>
                    </a:lnTo>
                    <a:lnTo>
                      <a:pt x="131" y="54"/>
                    </a:lnTo>
                    <a:lnTo>
                      <a:pt x="153" y="54"/>
                    </a:lnTo>
                    <a:lnTo>
                      <a:pt x="174" y="54"/>
                    </a:lnTo>
                    <a:lnTo>
                      <a:pt x="194" y="52"/>
                    </a:lnTo>
                    <a:lnTo>
                      <a:pt x="214" y="49"/>
                    </a:lnTo>
                    <a:lnTo>
                      <a:pt x="234" y="45"/>
                    </a:lnTo>
                    <a:lnTo>
                      <a:pt x="252" y="40"/>
                    </a:lnTo>
                    <a:lnTo>
                      <a:pt x="269" y="36"/>
                    </a:lnTo>
                    <a:lnTo>
                      <a:pt x="285" y="29"/>
                    </a:lnTo>
                    <a:lnTo>
                      <a:pt x="299" y="25"/>
                    </a:lnTo>
                    <a:lnTo>
                      <a:pt x="313" y="20"/>
                    </a:lnTo>
                    <a:lnTo>
                      <a:pt x="307" y="29"/>
                    </a:lnTo>
                    <a:lnTo>
                      <a:pt x="295" y="39"/>
                    </a:lnTo>
                    <a:lnTo>
                      <a:pt x="281" y="46"/>
                    </a:lnTo>
                    <a:lnTo>
                      <a:pt x="263" y="52"/>
                    </a:lnTo>
                    <a:lnTo>
                      <a:pt x="243" y="58"/>
                    </a:lnTo>
                    <a:lnTo>
                      <a:pt x="220" y="63"/>
                    </a:lnTo>
                    <a:lnTo>
                      <a:pt x="195" y="66"/>
                    </a:lnTo>
                    <a:lnTo>
                      <a:pt x="171" y="68"/>
                    </a:lnTo>
                    <a:lnTo>
                      <a:pt x="145" y="68"/>
                    </a:lnTo>
                    <a:lnTo>
                      <a:pt x="121" y="66"/>
                    </a:lnTo>
                    <a:lnTo>
                      <a:pt x="95" y="62"/>
                    </a:lnTo>
                    <a:lnTo>
                      <a:pt x="72" y="57"/>
                    </a:lnTo>
                    <a:lnTo>
                      <a:pt x="50" y="48"/>
                    </a:lnTo>
                    <a:lnTo>
                      <a:pt x="31" y="39"/>
                    </a:lnTo>
                    <a:lnTo>
                      <a:pt x="14" y="25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6" name="Freeform 408"/>
              <p:cNvSpPr>
                <a:spLocks/>
              </p:cNvSpPr>
              <p:nvPr/>
            </p:nvSpPr>
            <p:spPr bwMode="auto">
              <a:xfrm>
                <a:off x="1297" y="485"/>
                <a:ext cx="17" cy="35"/>
              </a:xfrm>
              <a:custGeom>
                <a:avLst/>
                <a:gdLst>
                  <a:gd name="T0" fmla="*/ 0 w 35"/>
                  <a:gd name="T1" fmla="*/ 18 h 70"/>
                  <a:gd name="T2" fmla="*/ 3 w 35"/>
                  <a:gd name="T3" fmla="*/ 14 h 70"/>
                  <a:gd name="T4" fmla="*/ 6 w 35"/>
                  <a:gd name="T5" fmla="*/ 8 h 70"/>
                  <a:gd name="T6" fmla="*/ 8 w 35"/>
                  <a:gd name="T7" fmla="*/ 3 h 70"/>
                  <a:gd name="T8" fmla="*/ 8 w 35"/>
                  <a:gd name="T9" fmla="*/ 0 h 70"/>
                  <a:gd name="T10" fmla="*/ 6 w 35"/>
                  <a:gd name="T11" fmla="*/ 2 h 70"/>
                  <a:gd name="T12" fmla="*/ 5 w 35"/>
                  <a:gd name="T13" fmla="*/ 7 h 70"/>
                  <a:gd name="T14" fmla="*/ 2 w 35"/>
                  <a:gd name="T15" fmla="*/ 13 h 70"/>
                  <a:gd name="T16" fmla="*/ 0 w 35"/>
                  <a:gd name="T17" fmla="*/ 18 h 7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5" h="70">
                    <a:moveTo>
                      <a:pt x="0" y="70"/>
                    </a:moveTo>
                    <a:lnTo>
                      <a:pt x="15" y="53"/>
                    </a:lnTo>
                    <a:lnTo>
                      <a:pt x="27" y="30"/>
                    </a:lnTo>
                    <a:lnTo>
                      <a:pt x="35" y="11"/>
                    </a:lnTo>
                    <a:lnTo>
                      <a:pt x="33" y="0"/>
                    </a:lnTo>
                    <a:lnTo>
                      <a:pt x="27" y="6"/>
                    </a:lnTo>
                    <a:lnTo>
                      <a:pt x="20" y="26"/>
                    </a:lnTo>
                    <a:lnTo>
                      <a:pt x="10" y="49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7" name="Freeform 409"/>
              <p:cNvSpPr>
                <a:spLocks/>
              </p:cNvSpPr>
              <p:nvPr/>
            </p:nvSpPr>
            <p:spPr bwMode="auto">
              <a:xfrm>
                <a:off x="1284" y="486"/>
                <a:ext cx="19" cy="39"/>
              </a:xfrm>
              <a:custGeom>
                <a:avLst/>
                <a:gdLst>
                  <a:gd name="T0" fmla="*/ 10 w 38"/>
                  <a:gd name="T1" fmla="*/ 0 h 78"/>
                  <a:gd name="T2" fmla="*/ 10 w 38"/>
                  <a:gd name="T3" fmla="*/ 3 h 78"/>
                  <a:gd name="T4" fmla="*/ 8 w 38"/>
                  <a:gd name="T5" fmla="*/ 9 h 78"/>
                  <a:gd name="T6" fmla="*/ 5 w 38"/>
                  <a:gd name="T7" fmla="*/ 15 h 78"/>
                  <a:gd name="T8" fmla="*/ 0 w 38"/>
                  <a:gd name="T9" fmla="*/ 20 h 78"/>
                  <a:gd name="T10" fmla="*/ 3 w 38"/>
                  <a:gd name="T11" fmla="*/ 15 h 78"/>
                  <a:gd name="T12" fmla="*/ 6 w 38"/>
                  <a:gd name="T13" fmla="*/ 8 h 78"/>
                  <a:gd name="T14" fmla="*/ 8 w 38"/>
                  <a:gd name="T15" fmla="*/ 3 h 78"/>
                  <a:gd name="T16" fmla="*/ 10 w 38"/>
                  <a:gd name="T17" fmla="*/ 0 h 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8" h="78">
                    <a:moveTo>
                      <a:pt x="38" y="0"/>
                    </a:moveTo>
                    <a:lnTo>
                      <a:pt x="38" y="11"/>
                    </a:lnTo>
                    <a:lnTo>
                      <a:pt x="32" y="33"/>
                    </a:lnTo>
                    <a:lnTo>
                      <a:pt x="18" y="58"/>
                    </a:lnTo>
                    <a:lnTo>
                      <a:pt x="0" y="78"/>
                    </a:lnTo>
                    <a:lnTo>
                      <a:pt x="9" y="57"/>
                    </a:lnTo>
                    <a:lnTo>
                      <a:pt x="21" y="31"/>
                    </a:lnTo>
                    <a:lnTo>
                      <a:pt x="30" y="1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8" name="Freeform 410"/>
              <p:cNvSpPr>
                <a:spLocks/>
              </p:cNvSpPr>
              <p:nvPr/>
            </p:nvSpPr>
            <p:spPr bwMode="auto">
              <a:xfrm>
                <a:off x="1253" y="480"/>
                <a:ext cx="27" cy="50"/>
              </a:xfrm>
              <a:custGeom>
                <a:avLst/>
                <a:gdLst>
                  <a:gd name="T0" fmla="*/ 13 w 55"/>
                  <a:gd name="T1" fmla="*/ 0 h 101"/>
                  <a:gd name="T2" fmla="*/ 13 w 55"/>
                  <a:gd name="T3" fmla="*/ 1 h 101"/>
                  <a:gd name="T4" fmla="*/ 13 w 55"/>
                  <a:gd name="T5" fmla="*/ 3 h 101"/>
                  <a:gd name="T6" fmla="*/ 12 w 55"/>
                  <a:gd name="T7" fmla="*/ 7 h 101"/>
                  <a:gd name="T8" fmla="*/ 10 w 55"/>
                  <a:gd name="T9" fmla="*/ 11 h 101"/>
                  <a:gd name="T10" fmla="*/ 8 w 55"/>
                  <a:gd name="T11" fmla="*/ 15 h 101"/>
                  <a:gd name="T12" fmla="*/ 5 w 55"/>
                  <a:gd name="T13" fmla="*/ 19 h 101"/>
                  <a:gd name="T14" fmla="*/ 2 w 55"/>
                  <a:gd name="T15" fmla="*/ 23 h 101"/>
                  <a:gd name="T16" fmla="*/ 0 w 55"/>
                  <a:gd name="T17" fmla="*/ 25 h 101"/>
                  <a:gd name="T18" fmla="*/ 1 w 55"/>
                  <a:gd name="T19" fmla="*/ 23 h 101"/>
                  <a:gd name="T20" fmla="*/ 2 w 55"/>
                  <a:gd name="T21" fmla="*/ 20 h 101"/>
                  <a:gd name="T22" fmla="*/ 4 w 55"/>
                  <a:gd name="T23" fmla="*/ 15 h 101"/>
                  <a:gd name="T24" fmla="*/ 7 w 55"/>
                  <a:gd name="T25" fmla="*/ 11 h 101"/>
                  <a:gd name="T26" fmla="*/ 8 w 55"/>
                  <a:gd name="T27" fmla="*/ 6 h 101"/>
                  <a:gd name="T28" fmla="*/ 10 w 55"/>
                  <a:gd name="T29" fmla="*/ 3 h 101"/>
                  <a:gd name="T30" fmla="*/ 12 w 55"/>
                  <a:gd name="T31" fmla="*/ 0 h 101"/>
                  <a:gd name="T32" fmla="*/ 13 w 55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101">
                    <a:moveTo>
                      <a:pt x="54" y="0"/>
                    </a:moveTo>
                    <a:lnTo>
                      <a:pt x="55" y="5"/>
                    </a:lnTo>
                    <a:lnTo>
                      <a:pt x="54" y="15"/>
                    </a:lnTo>
                    <a:lnTo>
                      <a:pt x="49" y="29"/>
                    </a:lnTo>
                    <a:lnTo>
                      <a:pt x="41" y="46"/>
                    </a:lnTo>
                    <a:lnTo>
                      <a:pt x="32" y="63"/>
                    </a:lnTo>
                    <a:lnTo>
                      <a:pt x="23" y="78"/>
                    </a:lnTo>
                    <a:lnTo>
                      <a:pt x="11" y="92"/>
                    </a:lnTo>
                    <a:lnTo>
                      <a:pt x="0" y="101"/>
                    </a:lnTo>
                    <a:lnTo>
                      <a:pt x="5" y="93"/>
                    </a:lnTo>
                    <a:lnTo>
                      <a:pt x="11" y="80"/>
                    </a:lnTo>
                    <a:lnTo>
                      <a:pt x="19" y="63"/>
                    </a:lnTo>
                    <a:lnTo>
                      <a:pt x="28" y="45"/>
                    </a:lnTo>
                    <a:lnTo>
                      <a:pt x="35" y="26"/>
                    </a:lnTo>
                    <a:lnTo>
                      <a:pt x="43" y="12"/>
                    </a:lnTo>
                    <a:lnTo>
                      <a:pt x="49" y="3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9" name="Freeform 411"/>
              <p:cNvSpPr>
                <a:spLocks/>
              </p:cNvSpPr>
              <p:nvPr/>
            </p:nvSpPr>
            <p:spPr bwMode="auto">
              <a:xfrm>
                <a:off x="1224" y="474"/>
                <a:ext cx="30" cy="55"/>
              </a:xfrm>
              <a:custGeom>
                <a:avLst/>
                <a:gdLst>
                  <a:gd name="T0" fmla="*/ 15 w 61"/>
                  <a:gd name="T1" fmla="*/ 0 h 110"/>
                  <a:gd name="T2" fmla="*/ 15 w 61"/>
                  <a:gd name="T3" fmla="*/ 2 h 110"/>
                  <a:gd name="T4" fmla="*/ 14 w 61"/>
                  <a:gd name="T5" fmla="*/ 5 h 110"/>
                  <a:gd name="T6" fmla="*/ 13 w 61"/>
                  <a:gd name="T7" fmla="*/ 9 h 110"/>
                  <a:gd name="T8" fmla="*/ 11 w 61"/>
                  <a:gd name="T9" fmla="*/ 13 h 110"/>
                  <a:gd name="T10" fmla="*/ 8 w 61"/>
                  <a:gd name="T11" fmla="*/ 18 h 110"/>
                  <a:gd name="T12" fmla="*/ 5 w 61"/>
                  <a:gd name="T13" fmla="*/ 22 h 110"/>
                  <a:gd name="T14" fmla="*/ 2 w 61"/>
                  <a:gd name="T15" fmla="*/ 26 h 110"/>
                  <a:gd name="T16" fmla="*/ 0 w 61"/>
                  <a:gd name="T17" fmla="*/ 28 h 110"/>
                  <a:gd name="T18" fmla="*/ 1 w 61"/>
                  <a:gd name="T19" fmla="*/ 26 h 110"/>
                  <a:gd name="T20" fmla="*/ 2 w 61"/>
                  <a:gd name="T21" fmla="*/ 22 h 110"/>
                  <a:gd name="T22" fmla="*/ 5 w 61"/>
                  <a:gd name="T23" fmla="*/ 17 h 110"/>
                  <a:gd name="T24" fmla="*/ 7 w 61"/>
                  <a:gd name="T25" fmla="*/ 12 h 110"/>
                  <a:gd name="T26" fmla="*/ 10 w 61"/>
                  <a:gd name="T27" fmla="*/ 8 h 110"/>
                  <a:gd name="T28" fmla="*/ 12 w 61"/>
                  <a:gd name="T29" fmla="*/ 4 h 110"/>
                  <a:gd name="T30" fmla="*/ 13 w 61"/>
                  <a:gd name="T31" fmla="*/ 1 h 110"/>
                  <a:gd name="T32" fmla="*/ 15 w 61"/>
                  <a:gd name="T33" fmla="*/ 0 h 1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1" h="110">
                    <a:moveTo>
                      <a:pt x="60" y="0"/>
                    </a:moveTo>
                    <a:lnTo>
                      <a:pt x="61" y="6"/>
                    </a:lnTo>
                    <a:lnTo>
                      <a:pt x="58" y="18"/>
                    </a:lnTo>
                    <a:lnTo>
                      <a:pt x="52" y="33"/>
                    </a:lnTo>
                    <a:lnTo>
                      <a:pt x="44" y="51"/>
                    </a:lnTo>
                    <a:lnTo>
                      <a:pt x="34" y="71"/>
                    </a:lnTo>
                    <a:lnTo>
                      <a:pt x="23" y="88"/>
                    </a:lnTo>
                    <a:lnTo>
                      <a:pt x="11" y="102"/>
                    </a:lnTo>
                    <a:lnTo>
                      <a:pt x="0" y="110"/>
                    </a:lnTo>
                    <a:lnTo>
                      <a:pt x="5" y="102"/>
                    </a:lnTo>
                    <a:lnTo>
                      <a:pt x="11" y="87"/>
                    </a:lnTo>
                    <a:lnTo>
                      <a:pt x="20" y="68"/>
                    </a:lnTo>
                    <a:lnTo>
                      <a:pt x="29" y="48"/>
                    </a:lnTo>
                    <a:lnTo>
                      <a:pt x="40" y="30"/>
                    </a:lnTo>
                    <a:lnTo>
                      <a:pt x="48" y="13"/>
                    </a:lnTo>
                    <a:lnTo>
                      <a:pt x="55" y="3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0" name="Freeform 412"/>
              <p:cNvSpPr>
                <a:spLocks/>
              </p:cNvSpPr>
              <p:nvPr/>
            </p:nvSpPr>
            <p:spPr bwMode="auto">
              <a:xfrm>
                <a:off x="1205" y="480"/>
                <a:ext cx="32" cy="45"/>
              </a:xfrm>
              <a:custGeom>
                <a:avLst/>
                <a:gdLst>
                  <a:gd name="T0" fmla="*/ 16 w 66"/>
                  <a:gd name="T1" fmla="*/ 0 h 90"/>
                  <a:gd name="T2" fmla="*/ 16 w 66"/>
                  <a:gd name="T3" fmla="*/ 1 h 90"/>
                  <a:gd name="T4" fmla="*/ 15 w 66"/>
                  <a:gd name="T5" fmla="*/ 4 h 90"/>
                  <a:gd name="T6" fmla="*/ 13 w 66"/>
                  <a:gd name="T7" fmla="*/ 8 h 90"/>
                  <a:gd name="T8" fmla="*/ 10 w 66"/>
                  <a:gd name="T9" fmla="*/ 11 h 90"/>
                  <a:gd name="T10" fmla="*/ 8 w 66"/>
                  <a:gd name="T11" fmla="*/ 16 h 90"/>
                  <a:gd name="T12" fmla="*/ 5 w 66"/>
                  <a:gd name="T13" fmla="*/ 19 h 90"/>
                  <a:gd name="T14" fmla="*/ 2 w 66"/>
                  <a:gd name="T15" fmla="*/ 22 h 90"/>
                  <a:gd name="T16" fmla="*/ 0 w 66"/>
                  <a:gd name="T17" fmla="*/ 23 h 90"/>
                  <a:gd name="T18" fmla="*/ 1 w 66"/>
                  <a:gd name="T19" fmla="*/ 21 h 90"/>
                  <a:gd name="T20" fmla="*/ 3 w 66"/>
                  <a:gd name="T21" fmla="*/ 17 h 90"/>
                  <a:gd name="T22" fmla="*/ 5 w 66"/>
                  <a:gd name="T23" fmla="*/ 14 h 90"/>
                  <a:gd name="T24" fmla="*/ 8 w 66"/>
                  <a:gd name="T25" fmla="*/ 9 h 90"/>
                  <a:gd name="T26" fmla="*/ 10 w 66"/>
                  <a:gd name="T27" fmla="*/ 6 h 90"/>
                  <a:gd name="T28" fmla="*/ 12 w 66"/>
                  <a:gd name="T29" fmla="*/ 3 h 90"/>
                  <a:gd name="T30" fmla="*/ 14 w 66"/>
                  <a:gd name="T31" fmla="*/ 1 h 90"/>
                  <a:gd name="T32" fmla="*/ 16 w 66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90">
                    <a:moveTo>
                      <a:pt x="66" y="0"/>
                    </a:moveTo>
                    <a:lnTo>
                      <a:pt x="66" y="4"/>
                    </a:lnTo>
                    <a:lnTo>
                      <a:pt x="61" y="15"/>
                    </a:lnTo>
                    <a:lnTo>
                      <a:pt x="53" y="29"/>
                    </a:lnTo>
                    <a:lnTo>
                      <a:pt x="44" y="44"/>
                    </a:lnTo>
                    <a:lnTo>
                      <a:pt x="32" y="61"/>
                    </a:lnTo>
                    <a:lnTo>
                      <a:pt x="20" y="75"/>
                    </a:lnTo>
                    <a:lnTo>
                      <a:pt x="9" y="85"/>
                    </a:lnTo>
                    <a:lnTo>
                      <a:pt x="0" y="90"/>
                    </a:lnTo>
                    <a:lnTo>
                      <a:pt x="6" y="81"/>
                    </a:lnTo>
                    <a:lnTo>
                      <a:pt x="14" y="68"/>
                    </a:lnTo>
                    <a:lnTo>
                      <a:pt x="23" y="53"/>
                    </a:lnTo>
                    <a:lnTo>
                      <a:pt x="32" y="36"/>
                    </a:lnTo>
                    <a:lnTo>
                      <a:pt x="43" y="21"/>
                    </a:lnTo>
                    <a:lnTo>
                      <a:pt x="52" y="9"/>
                    </a:lnTo>
                    <a:lnTo>
                      <a:pt x="60" y="1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1" name="Freeform 413"/>
              <p:cNvSpPr>
                <a:spLocks/>
              </p:cNvSpPr>
              <p:nvPr/>
            </p:nvSpPr>
            <p:spPr bwMode="auto">
              <a:xfrm>
                <a:off x="1189" y="483"/>
                <a:ext cx="29" cy="38"/>
              </a:xfrm>
              <a:custGeom>
                <a:avLst/>
                <a:gdLst>
                  <a:gd name="T0" fmla="*/ 14 w 58"/>
                  <a:gd name="T1" fmla="*/ 0 h 75"/>
                  <a:gd name="T2" fmla="*/ 15 w 58"/>
                  <a:gd name="T3" fmla="*/ 1 h 75"/>
                  <a:gd name="T4" fmla="*/ 14 w 58"/>
                  <a:gd name="T5" fmla="*/ 3 h 75"/>
                  <a:gd name="T6" fmla="*/ 13 w 58"/>
                  <a:gd name="T7" fmla="*/ 6 h 75"/>
                  <a:gd name="T8" fmla="*/ 11 w 58"/>
                  <a:gd name="T9" fmla="*/ 9 h 75"/>
                  <a:gd name="T10" fmla="*/ 9 w 58"/>
                  <a:gd name="T11" fmla="*/ 13 h 75"/>
                  <a:gd name="T12" fmla="*/ 6 w 58"/>
                  <a:gd name="T13" fmla="*/ 15 h 75"/>
                  <a:gd name="T14" fmla="*/ 3 w 58"/>
                  <a:gd name="T15" fmla="*/ 18 h 75"/>
                  <a:gd name="T16" fmla="*/ 0 w 58"/>
                  <a:gd name="T17" fmla="*/ 19 h 75"/>
                  <a:gd name="T18" fmla="*/ 2 w 58"/>
                  <a:gd name="T19" fmla="*/ 17 h 75"/>
                  <a:gd name="T20" fmla="*/ 4 w 58"/>
                  <a:gd name="T21" fmla="*/ 14 h 75"/>
                  <a:gd name="T22" fmla="*/ 6 w 58"/>
                  <a:gd name="T23" fmla="*/ 11 h 75"/>
                  <a:gd name="T24" fmla="*/ 8 w 58"/>
                  <a:gd name="T25" fmla="*/ 8 h 75"/>
                  <a:gd name="T26" fmla="*/ 10 w 58"/>
                  <a:gd name="T27" fmla="*/ 5 h 75"/>
                  <a:gd name="T28" fmla="*/ 12 w 58"/>
                  <a:gd name="T29" fmla="*/ 2 h 75"/>
                  <a:gd name="T30" fmla="*/ 13 w 58"/>
                  <a:gd name="T31" fmla="*/ 1 h 75"/>
                  <a:gd name="T32" fmla="*/ 14 w 58"/>
                  <a:gd name="T33" fmla="*/ 0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8" h="75">
                    <a:moveTo>
                      <a:pt x="56" y="0"/>
                    </a:moveTo>
                    <a:lnTo>
                      <a:pt x="58" y="4"/>
                    </a:lnTo>
                    <a:lnTo>
                      <a:pt x="54" y="12"/>
                    </a:lnTo>
                    <a:lnTo>
                      <a:pt x="50" y="23"/>
                    </a:lnTo>
                    <a:lnTo>
                      <a:pt x="44" y="35"/>
                    </a:lnTo>
                    <a:lnTo>
                      <a:pt x="35" y="49"/>
                    </a:lnTo>
                    <a:lnTo>
                      <a:pt x="24" y="59"/>
                    </a:lnTo>
                    <a:lnTo>
                      <a:pt x="12" y="69"/>
                    </a:lnTo>
                    <a:lnTo>
                      <a:pt x="0" y="75"/>
                    </a:lnTo>
                    <a:lnTo>
                      <a:pt x="6" y="67"/>
                    </a:lnTo>
                    <a:lnTo>
                      <a:pt x="13" y="56"/>
                    </a:lnTo>
                    <a:lnTo>
                      <a:pt x="21" y="43"/>
                    </a:lnTo>
                    <a:lnTo>
                      <a:pt x="30" y="29"/>
                    </a:lnTo>
                    <a:lnTo>
                      <a:pt x="38" y="17"/>
                    </a:lnTo>
                    <a:lnTo>
                      <a:pt x="45" y="7"/>
                    </a:lnTo>
                    <a:lnTo>
                      <a:pt x="51" y="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2" name="Freeform 414"/>
              <p:cNvSpPr>
                <a:spLocks/>
              </p:cNvSpPr>
              <p:nvPr/>
            </p:nvSpPr>
            <p:spPr bwMode="auto">
              <a:xfrm>
                <a:off x="1175" y="484"/>
                <a:ext cx="24" cy="28"/>
              </a:xfrm>
              <a:custGeom>
                <a:avLst/>
                <a:gdLst>
                  <a:gd name="T0" fmla="*/ 12 w 48"/>
                  <a:gd name="T1" fmla="*/ 0 h 55"/>
                  <a:gd name="T2" fmla="*/ 12 w 48"/>
                  <a:gd name="T3" fmla="*/ 2 h 55"/>
                  <a:gd name="T4" fmla="*/ 12 w 48"/>
                  <a:gd name="T5" fmla="*/ 3 h 55"/>
                  <a:gd name="T6" fmla="*/ 10 w 48"/>
                  <a:gd name="T7" fmla="*/ 5 h 55"/>
                  <a:gd name="T8" fmla="*/ 8 w 48"/>
                  <a:gd name="T9" fmla="*/ 8 h 55"/>
                  <a:gd name="T10" fmla="*/ 6 w 48"/>
                  <a:gd name="T11" fmla="*/ 10 h 55"/>
                  <a:gd name="T12" fmla="*/ 4 w 48"/>
                  <a:gd name="T13" fmla="*/ 12 h 55"/>
                  <a:gd name="T14" fmla="*/ 2 w 48"/>
                  <a:gd name="T15" fmla="*/ 14 h 55"/>
                  <a:gd name="T16" fmla="*/ 0 w 48"/>
                  <a:gd name="T17" fmla="*/ 14 h 55"/>
                  <a:gd name="T18" fmla="*/ 1 w 48"/>
                  <a:gd name="T19" fmla="*/ 13 h 55"/>
                  <a:gd name="T20" fmla="*/ 3 w 48"/>
                  <a:gd name="T21" fmla="*/ 11 h 55"/>
                  <a:gd name="T22" fmla="*/ 4 w 48"/>
                  <a:gd name="T23" fmla="*/ 8 h 55"/>
                  <a:gd name="T24" fmla="*/ 6 w 48"/>
                  <a:gd name="T25" fmla="*/ 6 h 55"/>
                  <a:gd name="T26" fmla="*/ 8 w 48"/>
                  <a:gd name="T27" fmla="*/ 4 h 55"/>
                  <a:gd name="T28" fmla="*/ 10 w 48"/>
                  <a:gd name="T29" fmla="*/ 2 h 55"/>
                  <a:gd name="T30" fmla="*/ 11 w 48"/>
                  <a:gd name="T31" fmla="*/ 1 h 55"/>
                  <a:gd name="T32" fmla="*/ 12 w 48"/>
                  <a:gd name="T33" fmla="*/ 0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8" h="55">
                    <a:moveTo>
                      <a:pt x="48" y="0"/>
                    </a:moveTo>
                    <a:lnTo>
                      <a:pt x="48" y="5"/>
                    </a:lnTo>
                    <a:lnTo>
                      <a:pt x="45" y="11"/>
                    </a:lnTo>
                    <a:lnTo>
                      <a:pt x="39" y="20"/>
                    </a:lnTo>
                    <a:lnTo>
                      <a:pt x="32" y="31"/>
                    </a:lnTo>
                    <a:lnTo>
                      <a:pt x="22" y="40"/>
                    </a:lnTo>
                    <a:lnTo>
                      <a:pt x="13" y="48"/>
                    </a:lnTo>
                    <a:lnTo>
                      <a:pt x="6" y="54"/>
                    </a:lnTo>
                    <a:lnTo>
                      <a:pt x="0" y="55"/>
                    </a:lnTo>
                    <a:lnTo>
                      <a:pt x="4" y="49"/>
                    </a:lnTo>
                    <a:lnTo>
                      <a:pt x="10" y="42"/>
                    </a:lnTo>
                    <a:lnTo>
                      <a:pt x="16" y="32"/>
                    </a:lnTo>
                    <a:lnTo>
                      <a:pt x="24" y="23"/>
                    </a:lnTo>
                    <a:lnTo>
                      <a:pt x="32" y="16"/>
                    </a:lnTo>
                    <a:lnTo>
                      <a:pt x="38" y="8"/>
                    </a:lnTo>
                    <a:lnTo>
                      <a:pt x="44" y="3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3" name="Freeform 415"/>
              <p:cNvSpPr>
                <a:spLocks/>
              </p:cNvSpPr>
              <p:nvPr/>
            </p:nvSpPr>
            <p:spPr bwMode="auto">
              <a:xfrm>
                <a:off x="1165" y="489"/>
                <a:ext cx="17" cy="17"/>
              </a:xfrm>
              <a:custGeom>
                <a:avLst/>
                <a:gdLst>
                  <a:gd name="T0" fmla="*/ 9 w 33"/>
                  <a:gd name="T1" fmla="*/ 0 h 35"/>
                  <a:gd name="T2" fmla="*/ 8 w 33"/>
                  <a:gd name="T3" fmla="*/ 2 h 35"/>
                  <a:gd name="T4" fmla="*/ 6 w 33"/>
                  <a:gd name="T5" fmla="*/ 5 h 35"/>
                  <a:gd name="T6" fmla="*/ 3 w 33"/>
                  <a:gd name="T7" fmla="*/ 8 h 35"/>
                  <a:gd name="T8" fmla="*/ 0 w 33"/>
                  <a:gd name="T9" fmla="*/ 8 h 35"/>
                  <a:gd name="T10" fmla="*/ 3 w 33"/>
                  <a:gd name="T11" fmla="*/ 6 h 35"/>
                  <a:gd name="T12" fmla="*/ 6 w 33"/>
                  <a:gd name="T13" fmla="*/ 3 h 35"/>
                  <a:gd name="T14" fmla="*/ 8 w 33"/>
                  <a:gd name="T15" fmla="*/ 0 h 35"/>
                  <a:gd name="T16" fmla="*/ 9 w 33"/>
                  <a:gd name="T17" fmla="*/ 0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3" h="35">
                    <a:moveTo>
                      <a:pt x="33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2" y="33"/>
                    </a:lnTo>
                    <a:lnTo>
                      <a:pt x="0" y="35"/>
                    </a:lnTo>
                    <a:lnTo>
                      <a:pt x="12" y="27"/>
                    </a:lnTo>
                    <a:lnTo>
                      <a:pt x="21" y="12"/>
                    </a:lnTo>
                    <a:lnTo>
                      <a:pt x="29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4" name="Freeform 416"/>
              <p:cNvSpPr>
                <a:spLocks/>
              </p:cNvSpPr>
              <p:nvPr/>
            </p:nvSpPr>
            <p:spPr bwMode="auto">
              <a:xfrm>
                <a:off x="1309" y="491"/>
                <a:ext cx="18" cy="22"/>
              </a:xfrm>
              <a:custGeom>
                <a:avLst/>
                <a:gdLst>
                  <a:gd name="T0" fmla="*/ 0 w 37"/>
                  <a:gd name="T1" fmla="*/ 11 h 44"/>
                  <a:gd name="T2" fmla="*/ 1 w 37"/>
                  <a:gd name="T3" fmla="*/ 9 h 44"/>
                  <a:gd name="T4" fmla="*/ 3 w 37"/>
                  <a:gd name="T5" fmla="*/ 5 h 44"/>
                  <a:gd name="T6" fmla="*/ 6 w 37"/>
                  <a:gd name="T7" fmla="*/ 1 h 44"/>
                  <a:gd name="T8" fmla="*/ 8 w 37"/>
                  <a:gd name="T9" fmla="*/ 0 h 44"/>
                  <a:gd name="T10" fmla="*/ 9 w 37"/>
                  <a:gd name="T11" fmla="*/ 2 h 44"/>
                  <a:gd name="T12" fmla="*/ 8 w 37"/>
                  <a:gd name="T13" fmla="*/ 3 h 44"/>
                  <a:gd name="T14" fmla="*/ 7 w 37"/>
                  <a:gd name="T15" fmla="*/ 4 h 44"/>
                  <a:gd name="T16" fmla="*/ 6 w 37"/>
                  <a:gd name="T17" fmla="*/ 6 h 44"/>
                  <a:gd name="T18" fmla="*/ 4 w 37"/>
                  <a:gd name="T19" fmla="*/ 8 h 44"/>
                  <a:gd name="T20" fmla="*/ 2 w 37"/>
                  <a:gd name="T21" fmla="*/ 9 h 44"/>
                  <a:gd name="T22" fmla="*/ 1 w 37"/>
                  <a:gd name="T23" fmla="*/ 11 h 44"/>
                  <a:gd name="T24" fmla="*/ 0 w 37"/>
                  <a:gd name="T25" fmla="*/ 11 h 4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" h="44">
                    <a:moveTo>
                      <a:pt x="0" y="44"/>
                    </a:moveTo>
                    <a:lnTo>
                      <a:pt x="5" y="34"/>
                    </a:lnTo>
                    <a:lnTo>
                      <a:pt x="15" y="17"/>
                    </a:lnTo>
                    <a:lnTo>
                      <a:pt x="26" y="3"/>
                    </a:lnTo>
                    <a:lnTo>
                      <a:pt x="35" y="0"/>
                    </a:lnTo>
                    <a:lnTo>
                      <a:pt x="37" y="5"/>
                    </a:lnTo>
                    <a:lnTo>
                      <a:pt x="35" y="9"/>
                    </a:lnTo>
                    <a:lnTo>
                      <a:pt x="31" y="15"/>
                    </a:lnTo>
                    <a:lnTo>
                      <a:pt x="25" y="23"/>
                    </a:lnTo>
                    <a:lnTo>
                      <a:pt x="17" y="29"/>
                    </a:lnTo>
                    <a:lnTo>
                      <a:pt x="11" y="35"/>
                    </a:lnTo>
                    <a:lnTo>
                      <a:pt x="5" y="41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" name="Freeform 417"/>
              <p:cNvSpPr>
                <a:spLocks/>
              </p:cNvSpPr>
              <p:nvPr/>
            </p:nvSpPr>
            <p:spPr bwMode="auto">
              <a:xfrm>
                <a:off x="1308" y="515"/>
                <a:ext cx="24" cy="9"/>
              </a:xfrm>
              <a:custGeom>
                <a:avLst/>
                <a:gdLst>
                  <a:gd name="T0" fmla="*/ 0 w 47"/>
                  <a:gd name="T1" fmla="*/ 0 h 19"/>
                  <a:gd name="T2" fmla="*/ 1 w 47"/>
                  <a:gd name="T3" fmla="*/ 0 h 19"/>
                  <a:gd name="T4" fmla="*/ 3 w 47"/>
                  <a:gd name="T5" fmla="*/ 1 h 19"/>
                  <a:gd name="T6" fmla="*/ 4 w 47"/>
                  <a:gd name="T7" fmla="*/ 2 h 19"/>
                  <a:gd name="T8" fmla="*/ 6 w 47"/>
                  <a:gd name="T9" fmla="*/ 3 h 19"/>
                  <a:gd name="T10" fmla="*/ 8 w 47"/>
                  <a:gd name="T11" fmla="*/ 4 h 19"/>
                  <a:gd name="T12" fmla="*/ 10 w 47"/>
                  <a:gd name="T13" fmla="*/ 4 h 19"/>
                  <a:gd name="T14" fmla="*/ 11 w 47"/>
                  <a:gd name="T15" fmla="*/ 4 h 19"/>
                  <a:gd name="T16" fmla="*/ 12 w 47"/>
                  <a:gd name="T17" fmla="*/ 4 h 19"/>
                  <a:gd name="T18" fmla="*/ 12 w 47"/>
                  <a:gd name="T19" fmla="*/ 3 h 19"/>
                  <a:gd name="T20" fmla="*/ 11 w 47"/>
                  <a:gd name="T21" fmla="*/ 2 h 19"/>
                  <a:gd name="T22" fmla="*/ 10 w 47"/>
                  <a:gd name="T23" fmla="*/ 2 h 19"/>
                  <a:gd name="T24" fmla="*/ 8 w 47"/>
                  <a:gd name="T25" fmla="*/ 1 h 19"/>
                  <a:gd name="T26" fmla="*/ 6 w 47"/>
                  <a:gd name="T27" fmla="*/ 1 h 19"/>
                  <a:gd name="T28" fmla="*/ 3 w 47"/>
                  <a:gd name="T29" fmla="*/ 0 h 19"/>
                  <a:gd name="T30" fmla="*/ 2 w 47"/>
                  <a:gd name="T31" fmla="*/ 0 h 19"/>
                  <a:gd name="T32" fmla="*/ 0 w 47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7" h="19">
                    <a:moveTo>
                      <a:pt x="0" y="0"/>
                    </a:moveTo>
                    <a:lnTo>
                      <a:pt x="3" y="2"/>
                    </a:lnTo>
                    <a:lnTo>
                      <a:pt x="9" y="5"/>
                    </a:lnTo>
                    <a:lnTo>
                      <a:pt x="15" y="8"/>
                    </a:lnTo>
                    <a:lnTo>
                      <a:pt x="23" y="13"/>
                    </a:lnTo>
                    <a:lnTo>
                      <a:pt x="30" y="16"/>
                    </a:lnTo>
                    <a:lnTo>
                      <a:pt x="38" y="19"/>
                    </a:lnTo>
                    <a:lnTo>
                      <a:pt x="44" y="19"/>
                    </a:lnTo>
                    <a:lnTo>
                      <a:pt x="47" y="17"/>
                    </a:lnTo>
                    <a:lnTo>
                      <a:pt x="47" y="14"/>
                    </a:lnTo>
                    <a:lnTo>
                      <a:pt x="44" y="10"/>
                    </a:lnTo>
                    <a:lnTo>
                      <a:pt x="38" y="8"/>
                    </a:lnTo>
                    <a:lnTo>
                      <a:pt x="30" y="5"/>
                    </a:lnTo>
                    <a:lnTo>
                      <a:pt x="21" y="4"/>
                    </a:lnTo>
                    <a:lnTo>
                      <a:pt x="12" y="2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6" name="Freeform 418"/>
              <p:cNvSpPr>
                <a:spLocks/>
              </p:cNvSpPr>
              <p:nvPr/>
            </p:nvSpPr>
            <p:spPr bwMode="auto">
              <a:xfrm>
                <a:off x="1313" y="504"/>
                <a:ext cx="26" cy="8"/>
              </a:xfrm>
              <a:custGeom>
                <a:avLst/>
                <a:gdLst>
                  <a:gd name="T0" fmla="*/ 0 w 52"/>
                  <a:gd name="T1" fmla="*/ 4 h 15"/>
                  <a:gd name="T2" fmla="*/ 1 w 52"/>
                  <a:gd name="T3" fmla="*/ 4 h 15"/>
                  <a:gd name="T4" fmla="*/ 3 w 52"/>
                  <a:gd name="T5" fmla="*/ 4 h 15"/>
                  <a:gd name="T6" fmla="*/ 5 w 52"/>
                  <a:gd name="T7" fmla="*/ 4 h 15"/>
                  <a:gd name="T8" fmla="*/ 8 w 52"/>
                  <a:gd name="T9" fmla="*/ 4 h 15"/>
                  <a:gd name="T10" fmla="*/ 9 w 52"/>
                  <a:gd name="T11" fmla="*/ 3 h 15"/>
                  <a:gd name="T12" fmla="*/ 12 w 52"/>
                  <a:gd name="T13" fmla="*/ 3 h 15"/>
                  <a:gd name="T14" fmla="*/ 13 w 52"/>
                  <a:gd name="T15" fmla="*/ 3 h 15"/>
                  <a:gd name="T16" fmla="*/ 13 w 52"/>
                  <a:gd name="T17" fmla="*/ 2 h 15"/>
                  <a:gd name="T18" fmla="*/ 13 w 52"/>
                  <a:gd name="T19" fmla="*/ 1 h 15"/>
                  <a:gd name="T20" fmla="*/ 12 w 52"/>
                  <a:gd name="T21" fmla="*/ 0 h 15"/>
                  <a:gd name="T22" fmla="*/ 10 w 52"/>
                  <a:gd name="T23" fmla="*/ 1 h 15"/>
                  <a:gd name="T24" fmla="*/ 8 w 52"/>
                  <a:gd name="T25" fmla="*/ 2 h 15"/>
                  <a:gd name="T26" fmla="*/ 6 w 52"/>
                  <a:gd name="T27" fmla="*/ 2 h 15"/>
                  <a:gd name="T28" fmla="*/ 3 w 52"/>
                  <a:gd name="T29" fmla="*/ 3 h 15"/>
                  <a:gd name="T30" fmla="*/ 1 w 52"/>
                  <a:gd name="T31" fmla="*/ 4 h 15"/>
                  <a:gd name="T32" fmla="*/ 0 w 52"/>
                  <a:gd name="T33" fmla="*/ 4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5">
                    <a:moveTo>
                      <a:pt x="0" y="15"/>
                    </a:moveTo>
                    <a:lnTo>
                      <a:pt x="3" y="15"/>
                    </a:lnTo>
                    <a:lnTo>
                      <a:pt x="10" y="15"/>
                    </a:lnTo>
                    <a:lnTo>
                      <a:pt x="18" y="14"/>
                    </a:lnTo>
                    <a:lnTo>
                      <a:pt x="29" y="14"/>
                    </a:lnTo>
                    <a:lnTo>
                      <a:pt x="36" y="12"/>
                    </a:lnTo>
                    <a:lnTo>
                      <a:pt x="46" y="11"/>
                    </a:lnTo>
                    <a:lnTo>
                      <a:pt x="50" y="9"/>
                    </a:lnTo>
                    <a:lnTo>
                      <a:pt x="52" y="5"/>
                    </a:lnTo>
                    <a:lnTo>
                      <a:pt x="50" y="2"/>
                    </a:lnTo>
                    <a:lnTo>
                      <a:pt x="46" y="0"/>
                    </a:lnTo>
                    <a:lnTo>
                      <a:pt x="38" y="2"/>
                    </a:lnTo>
                    <a:lnTo>
                      <a:pt x="30" y="5"/>
                    </a:lnTo>
                    <a:lnTo>
                      <a:pt x="21" y="8"/>
                    </a:lnTo>
                    <a:lnTo>
                      <a:pt x="12" y="11"/>
                    </a:lnTo>
                    <a:lnTo>
                      <a:pt x="4" y="1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7" name="Freeform 419"/>
              <p:cNvSpPr>
                <a:spLocks/>
              </p:cNvSpPr>
              <p:nvPr/>
            </p:nvSpPr>
            <p:spPr bwMode="auto">
              <a:xfrm>
                <a:off x="1301" y="519"/>
                <a:ext cx="24" cy="19"/>
              </a:xfrm>
              <a:custGeom>
                <a:avLst/>
                <a:gdLst>
                  <a:gd name="T0" fmla="*/ 0 w 49"/>
                  <a:gd name="T1" fmla="*/ 0 h 38"/>
                  <a:gd name="T2" fmla="*/ 1 w 49"/>
                  <a:gd name="T3" fmla="*/ 1 h 38"/>
                  <a:gd name="T4" fmla="*/ 4 w 49"/>
                  <a:gd name="T5" fmla="*/ 2 h 38"/>
                  <a:gd name="T6" fmla="*/ 5 w 49"/>
                  <a:gd name="T7" fmla="*/ 3 h 38"/>
                  <a:gd name="T8" fmla="*/ 8 w 49"/>
                  <a:gd name="T9" fmla="*/ 5 h 38"/>
                  <a:gd name="T10" fmla="*/ 10 w 49"/>
                  <a:gd name="T11" fmla="*/ 7 h 38"/>
                  <a:gd name="T12" fmla="*/ 11 w 49"/>
                  <a:gd name="T13" fmla="*/ 8 h 38"/>
                  <a:gd name="T14" fmla="*/ 12 w 49"/>
                  <a:gd name="T15" fmla="*/ 9 h 38"/>
                  <a:gd name="T16" fmla="*/ 12 w 49"/>
                  <a:gd name="T17" fmla="*/ 10 h 38"/>
                  <a:gd name="T18" fmla="*/ 11 w 49"/>
                  <a:gd name="T19" fmla="*/ 10 h 38"/>
                  <a:gd name="T20" fmla="*/ 9 w 49"/>
                  <a:gd name="T21" fmla="*/ 9 h 38"/>
                  <a:gd name="T22" fmla="*/ 8 w 49"/>
                  <a:gd name="T23" fmla="*/ 8 h 38"/>
                  <a:gd name="T24" fmla="*/ 6 w 49"/>
                  <a:gd name="T25" fmla="*/ 6 h 38"/>
                  <a:gd name="T26" fmla="*/ 4 w 49"/>
                  <a:gd name="T27" fmla="*/ 5 h 38"/>
                  <a:gd name="T28" fmla="*/ 2 w 49"/>
                  <a:gd name="T29" fmla="*/ 3 h 38"/>
                  <a:gd name="T30" fmla="*/ 0 w 49"/>
                  <a:gd name="T31" fmla="*/ 1 h 38"/>
                  <a:gd name="T32" fmla="*/ 0 w 49"/>
                  <a:gd name="T33" fmla="*/ 0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38">
                    <a:moveTo>
                      <a:pt x="0" y="0"/>
                    </a:moveTo>
                    <a:lnTo>
                      <a:pt x="6" y="3"/>
                    </a:lnTo>
                    <a:lnTo>
                      <a:pt x="16" y="8"/>
                    </a:lnTo>
                    <a:lnTo>
                      <a:pt x="23" y="12"/>
                    </a:lnTo>
                    <a:lnTo>
                      <a:pt x="32" y="18"/>
                    </a:lnTo>
                    <a:lnTo>
                      <a:pt x="40" y="25"/>
                    </a:lnTo>
                    <a:lnTo>
                      <a:pt x="46" y="29"/>
                    </a:lnTo>
                    <a:lnTo>
                      <a:pt x="49" y="34"/>
                    </a:lnTo>
                    <a:lnTo>
                      <a:pt x="49" y="37"/>
                    </a:lnTo>
                    <a:lnTo>
                      <a:pt x="45" y="38"/>
                    </a:lnTo>
                    <a:lnTo>
                      <a:pt x="39" y="35"/>
                    </a:lnTo>
                    <a:lnTo>
                      <a:pt x="32" y="31"/>
                    </a:lnTo>
                    <a:lnTo>
                      <a:pt x="25" y="23"/>
                    </a:lnTo>
                    <a:lnTo>
                      <a:pt x="17" y="17"/>
                    </a:lnTo>
                    <a:lnTo>
                      <a:pt x="10" y="9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8" name="Freeform 420"/>
              <p:cNvSpPr>
                <a:spLocks/>
              </p:cNvSpPr>
              <p:nvPr/>
            </p:nvSpPr>
            <p:spPr bwMode="auto">
              <a:xfrm>
                <a:off x="1172" y="510"/>
                <a:ext cx="7" cy="34"/>
              </a:xfrm>
              <a:custGeom>
                <a:avLst/>
                <a:gdLst>
                  <a:gd name="T0" fmla="*/ 3 w 12"/>
                  <a:gd name="T1" fmla="*/ 0 h 68"/>
                  <a:gd name="T2" fmla="*/ 4 w 12"/>
                  <a:gd name="T3" fmla="*/ 5 h 68"/>
                  <a:gd name="T4" fmla="*/ 4 w 12"/>
                  <a:gd name="T5" fmla="*/ 10 h 68"/>
                  <a:gd name="T6" fmla="*/ 4 w 12"/>
                  <a:gd name="T7" fmla="*/ 15 h 68"/>
                  <a:gd name="T8" fmla="*/ 2 w 12"/>
                  <a:gd name="T9" fmla="*/ 17 h 68"/>
                  <a:gd name="T10" fmla="*/ 0 w 12"/>
                  <a:gd name="T11" fmla="*/ 16 h 68"/>
                  <a:gd name="T12" fmla="*/ 1 w 12"/>
                  <a:gd name="T13" fmla="*/ 11 h 68"/>
                  <a:gd name="T14" fmla="*/ 2 w 12"/>
                  <a:gd name="T15" fmla="*/ 5 h 68"/>
                  <a:gd name="T16" fmla="*/ 3 w 12"/>
                  <a:gd name="T17" fmla="*/ 0 h 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68">
                    <a:moveTo>
                      <a:pt x="8" y="0"/>
                    </a:moveTo>
                    <a:lnTo>
                      <a:pt x="11" y="17"/>
                    </a:lnTo>
                    <a:lnTo>
                      <a:pt x="12" y="39"/>
                    </a:lnTo>
                    <a:lnTo>
                      <a:pt x="11" y="58"/>
                    </a:lnTo>
                    <a:lnTo>
                      <a:pt x="5" y="68"/>
                    </a:lnTo>
                    <a:lnTo>
                      <a:pt x="0" y="61"/>
                    </a:lnTo>
                    <a:lnTo>
                      <a:pt x="1" y="42"/>
                    </a:lnTo>
                    <a:lnTo>
                      <a:pt x="5" y="1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9" name="Freeform 421"/>
              <p:cNvSpPr>
                <a:spLocks/>
              </p:cNvSpPr>
              <p:nvPr/>
            </p:nvSpPr>
            <p:spPr bwMode="auto">
              <a:xfrm>
                <a:off x="1158" y="506"/>
                <a:ext cx="10" cy="33"/>
              </a:xfrm>
              <a:custGeom>
                <a:avLst/>
                <a:gdLst>
                  <a:gd name="T0" fmla="*/ 5 w 20"/>
                  <a:gd name="T1" fmla="*/ 0 h 67"/>
                  <a:gd name="T2" fmla="*/ 5 w 20"/>
                  <a:gd name="T3" fmla="*/ 3 h 67"/>
                  <a:gd name="T4" fmla="*/ 5 w 20"/>
                  <a:gd name="T5" fmla="*/ 9 h 67"/>
                  <a:gd name="T6" fmla="*/ 4 w 20"/>
                  <a:gd name="T7" fmla="*/ 14 h 67"/>
                  <a:gd name="T8" fmla="*/ 2 w 20"/>
                  <a:gd name="T9" fmla="*/ 16 h 67"/>
                  <a:gd name="T10" fmla="*/ 0 w 20"/>
                  <a:gd name="T11" fmla="*/ 14 h 67"/>
                  <a:gd name="T12" fmla="*/ 2 w 20"/>
                  <a:gd name="T13" fmla="*/ 9 h 67"/>
                  <a:gd name="T14" fmla="*/ 4 w 20"/>
                  <a:gd name="T15" fmla="*/ 3 h 67"/>
                  <a:gd name="T16" fmla="*/ 5 w 20"/>
                  <a:gd name="T17" fmla="*/ 0 h 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" h="67">
                    <a:moveTo>
                      <a:pt x="20" y="0"/>
                    </a:moveTo>
                    <a:lnTo>
                      <a:pt x="20" y="15"/>
                    </a:lnTo>
                    <a:lnTo>
                      <a:pt x="18" y="38"/>
                    </a:lnTo>
                    <a:lnTo>
                      <a:pt x="14" y="58"/>
                    </a:lnTo>
                    <a:lnTo>
                      <a:pt x="5" y="67"/>
                    </a:lnTo>
                    <a:lnTo>
                      <a:pt x="0" y="58"/>
                    </a:lnTo>
                    <a:lnTo>
                      <a:pt x="6" y="38"/>
                    </a:lnTo>
                    <a:lnTo>
                      <a:pt x="14" y="1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0" name="Freeform 422"/>
              <p:cNvSpPr>
                <a:spLocks/>
              </p:cNvSpPr>
              <p:nvPr/>
            </p:nvSpPr>
            <p:spPr bwMode="auto">
              <a:xfrm>
                <a:off x="1190" y="520"/>
                <a:ext cx="6" cy="32"/>
              </a:xfrm>
              <a:custGeom>
                <a:avLst/>
                <a:gdLst>
                  <a:gd name="T0" fmla="*/ 1 w 12"/>
                  <a:gd name="T1" fmla="*/ 0 h 64"/>
                  <a:gd name="T2" fmla="*/ 2 w 12"/>
                  <a:gd name="T3" fmla="*/ 3 h 64"/>
                  <a:gd name="T4" fmla="*/ 3 w 12"/>
                  <a:gd name="T5" fmla="*/ 8 h 64"/>
                  <a:gd name="T6" fmla="*/ 3 w 12"/>
                  <a:gd name="T7" fmla="*/ 13 h 64"/>
                  <a:gd name="T8" fmla="*/ 2 w 12"/>
                  <a:gd name="T9" fmla="*/ 16 h 64"/>
                  <a:gd name="T10" fmla="*/ 0 w 12"/>
                  <a:gd name="T11" fmla="*/ 15 h 64"/>
                  <a:gd name="T12" fmla="*/ 0 w 12"/>
                  <a:gd name="T13" fmla="*/ 11 h 64"/>
                  <a:gd name="T14" fmla="*/ 1 w 12"/>
                  <a:gd name="T15" fmla="*/ 5 h 64"/>
                  <a:gd name="T16" fmla="*/ 1 w 12"/>
                  <a:gd name="T17" fmla="*/ 0 h 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64">
                    <a:moveTo>
                      <a:pt x="2" y="0"/>
                    </a:moveTo>
                    <a:lnTo>
                      <a:pt x="8" y="9"/>
                    </a:lnTo>
                    <a:lnTo>
                      <a:pt x="11" y="29"/>
                    </a:lnTo>
                    <a:lnTo>
                      <a:pt x="12" y="51"/>
                    </a:lnTo>
                    <a:lnTo>
                      <a:pt x="6" y="64"/>
                    </a:lnTo>
                    <a:lnTo>
                      <a:pt x="0" y="60"/>
                    </a:lnTo>
                    <a:lnTo>
                      <a:pt x="0" y="41"/>
                    </a:lnTo>
                    <a:lnTo>
                      <a:pt x="2" y="1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1" name="Freeform 423"/>
              <p:cNvSpPr>
                <a:spLocks/>
              </p:cNvSpPr>
              <p:nvPr/>
            </p:nvSpPr>
            <p:spPr bwMode="auto">
              <a:xfrm>
                <a:off x="1204" y="523"/>
                <a:ext cx="13" cy="37"/>
              </a:xfrm>
              <a:custGeom>
                <a:avLst/>
                <a:gdLst>
                  <a:gd name="T0" fmla="*/ 0 w 25"/>
                  <a:gd name="T1" fmla="*/ 0 h 74"/>
                  <a:gd name="T2" fmla="*/ 3 w 25"/>
                  <a:gd name="T3" fmla="*/ 5 h 74"/>
                  <a:gd name="T4" fmla="*/ 6 w 25"/>
                  <a:gd name="T5" fmla="*/ 11 h 74"/>
                  <a:gd name="T6" fmla="*/ 7 w 25"/>
                  <a:gd name="T7" fmla="*/ 16 h 74"/>
                  <a:gd name="T8" fmla="*/ 6 w 25"/>
                  <a:gd name="T9" fmla="*/ 19 h 74"/>
                  <a:gd name="T10" fmla="*/ 3 w 25"/>
                  <a:gd name="T11" fmla="*/ 17 h 74"/>
                  <a:gd name="T12" fmla="*/ 2 w 25"/>
                  <a:gd name="T13" fmla="*/ 11 h 74"/>
                  <a:gd name="T14" fmla="*/ 1 w 25"/>
                  <a:gd name="T15" fmla="*/ 5 h 74"/>
                  <a:gd name="T16" fmla="*/ 0 w 25"/>
                  <a:gd name="T17" fmla="*/ 0 h 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74">
                    <a:moveTo>
                      <a:pt x="0" y="0"/>
                    </a:moveTo>
                    <a:lnTo>
                      <a:pt x="10" y="19"/>
                    </a:lnTo>
                    <a:lnTo>
                      <a:pt x="21" y="42"/>
                    </a:lnTo>
                    <a:lnTo>
                      <a:pt x="25" y="63"/>
                    </a:lnTo>
                    <a:lnTo>
                      <a:pt x="21" y="74"/>
                    </a:lnTo>
                    <a:lnTo>
                      <a:pt x="12" y="66"/>
                    </a:lnTo>
                    <a:lnTo>
                      <a:pt x="7" y="43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2" name="Freeform 424"/>
              <p:cNvSpPr>
                <a:spLocks/>
              </p:cNvSpPr>
              <p:nvPr/>
            </p:nvSpPr>
            <p:spPr bwMode="auto">
              <a:xfrm>
                <a:off x="1221" y="528"/>
                <a:ext cx="15" cy="40"/>
              </a:xfrm>
              <a:custGeom>
                <a:avLst/>
                <a:gdLst>
                  <a:gd name="T0" fmla="*/ 0 w 29"/>
                  <a:gd name="T1" fmla="*/ 0 h 81"/>
                  <a:gd name="T2" fmla="*/ 3 w 29"/>
                  <a:gd name="T3" fmla="*/ 4 h 81"/>
                  <a:gd name="T4" fmla="*/ 6 w 29"/>
                  <a:gd name="T5" fmla="*/ 11 h 81"/>
                  <a:gd name="T6" fmla="*/ 8 w 29"/>
                  <a:gd name="T7" fmla="*/ 17 h 81"/>
                  <a:gd name="T8" fmla="*/ 7 w 29"/>
                  <a:gd name="T9" fmla="*/ 20 h 81"/>
                  <a:gd name="T10" fmla="*/ 4 w 29"/>
                  <a:gd name="T11" fmla="*/ 17 h 81"/>
                  <a:gd name="T12" fmla="*/ 3 w 29"/>
                  <a:gd name="T13" fmla="*/ 10 h 81"/>
                  <a:gd name="T14" fmla="*/ 1 w 29"/>
                  <a:gd name="T15" fmla="*/ 4 h 81"/>
                  <a:gd name="T16" fmla="*/ 0 w 29"/>
                  <a:gd name="T17" fmla="*/ 0 h 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81">
                    <a:moveTo>
                      <a:pt x="0" y="0"/>
                    </a:moveTo>
                    <a:lnTo>
                      <a:pt x="9" y="19"/>
                    </a:lnTo>
                    <a:lnTo>
                      <a:pt x="21" y="46"/>
                    </a:lnTo>
                    <a:lnTo>
                      <a:pt x="29" y="71"/>
                    </a:lnTo>
                    <a:lnTo>
                      <a:pt x="26" y="81"/>
                    </a:lnTo>
                    <a:lnTo>
                      <a:pt x="15" y="69"/>
                    </a:lnTo>
                    <a:lnTo>
                      <a:pt x="9" y="43"/>
                    </a:lnTo>
                    <a:lnTo>
                      <a:pt x="3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3" name="Freeform 425"/>
              <p:cNvSpPr>
                <a:spLocks/>
              </p:cNvSpPr>
              <p:nvPr/>
            </p:nvSpPr>
            <p:spPr bwMode="auto">
              <a:xfrm>
                <a:off x="1252" y="526"/>
                <a:ext cx="24" cy="42"/>
              </a:xfrm>
              <a:custGeom>
                <a:avLst/>
                <a:gdLst>
                  <a:gd name="T0" fmla="*/ 0 w 49"/>
                  <a:gd name="T1" fmla="*/ 0 h 84"/>
                  <a:gd name="T2" fmla="*/ 1 w 49"/>
                  <a:gd name="T3" fmla="*/ 2 h 84"/>
                  <a:gd name="T4" fmla="*/ 4 w 49"/>
                  <a:gd name="T5" fmla="*/ 5 h 84"/>
                  <a:gd name="T6" fmla="*/ 6 w 49"/>
                  <a:gd name="T7" fmla="*/ 8 h 84"/>
                  <a:gd name="T8" fmla="*/ 8 w 49"/>
                  <a:gd name="T9" fmla="*/ 12 h 84"/>
                  <a:gd name="T10" fmla="*/ 10 w 49"/>
                  <a:gd name="T11" fmla="*/ 15 h 84"/>
                  <a:gd name="T12" fmla="*/ 11 w 49"/>
                  <a:gd name="T13" fmla="*/ 18 h 84"/>
                  <a:gd name="T14" fmla="*/ 12 w 49"/>
                  <a:gd name="T15" fmla="*/ 20 h 84"/>
                  <a:gd name="T16" fmla="*/ 11 w 49"/>
                  <a:gd name="T17" fmla="*/ 21 h 84"/>
                  <a:gd name="T18" fmla="*/ 10 w 49"/>
                  <a:gd name="T19" fmla="*/ 21 h 84"/>
                  <a:gd name="T20" fmla="*/ 9 w 49"/>
                  <a:gd name="T21" fmla="*/ 19 h 84"/>
                  <a:gd name="T22" fmla="*/ 7 w 49"/>
                  <a:gd name="T23" fmla="*/ 16 h 84"/>
                  <a:gd name="T24" fmla="*/ 6 w 49"/>
                  <a:gd name="T25" fmla="*/ 12 h 84"/>
                  <a:gd name="T26" fmla="*/ 4 w 49"/>
                  <a:gd name="T27" fmla="*/ 8 h 84"/>
                  <a:gd name="T28" fmla="*/ 3 w 49"/>
                  <a:gd name="T29" fmla="*/ 5 h 84"/>
                  <a:gd name="T30" fmla="*/ 1 w 49"/>
                  <a:gd name="T31" fmla="*/ 2 h 84"/>
                  <a:gd name="T32" fmla="*/ 0 w 49"/>
                  <a:gd name="T33" fmla="*/ 0 h 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84">
                    <a:moveTo>
                      <a:pt x="0" y="0"/>
                    </a:moveTo>
                    <a:lnTo>
                      <a:pt x="7" y="8"/>
                    </a:lnTo>
                    <a:lnTo>
                      <a:pt x="16" y="19"/>
                    </a:lnTo>
                    <a:lnTo>
                      <a:pt x="26" y="31"/>
                    </a:lnTo>
                    <a:lnTo>
                      <a:pt x="35" y="45"/>
                    </a:lnTo>
                    <a:lnTo>
                      <a:pt x="42" y="58"/>
                    </a:lnTo>
                    <a:lnTo>
                      <a:pt x="47" y="71"/>
                    </a:lnTo>
                    <a:lnTo>
                      <a:pt x="49" y="80"/>
                    </a:lnTo>
                    <a:lnTo>
                      <a:pt x="47" y="84"/>
                    </a:lnTo>
                    <a:lnTo>
                      <a:pt x="42" y="83"/>
                    </a:lnTo>
                    <a:lnTo>
                      <a:pt x="36" y="75"/>
                    </a:lnTo>
                    <a:lnTo>
                      <a:pt x="30" y="63"/>
                    </a:lnTo>
                    <a:lnTo>
                      <a:pt x="24" y="48"/>
                    </a:lnTo>
                    <a:lnTo>
                      <a:pt x="18" y="32"/>
                    </a:lnTo>
                    <a:lnTo>
                      <a:pt x="12" y="17"/>
                    </a:lnTo>
                    <a:lnTo>
                      <a:pt x="6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4" name="Freeform 426"/>
              <p:cNvSpPr>
                <a:spLocks/>
              </p:cNvSpPr>
              <p:nvPr/>
            </p:nvSpPr>
            <p:spPr bwMode="auto">
              <a:xfrm>
                <a:off x="1286" y="520"/>
                <a:ext cx="28" cy="39"/>
              </a:xfrm>
              <a:custGeom>
                <a:avLst/>
                <a:gdLst>
                  <a:gd name="T0" fmla="*/ 0 w 55"/>
                  <a:gd name="T1" fmla="*/ 0 h 78"/>
                  <a:gd name="T2" fmla="*/ 2 w 55"/>
                  <a:gd name="T3" fmla="*/ 2 h 78"/>
                  <a:gd name="T4" fmla="*/ 5 w 55"/>
                  <a:gd name="T5" fmla="*/ 4 h 78"/>
                  <a:gd name="T6" fmla="*/ 7 w 55"/>
                  <a:gd name="T7" fmla="*/ 7 h 78"/>
                  <a:gd name="T8" fmla="*/ 10 w 55"/>
                  <a:gd name="T9" fmla="*/ 10 h 78"/>
                  <a:gd name="T10" fmla="*/ 12 w 55"/>
                  <a:gd name="T11" fmla="*/ 14 h 78"/>
                  <a:gd name="T12" fmla="*/ 14 w 55"/>
                  <a:gd name="T13" fmla="*/ 16 h 78"/>
                  <a:gd name="T14" fmla="*/ 14 w 55"/>
                  <a:gd name="T15" fmla="*/ 19 h 78"/>
                  <a:gd name="T16" fmla="*/ 14 w 55"/>
                  <a:gd name="T17" fmla="*/ 20 h 78"/>
                  <a:gd name="T18" fmla="*/ 12 w 55"/>
                  <a:gd name="T19" fmla="*/ 20 h 78"/>
                  <a:gd name="T20" fmla="*/ 11 w 55"/>
                  <a:gd name="T21" fmla="*/ 18 h 78"/>
                  <a:gd name="T22" fmla="*/ 9 w 55"/>
                  <a:gd name="T23" fmla="*/ 15 h 78"/>
                  <a:gd name="T24" fmla="*/ 7 w 55"/>
                  <a:gd name="T25" fmla="*/ 11 h 78"/>
                  <a:gd name="T26" fmla="*/ 5 w 55"/>
                  <a:gd name="T27" fmla="*/ 8 h 78"/>
                  <a:gd name="T28" fmla="*/ 3 w 55"/>
                  <a:gd name="T29" fmla="*/ 4 h 78"/>
                  <a:gd name="T30" fmla="*/ 2 w 55"/>
                  <a:gd name="T31" fmla="*/ 2 h 78"/>
                  <a:gd name="T32" fmla="*/ 0 w 55"/>
                  <a:gd name="T33" fmla="*/ 0 h 7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78">
                    <a:moveTo>
                      <a:pt x="0" y="0"/>
                    </a:moveTo>
                    <a:lnTo>
                      <a:pt x="6" y="6"/>
                    </a:lnTo>
                    <a:lnTo>
                      <a:pt x="17" y="15"/>
                    </a:lnTo>
                    <a:lnTo>
                      <a:pt x="26" y="28"/>
                    </a:lnTo>
                    <a:lnTo>
                      <a:pt x="37" y="40"/>
                    </a:lnTo>
                    <a:lnTo>
                      <a:pt x="46" y="54"/>
                    </a:lnTo>
                    <a:lnTo>
                      <a:pt x="54" y="64"/>
                    </a:lnTo>
                    <a:lnTo>
                      <a:pt x="55" y="74"/>
                    </a:lnTo>
                    <a:lnTo>
                      <a:pt x="54" y="78"/>
                    </a:lnTo>
                    <a:lnTo>
                      <a:pt x="48" y="77"/>
                    </a:lnTo>
                    <a:lnTo>
                      <a:pt x="42" y="69"/>
                    </a:lnTo>
                    <a:lnTo>
                      <a:pt x="34" y="58"/>
                    </a:lnTo>
                    <a:lnTo>
                      <a:pt x="26" y="43"/>
                    </a:lnTo>
                    <a:lnTo>
                      <a:pt x="19" y="29"/>
                    </a:lnTo>
                    <a:lnTo>
                      <a:pt x="11" y="15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" name="Freeform 427"/>
              <p:cNvSpPr>
                <a:spLocks/>
              </p:cNvSpPr>
              <p:nvPr/>
            </p:nvSpPr>
            <p:spPr bwMode="auto">
              <a:xfrm>
                <a:off x="1237" y="528"/>
                <a:ext cx="24" cy="36"/>
              </a:xfrm>
              <a:custGeom>
                <a:avLst/>
                <a:gdLst>
                  <a:gd name="T0" fmla="*/ 0 w 49"/>
                  <a:gd name="T1" fmla="*/ 0 h 72"/>
                  <a:gd name="T2" fmla="*/ 1 w 49"/>
                  <a:gd name="T3" fmla="*/ 2 h 72"/>
                  <a:gd name="T4" fmla="*/ 3 w 49"/>
                  <a:gd name="T5" fmla="*/ 4 h 72"/>
                  <a:gd name="T6" fmla="*/ 5 w 49"/>
                  <a:gd name="T7" fmla="*/ 7 h 72"/>
                  <a:gd name="T8" fmla="*/ 8 w 49"/>
                  <a:gd name="T9" fmla="*/ 10 h 72"/>
                  <a:gd name="T10" fmla="*/ 10 w 49"/>
                  <a:gd name="T11" fmla="*/ 13 h 72"/>
                  <a:gd name="T12" fmla="*/ 11 w 49"/>
                  <a:gd name="T13" fmla="*/ 16 h 72"/>
                  <a:gd name="T14" fmla="*/ 12 w 49"/>
                  <a:gd name="T15" fmla="*/ 18 h 72"/>
                  <a:gd name="T16" fmla="*/ 11 w 49"/>
                  <a:gd name="T17" fmla="*/ 18 h 72"/>
                  <a:gd name="T18" fmla="*/ 10 w 49"/>
                  <a:gd name="T19" fmla="*/ 18 h 72"/>
                  <a:gd name="T20" fmla="*/ 8 w 49"/>
                  <a:gd name="T21" fmla="*/ 16 h 72"/>
                  <a:gd name="T22" fmla="*/ 6 w 49"/>
                  <a:gd name="T23" fmla="*/ 14 h 72"/>
                  <a:gd name="T24" fmla="*/ 4 w 49"/>
                  <a:gd name="T25" fmla="*/ 10 h 72"/>
                  <a:gd name="T26" fmla="*/ 3 w 49"/>
                  <a:gd name="T27" fmla="*/ 7 h 72"/>
                  <a:gd name="T28" fmla="*/ 2 w 49"/>
                  <a:gd name="T29" fmla="*/ 4 h 72"/>
                  <a:gd name="T30" fmla="*/ 0 w 49"/>
                  <a:gd name="T31" fmla="*/ 2 h 72"/>
                  <a:gd name="T32" fmla="*/ 0 w 49"/>
                  <a:gd name="T33" fmla="*/ 0 h 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72">
                    <a:moveTo>
                      <a:pt x="0" y="0"/>
                    </a:moveTo>
                    <a:lnTo>
                      <a:pt x="6" y="6"/>
                    </a:lnTo>
                    <a:lnTo>
                      <a:pt x="14" y="15"/>
                    </a:lnTo>
                    <a:lnTo>
                      <a:pt x="23" y="27"/>
                    </a:lnTo>
                    <a:lnTo>
                      <a:pt x="32" y="40"/>
                    </a:lnTo>
                    <a:lnTo>
                      <a:pt x="41" y="50"/>
                    </a:lnTo>
                    <a:lnTo>
                      <a:pt x="47" y="61"/>
                    </a:lnTo>
                    <a:lnTo>
                      <a:pt x="49" y="69"/>
                    </a:lnTo>
                    <a:lnTo>
                      <a:pt x="46" y="72"/>
                    </a:lnTo>
                    <a:lnTo>
                      <a:pt x="40" y="70"/>
                    </a:lnTo>
                    <a:lnTo>
                      <a:pt x="32" y="63"/>
                    </a:lnTo>
                    <a:lnTo>
                      <a:pt x="26" y="53"/>
                    </a:lnTo>
                    <a:lnTo>
                      <a:pt x="18" y="40"/>
                    </a:lnTo>
                    <a:lnTo>
                      <a:pt x="12" y="27"/>
                    </a:lnTo>
                    <a:lnTo>
                      <a:pt x="8" y="15"/>
                    </a:lnTo>
                    <a:lnTo>
                      <a:pt x="3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6" name="Freeform 428"/>
              <p:cNvSpPr>
                <a:spLocks/>
              </p:cNvSpPr>
              <p:nvPr/>
            </p:nvSpPr>
            <p:spPr bwMode="auto">
              <a:xfrm>
                <a:off x="1239" y="477"/>
                <a:ext cx="30" cy="55"/>
              </a:xfrm>
              <a:custGeom>
                <a:avLst/>
                <a:gdLst>
                  <a:gd name="T0" fmla="*/ 15 w 59"/>
                  <a:gd name="T1" fmla="*/ 0 h 110"/>
                  <a:gd name="T2" fmla="*/ 15 w 59"/>
                  <a:gd name="T3" fmla="*/ 2 h 110"/>
                  <a:gd name="T4" fmla="*/ 15 w 59"/>
                  <a:gd name="T5" fmla="*/ 5 h 110"/>
                  <a:gd name="T6" fmla="*/ 13 w 59"/>
                  <a:gd name="T7" fmla="*/ 9 h 110"/>
                  <a:gd name="T8" fmla="*/ 11 w 59"/>
                  <a:gd name="T9" fmla="*/ 13 h 110"/>
                  <a:gd name="T10" fmla="*/ 9 w 59"/>
                  <a:gd name="T11" fmla="*/ 18 h 110"/>
                  <a:gd name="T12" fmla="*/ 6 w 59"/>
                  <a:gd name="T13" fmla="*/ 23 h 110"/>
                  <a:gd name="T14" fmla="*/ 3 w 59"/>
                  <a:gd name="T15" fmla="*/ 26 h 110"/>
                  <a:gd name="T16" fmla="*/ 0 w 59"/>
                  <a:gd name="T17" fmla="*/ 28 h 110"/>
                  <a:gd name="T18" fmla="*/ 1 w 59"/>
                  <a:gd name="T19" fmla="*/ 26 h 110"/>
                  <a:gd name="T20" fmla="*/ 3 w 59"/>
                  <a:gd name="T21" fmla="*/ 22 h 110"/>
                  <a:gd name="T22" fmla="*/ 5 w 59"/>
                  <a:gd name="T23" fmla="*/ 18 h 110"/>
                  <a:gd name="T24" fmla="*/ 7 w 59"/>
                  <a:gd name="T25" fmla="*/ 13 h 110"/>
                  <a:gd name="T26" fmla="*/ 10 w 59"/>
                  <a:gd name="T27" fmla="*/ 8 h 110"/>
                  <a:gd name="T28" fmla="*/ 12 w 59"/>
                  <a:gd name="T29" fmla="*/ 4 h 110"/>
                  <a:gd name="T30" fmla="*/ 14 w 59"/>
                  <a:gd name="T31" fmla="*/ 1 h 110"/>
                  <a:gd name="T32" fmla="*/ 15 w 59"/>
                  <a:gd name="T33" fmla="*/ 0 h 1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110">
                    <a:moveTo>
                      <a:pt x="58" y="0"/>
                    </a:moveTo>
                    <a:lnTo>
                      <a:pt x="59" y="6"/>
                    </a:lnTo>
                    <a:lnTo>
                      <a:pt x="58" y="18"/>
                    </a:lnTo>
                    <a:lnTo>
                      <a:pt x="52" y="34"/>
                    </a:lnTo>
                    <a:lnTo>
                      <a:pt x="42" y="52"/>
                    </a:lnTo>
                    <a:lnTo>
                      <a:pt x="33" y="72"/>
                    </a:lnTo>
                    <a:lnTo>
                      <a:pt x="23" y="89"/>
                    </a:lnTo>
                    <a:lnTo>
                      <a:pt x="10" y="102"/>
                    </a:lnTo>
                    <a:lnTo>
                      <a:pt x="0" y="110"/>
                    </a:lnTo>
                    <a:lnTo>
                      <a:pt x="3" y="102"/>
                    </a:lnTo>
                    <a:lnTo>
                      <a:pt x="10" y="87"/>
                    </a:lnTo>
                    <a:lnTo>
                      <a:pt x="18" y="69"/>
                    </a:lnTo>
                    <a:lnTo>
                      <a:pt x="27" y="49"/>
                    </a:lnTo>
                    <a:lnTo>
                      <a:pt x="38" y="31"/>
                    </a:lnTo>
                    <a:lnTo>
                      <a:pt x="46" y="14"/>
                    </a:lnTo>
                    <a:lnTo>
                      <a:pt x="53" y="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" name="Freeform 429"/>
              <p:cNvSpPr>
                <a:spLocks/>
              </p:cNvSpPr>
              <p:nvPr/>
            </p:nvSpPr>
            <p:spPr bwMode="auto">
              <a:xfrm>
                <a:off x="1266" y="484"/>
                <a:ext cx="26" cy="44"/>
              </a:xfrm>
              <a:custGeom>
                <a:avLst/>
                <a:gdLst>
                  <a:gd name="T0" fmla="*/ 12 w 54"/>
                  <a:gd name="T1" fmla="*/ 0 h 87"/>
                  <a:gd name="T2" fmla="*/ 13 w 54"/>
                  <a:gd name="T3" fmla="*/ 2 h 87"/>
                  <a:gd name="T4" fmla="*/ 12 w 54"/>
                  <a:gd name="T5" fmla="*/ 4 h 87"/>
                  <a:gd name="T6" fmla="*/ 11 w 54"/>
                  <a:gd name="T7" fmla="*/ 7 h 87"/>
                  <a:gd name="T8" fmla="*/ 9 w 54"/>
                  <a:gd name="T9" fmla="*/ 10 h 87"/>
                  <a:gd name="T10" fmla="*/ 7 w 54"/>
                  <a:gd name="T11" fmla="*/ 14 h 87"/>
                  <a:gd name="T12" fmla="*/ 5 w 54"/>
                  <a:gd name="T13" fmla="*/ 17 h 87"/>
                  <a:gd name="T14" fmla="*/ 3 w 54"/>
                  <a:gd name="T15" fmla="*/ 20 h 87"/>
                  <a:gd name="T16" fmla="*/ 0 w 54"/>
                  <a:gd name="T17" fmla="*/ 22 h 87"/>
                  <a:gd name="T18" fmla="*/ 1 w 54"/>
                  <a:gd name="T19" fmla="*/ 20 h 87"/>
                  <a:gd name="T20" fmla="*/ 3 w 54"/>
                  <a:gd name="T21" fmla="*/ 17 h 87"/>
                  <a:gd name="T22" fmla="*/ 5 w 54"/>
                  <a:gd name="T23" fmla="*/ 13 h 87"/>
                  <a:gd name="T24" fmla="*/ 7 w 54"/>
                  <a:gd name="T25" fmla="*/ 9 h 87"/>
                  <a:gd name="T26" fmla="*/ 9 w 54"/>
                  <a:gd name="T27" fmla="*/ 6 h 87"/>
                  <a:gd name="T28" fmla="*/ 10 w 54"/>
                  <a:gd name="T29" fmla="*/ 3 h 87"/>
                  <a:gd name="T30" fmla="*/ 12 w 54"/>
                  <a:gd name="T31" fmla="*/ 1 h 87"/>
                  <a:gd name="T32" fmla="*/ 12 w 54"/>
                  <a:gd name="T33" fmla="*/ 0 h 8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87">
                    <a:moveTo>
                      <a:pt x="52" y="0"/>
                    </a:moveTo>
                    <a:lnTo>
                      <a:pt x="54" y="5"/>
                    </a:lnTo>
                    <a:lnTo>
                      <a:pt x="51" y="13"/>
                    </a:lnTo>
                    <a:lnTo>
                      <a:pt x="47" y="25"/>
                    </a:lnTo>
                    <a:lnTo>
                      <a:pt x="40" y="39"/>
                    </a:lnTo>
                    <a:lnTo>
                      <a:pt x="32" y="54"/>
                    </a:lnTo>
                    <a:lnTo>
                      <a:pt x="23" y="68"/>
                    </a:lnTo>
                    <a:lnTo>
                      <a:pt x="12" y="80"/>
                    </a:lnTo>
                    <a:lnTo>
                      <a:pt x="0" y="87"/>
                    </a:lnTo>
                    <a:lnTo>
                      <a:pt x="6" y="78"/>
                    </a:lnTo>
                    <a:lnTo>
                      <a:pt x="14" y="65"/>
                    </a:lnTo>
                    <a:lnTo>
                      <a:pt x="22" y="51"/>
                    </a:lnTo>
                    <a:lnTo>
                      <a:pt x="29" y="36"/>
                    </a:lnTo>
                    <a:lnTo>
                      <a:pt x="37" y="22"/>
                    </a:lnTo>
                    <a:lnTo>
                      <a:pt x="43" y="10"/>
                    </a:lnTo>
                    <a:lnTo>
                      <a:pt x="49" y="2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8" name="Freeform 430"/>
              <p:cNvSpPr>
                <a:spLocks/>
              </p:cNvSpPr>
              <p:nvPr/>
            </p:nvSpPr>
            <p:spPr bwMode="auto">
              <a:xfrm>
                <a:off x="1269" y="525"/>
                <a:ext cx="28" cy="38"/>
              </a:xfrm>
              <a:custGeom>
                <a:avLst/>
                <a:gdLst>
                  <a:gd name="T0" fmla="*/ 0 w 55"/>
                  <a:gd name="T1" fmla="*/ 0 h 77"/>
                  <a:gd name="T2" fmla="*/ 2 w 55"/>
                  <a:gd name="T3" fmla="*/ 1 h 77"/>
                  <a:gd name="T4" fmla="*/ 5 w 55"/>
                  <a:gd name="T5" fmla="*/ 4 h 77"/>
                  <a:gd name="T6" fmla="*/ 7 w 55"/>
                  <a:gd name="T7" fmla="*/ 7 h 77"/>
                  <a:gd name="T8" fmla="*/ 9 w 55"/>
                  <a:gd name="T9" fmla="*/ 10 h 77"/>
                  <a:gd name="T10" fmla="*/ 12 w 55"/>
                  <a:gd name="T11" fmla="*/ 13 h 77"/>
                  <a:gd name="T12" fmla="*/ 14 w 55"/>
                  <a:gd name="T13" fmla="*/ 15 h 77"/>
                  <a:gd name="T14" fmla="*/ 14 w 55"/>
                  <a:gd name="T15" fmla="*/ 18 h 77"/>
                  <a:gd name="T16" fmla="*/ 14 w 55"/>
                  <a:gd name="T17" fmla="*/ 19 h 77"/>
                  <a:gd name="T18" fmla="*/ 12 w 55"/>
                  <a:gd name="T19" fmla="*/ 18 h 77"/>
                  <a:gd name="T20" fmla="*/ 11 w 55"/>
                  <a:gd name="T21" fmla="*/ 17 h 77"/>
                  <a:gd name="T22" fmla="*/ 9 w 55"/>
                  <a:gd name="T23" fmla="*/ 14 h 77"/>
                  <a:gd name="T24" fmla="*/ 6 w 55"/>
                  <a:gd name="T25" fmla="*/ 10 h 77"/>
                  <a:gd name="T26" fmla="*/ 5 w 55"/>
                  <a:gd name="T27" fmla="*/ 7 h 77"/>
                  <a:gd name="T28" fmla="*/ 3 w 55"/>
                  <a:gd name="T29" fmla="*/ 4 h 77"/>
                  <a:gd name="T30" fmla="*/ 1 w 55"/>
                  <a:gd name="T31" fmla="*/ 1 h 77"/>
                  <a:gd name="T32" fmla="*/ 0 w 55"/>
                  <a:gd name="T33" fmla="*/ 0 h 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77">
                    <a:moveTo>
                      <a:pt x="0" y="0"/>
                    </a:moveTo>
                    <a:lnTo>
                      <a:pt x="6" y="6"/>
                    </a:lnTo>
                    <a:lnTo>
                      <a:pt x="17" y="16"/>
                    </a:lnTo>
                    <a:lnTo>
                      <a:pt x="26" y="28"/>
                    </a:lnTo>
                    <a:lnTo>
                      <a:pt x="36" y="40"/>
                    </a:lnTo>
                    <a:lnTo>
                      <a:pt x="46" y="52"/>
                    </a:lnTo>
                    <a:lnTo>
                      <a:pt x="53" y="63"/>
                    </a:lnTo>
                    <a:lnTo>
                      <a:pt x="55" y="72"/>
                    </a:lnTo>
                    <a:lnTo>
                      <a:pt x="53" y="77"/>
                    </a:lnTo>
                    <a:lnTo>
                      <a:pt x="47" y="75"/>
                    </a:lnTo>
                    <a:lnTo>
                      <a:pt x="41" y="69"/>
                    </a:lnTo>
                    <a:lnTo>
                      <a:pt x="33" y="57"/>
                    </a:lnTo>
                    <a:lnTo>
                      <a:pt x="24" y="43"/>
                    </a:lnTo>
                    <a:lnTo>
                      <a:pt x="17" y="28"/>
                    </a:lnTo>
                    <a:lnTo>
                      <a:pt x="10" y="16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9" name="Freeform 431"/>
              <p:cNvSpPr>
                <a:spLocks/>
              </p:cNvSpPr>
              <p:nvPr/>
            </p:nvSpPr>
            <p:spPr bwMode="auto">
              <a:xfrm>
                <a:off x="1295" y="438"/>
                <a:ext cx="133" cy="29"/>
              </a:xfrm>
              <a:custGeom>
                <a:avLst/>
                <a:gdLst>
                  <a:gd name="T0" fmla="*/ 0 w 267"/>
                  <a:gd name="T1" fmla="*/ 2 h 56"/>
                  <a:gd name="T2" fmla="*/ 0 w 267"/>
                  <a:gd name="T3" fmla="*/ 1 h 56"/>
                  <a:gd name="T4" fmla="*/ 0 w 267"/>
                  <a:gd name="T5" fmla="*/ 1 h 56"/>
                  <a:gd name="T6" fmla="*/ 0 w 267"/>
                  <a:gd name="T7" fmla="*/ 0 h 56"/>
                  <a:gd name="T8" fmla="*/ 1 w 267"/>
                  <a:gd name="T9" fmla="*/ 0 h 56"/>
                  <a:gd name="T10" fmla="*/ 5 w 267"/>
                  <a:gd name="T11" fmla="*/ 4 h 56"/>
                  <a:gd name="T12" fmla="*/ 10 w 267"/>
                  <a:gd name="T13" fmla="*/ 6 h 56"/>
                  <a:gd name="T14" fmla="*/ 14 w 267"/>
                  <a:gd name="T15" fmla="*/ 9 h 56"/>
                  <a:gd name="T16" fmla="*/ 19 w 267"/>
                  <a:gd name="T17" fmla="*/ 10 h 56"/>
                  <a:gd name="T18" fmla="*/ 23 w 267"/>
                  <a:gd name="T19" fmla="*/ 11 h 56"/>
                  <a:gd name="T20" fmla="*/ 28 w 267"/>
                  <a:gd name="T21" fmla="*/ 12 h 56"/>
                  <a:gd name="T22" fmla="*/ 32 w 267"/>
                  <a:gd name="T23" fmla="*/ 12 h 56"/>
                  <a:gd name="T24" fmla="*/ 37 w 267"/>
                  <a:gd name="T25" fmla="*/ 12 h 56"/>
                  <a:gd name="T26" fmla="*/ 41 w 267"/>
                  <a:gd name="T27" fmla="*/ 11 h 56"/>
                  <a:gd name="T28" fmla="*/ 45 w 267"/>
                  <a:gd name="T29" fmla="*/ 10 h 56"/>
                  <a:gd name="T30" fmla="*/ 49 w 267"/>
                  <a:gd name="T31" fmla="*/ 10 h 56"/>
                  <a:gd name="T32" fmla="*/ 53 w 267"/>
                  <a:gd name="T33" fmla="*/ 9 h 56"/>
                  <a:gd name="T34" fmla="*/ 57 w 267"/>
                  <a:gd name="T35" fmla="*/ 7 h 56"/>
                  <a:gd name="T36" fmla="*/ 60 w 267"/>
                  <a:gd name="T37" fmla="*/ 6 h 56"/>
                  <a:gd name="T38" fmla="*/ 63 w 267"/>
                  <a:gd name="T39" fmla="*/ 5 h 56"/>
                  <a:gd name="T40" fmla="*/ 66 w 267"/>
                  <a:gd name="T41" fmla="*/ 4 h 56"/>
                  <a:gd name="T42" fmla="*/ 65 w 267"/>
                  <a:gd name="T43" fmla="*/ 6 h 56"/>
                  <a:gd name="T44" fmla="*/ 63 w 267"/>
                  <a:gd name="T45" fmla="*/ 8 h 56"/>
                  <a:gd name="T46" fmla="*/ 60 w 267"/>
                  <a:gd name="T47" fmla="*/ 10 h 56"/>
                  <a:gd name="T48" fmla="*/ 56 w 267"/>
                  <a:gd name="T49" fmla="*/ 11 h 56"/>
                  <a:gd name="T50" fmla="*/ 51 w 267"/>
                  <a:gd name="T51" fmla="*/ 13 h 56"/>
                  <a:gd name="T52" fmla="*/ 47 w 267"/>
                  <a:gd name="T53" fmla="*/ 14 h 56"/>
                  <a:gd name="T54" fmla="*/ 41 w 267"/>
                  <a:gd name="T55" fmla="*/ 15 h 56"/>
                  <a:gd name="T56" fmla="*/ 36 w 267"/>
                  <a:gd name="T57" fmla="*/ 15 h 56"/>
                  <a:gd name="T58" fmla="*/ 31 w 267"/>
                  <a:gd name="T59" fmla="*/ 15 h 56"/>
                  <a:gd name="T60" fmla="*/ 25 w 267"/>
                  <a:gd name="T61" fmla="*/ 15 h 56"/>
                  <a:gd name="T62" fmla="*/ 20 w 267"/>
                  <a:gd name="T63" fmla="*/ 13 h 56"/>
                  <a:gd name="T64" fmla="*/ 15 w 267"/>
                  <a:gd name="T65" fmla="*/ 12 h 56"/>
                  <a:gd name="T66" fmla="*/ 10 w 267"/>
                  <a:gd name="T67" fmla="*/ 10 h 56"/>
                  <a:gd name="T68" fmla="*/ 6 w 267"/>
                  <a:gd name="T69" fmla="*/ 8 h 56"/>
                  <a:gd name="T70" fmla="*/ 3 w 267"/>
                  <a:gd name="T71" fmla="*/ 5 h 56"/>
                  <a:gd name="T72" fmla="*/ 0 w 267"/>
                  <a:gd name="T73" fmla="*/ 2 h 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67" h="56">
                    <a:moveTo>
                      <a:pt x="0" y="6"/>
                    </a:moveTo>
                    <a:lnTo>
                      <a:pt x="0" y="4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23" y="13"/>
                    </a:lnTo>
                    <a:lnTo>
                      <a:pt x="40" y="24"/>
                    </a:lnTo>
                    <a:lnTo>
                      <a:pt x="58" y="32"/>
                    </a:lnTo>
                    <a:lnTo>
                      <a:pt x="76" y="38"/>
                    </a:lnTo>
                    <a:lnTo>
                      <a:pt x="95" y="42"/>
                    </a:lnTo>
                    <a:lnTo>
                      <a:pt x="113" y="44"/>
                    </a:lnTo>
                    <a:lnTo>
                      <a:pt x="130" y="44"/>
                    </a:lnTo>
                    <a:lnTo>
                      <a:pt x="148" y="44"/>
                    </a:lnTo>
                    <a:lnTo>
                      <a:pt x="165" y="42"/>
                    </a:lnTo>
                    <a:lnTo>
                      <a:pt x="182" y="39"/>
                    </a:lnTo>
                    <a:lnTo>
                      <a:pt x="199" y="36"/>
                    </a:lnTo>
                    <a:lnTo>
                      <a:pt x="214" y="32"/>
                    </a:lnTo>
                    <a:lnTo>
                      <a:pt x="229" y="27"/>
                    </a:lnTo>
                    <a:lnTo>
                      <a:pt x="243" y="23"/>
                    </a:lnTo>
                    <a:lnTo>
                      <a:pt x="255" y="20"/>
                    </a:lnTo>
                    <a:lnTo>
                      <a:pt x="267" y="15"/>
                    </a:lnTo>
                    <a:lnTo>
                      <a:pt x="261" y="23"/>
                    </a:lnTo>
                    <a:lnTo>
                      <a:pt x="252" y="30"/>
                    </a:lnTo>
                    <a:lnTo>
                      <a:pt x="240" y="36"/>
                    </a:lnTo>
                    <a:lnTo>
                      <a:pt x="225" y="42"/>
                    </a:lnTo>
                    <a:lnTo>
                      <a:pt x="206" y="49"/>
                    </a:lnTo>
                    <a:lnTo>
                      <a:pt x="188" y="52"/>
                    </a:lnTo>
                    <a:lnTo>
                      <a:pt x="167" y="55"/>
                    </a:lnTo>
                    <a:lnTo>
                      <a:pt x="145" y="56"/>
                    </a:lnTo>
                    <a:lnTo>
                      <a:pt x="124" y="56"/>
                    </a:lnTo>
                    <a:lnTo>
                      <a:pt x="102" y="55"/>
                    </a:lnTo>
                    <a:lnTo>
                      <a:pt x="81" y="50"/>
                    </a:lnTo>
                    <a:lnTo>
                      <a:pt x="61" y="46"/>
                    </a:lnTo>
                    <a:lnTo>
                      <a:pt x="43" y="39"/>
                    </a:lnTo>
                    <a:lnTo>
                      <a:pt x="26" y="30"/>
                    </a:lnTo>
                    <a:lnTo>
                      <a:pt x="12" y="2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" name="Freeform 432"/>
              <p:cNvSpPr>
                <a:spLocks/>
              </p:cNvSpPr>
              <p:nvPr/>
            </p:nvSpPr>
            <p:spPr bwMode="auto">
              <a:xfrm>
                <a:off x="1411" y="426"/>
                <a:ext cx="14" cy="30"/>
              </a:xfrm>
              <a:custGeom>
                <a:avLst/>
                <a:gdLst>
                  <a:gd name="T0" fmla="*/ 0 w 29"/>
                  <a:gd name="T1" fmla="*/ 15 h 60"/>
                  <a:gd name="T2" fmla="*/ 3 w 29"/>
                  <a:gd name="T3" fmla="*/ 12 h 60"/>
                  <a:gd name="T4" fmla="*/ 5 w 29"/>
                  <a:gd name="T5" fmla="*/ 7 h 60"/>
                  <a:gd name="T6" fmla="*/ 7 w 29"/>
                  <a:gd name="T7" fmla="*/ 3 h 60"/>
                  <a:gd name="T8" fmla="*/ 7 w 29"/>
                  <a:gd name="T9" fmla="*/ 0 h 60"/>
                  <a:gd name="T10" fmla="*/ 5 w 29"/>
                  <a:gd name="T11" fmla="*/ 2 h 60"/>
                  <a:gd name="T12" fmla="*/ 4 w 29"/>
                  <a:gd name="T13" fmla="*/ 6 h 60"/>
                  <a:gd name="T14" fmla="*/ 2 w 29"/>
                  <a:gd name="T15" fmla="*/ 11 h 60"/>
                  <a:gd name="T16" fmla="*/ 0 w 29"/>
                  <a:gd name="T17" fmla="*/ 15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60">
                    <a:moveTo>
                      <a:pt x="0" y="60"/>
                    </a:moveTo>
                    <a:lnTo>
                      <a:pt x="12" y="45"/>
                    </a:lnTo>
                    <a:lnTo>
                      <a:pt x="23" y="26"/>
                    </a:lnTo>
                    <a:lnTo>
                      <a:pt x="29" y="9"/>
                    </a:lnTo>
                    <a:lnTo>
                      <a:pt x="28" y="0"/>
                    </a:lnTo>
                    <a:lnTo>
                      <a:pt x="22" y="5"/>
                    </a:lnTo>
                    <a:lnTo>
                      <a:pt x="17" y="22"/>
                    </a:lnTo>
                    <a:lnTo>
                      <a:pt x="9" y="42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" name="Freeform 433"/>
              <p:cNvSpPr>
                <a:spLocks/>
              </p:cNvSpPr>
              <p:nvPr/>
            </p:nvSpPr>
            <p:spPr bwMode="auto">
              <a:xfrm>
                <a:off x="1399" y="427"/>
                <a:ext cx="17" cy="33"/>
              </a:xfrm>
              <a:custGeom>
                <a:avLst/>
                <a:gdLst>
                  <a:gd name="T0" fmla="*/ 8 w 34"/>
                  <a:gd name="T1" fmla="*/ 0 h 65"/>
                  <a:gd name="T2" fmla="*/ 9 w 34"/>
                  <a:gd name="T3" fmla="*/ 3 h 65"/>
                  <a:gd name="T4" fmla="*/ 7 w 34"/>
                  <a:gd name="T5" fmla="*/ 7 h 65"/>
                  <a:gd name="T6" fmla="*/ 5 w 34"/>
                  <a:gd name="T7" fmla="*/ 13 h 65"/>
                  <a:gd name="T8" fmla="*/ 0 w 34"/>
                  <a:gd name="T9" fmla="*/ 17 h 65"/>
                  <a:gd name="T10" fmla="*/ 2 w 34"/>
                  <a:gd name="T11" fmla="*/ 12 h 65"/>
                  <a:gd name="T12" fmla="*/ 5 w 34"/>
                  <a:gd name="T13" fmla="*/ 7 h 65"/>
                  <a:gd name="T14" fmla="*/ 7 w 34"/>
                  <a:gd name="T15" fmla="*/ 2 h 65"/>
                  <a:gd name="T16" fmla="*/ 8 w 34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4" h="65">
                    <a:moveTo>
                      <a:pt x="32" y="0"/>
                    </a:moveTo>
                    <a:lnTo>
                      <a:pt x="34" y="9"/>
                    </a:lnTo>
                    <a:lnTo>
                      <a:pt x="28" y="27"/>
                    </a:lnTo>
                    <a:lnTo>
                      <a:pt x="17" y="49"/>
                    </a:lnTo>
                    <a:lnTo>
                      <a:pt x="0" y="65"/>
                    </a:lnTo>
                    <a:lnTo>
                      <a:pt x="8" y="47"/>
                    </a:lnTo>
                    <a:lnTo>
                      <a:pt x="19" y="26"/>
                    </a:lnTo>
                    <a:lnTo>
                      <a:pt x="26" y="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2" name="Freeform 434"/>
              <p:cNvSpPr>
                <a:spLocks/>
              </p:cNvSpPr>
              <p:nvPr/>
            </p:nvSpPr>
            <p:spPr bwMode="auto">
              <a:xfrm>
                <a:off x="1372" y="422"/>
                <a:ext cx="24" cy="42"/>
              </a:xfrm>
              <a:custGeom>
                <a:avLst/>
                <a:gdLst>
                  <a:gd name="T0" fmla="*/ 12 w 47"/>
                  <a:gd name="T1" fmla="*/ 0 h 86"/>
                  <a:gd name="T2" fmla="*/ 12 w 47"/>
                  <a:gd name="T3" fmla="*/ 1 h 86"/>
                  <a:gd name="T4" fmla="*/ 12 w 47"/>
                  <a:gd name="T5" fmla="*/ 3 h 86"/>
                  <a:gd name="T6" fmla="*/ 11 w 47"/>
                  <a:gd name="T7" fmla="*/ 6 h 86"/>
                  <a:gd name="T8" fmla="*/ 9 w 47"/>
                  <a:gd name="T9" fmla="*/ 9 h 86"/>
                  <a:gd name="T10" fmla="*/ 7 w 47"/>
                  <a:gd name="T11" fmla="*/ 12 h 86"/>
                  <a:gd name="T12" fmla="*/ 5 w 47"/>
                  <a:gd name="T13" fmla="*/ 16 h 86"/>
                  <a:gd name="T14" fmla="*/ 3 w 47"/>
                  <a:gd name="T15" fmla="*/ 19 h 86"/>
                  <a:gd name="T16" fmla="*/ 0 w 47"/>
                  <a:gd name="T17" fmla="*/ 21 h 86"/>
                  <a:gd name="T18" fmla="*/ 1 w 47"/>
                  <a:gd name="T19" fmla="*/ 19 h 86"/>
                  <a:gd name="T20" fmla="*/ 3 w 47"/>
                  <a:gd name="T21" fmla="*/ 16 h 86"/>
                  <a:gd name="T22" fmla="*/ 5 w 47"/>
                  <a:gd name="T23" fmla="*/ 12 h 86"/>
                  <a:gd name="T24" fmla="*/ 6 w 47"/>
                  <a:gd name="T25" fmla="*/ 9 h 86"/>
                  <a:gd name="T26" fmla="*/ 8 w 47"/>
                  <a:gd name="T27" fmla="*/ 5 h 86"/>
                  <a:gd name="T28" fmla="*/ 9 w 47"/>
                  <a:gd name="T29" fmla="*/ 2 h 86"/>
                  <a:gd name="T30" fmla="*/ 11 w 47"/>
                  <a:gd name="T31" fmla="*/ 0 h 86"/>
                  <a:gd name="T32" fmla="*/ 12 w 47"/>
                  <a:gd name="T33" fmla="*/ 0 h 8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7" h="86">
                    <a:moveTo>
                      <a:pt x="46" y="0"/>
                    </a:moveTo>
                    <a:lnTo>
                      <a:pt x="47" y="5"/>
                    </a:lnTo>
                    <a:lnTo>
                      <a:pt x="46" y="12"/>
                    </a:lnTo>
                    <a:lnTo>
                      <a:pt x="41" y="25"/>
                    </a:lnTo>
                    <a:lnTo>
                      <a:pt x="35" y="38"/>
                    </a:lnTo>
                    <a:lnTo>
                      <a:pt x="27" y="52"/>
                    </a:lnTo>
                    <a:lnTo>
                      <a:pt x="20" y="66"/>
                    </a:lnTo>
                    <a:lnTo>
                      <a:pt x="9" y="78"/>
                    </a:lnTo>
                    <a:lnTo>
                      <a:pt x="0" y="86"/>
                    </a:lnTo>
                    <a:lnTo>
                      <a:pt x="4" y="78"/>
                    </a:lnTo>
                    <a:lnTo>
                      <a:pt x="9" y="67"/>
                    </a:lnTo>
                    <a:lnTo>
                      <a:pt x="17" y="52"/>
                    </a:lnTo>
                    <a:lnTo>
                      <a:pt x="23" y="37"/>
                    </a:lnTo>
                    <a:lnTo>
                      <a:pt x="29" y="23"/>
                    </a:lnTo>
                    <a:lnTo>
                      <a:pt x="36" y="9"/>
                    </a:lnTo>
                    <a:lnTo>
                      <a:pt x="41" y="2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" name="Freeform 435"/>
              <p:cNvSpPr>
                <a:spLocks/>
              </p:cNvSpPr>
              <p:nvPr/>
            </p:nvSpPr>
            <p:spPr bwMode="auto">
              <a:xfrm>
                <a:off x="1348" y="417"/>
                <a:ext cx="26" cy="47"/>
              </a:xfrm>
              <a:custGeom>
                <a:avLst/>
                <a:gdLst>
                  <a:gd name="T0" fmla="*/ 13 w 52"/>
                  <a:gd name="T1" fmla="*/ 0 h 93"/>
                  <a:gd name="T2" fmla="*/ 13 w 52"/>
                  <a:gd name="T3" fmla="*/ 2 h 93"/>
                  <a:gd name="T4" fmla="*/ 13 w 52"/>
                  <a:gd name="T5" fmla="*/ 4 h 93"/>
                  <a:gd name="T6" fmla="*/ 11 w 52"/>
                  <a:gd name="T7" fmla="*/ 8 h 93"/>
                  <a:gd name="T8" fmla="*/ 10 w 52"/>
                  <a:gd name="T9" fmla="*/ 11 h 93"/>
                  <a:gd name="T10" fmla="*/ 8 w 52"/>
                  <a:gd name="T11" fmla="*/ 15 h 93"/>
                  <a:gd name="T12" fmla="*/ 5 w 52"/>
                  <a:gd name="T13" fmla="*/ 19 h 93"/>
                  <a:gd name="T14" fmla="*/ 3 w 52"/>
                  <a:gd name="T15" fmla="*/ 22 h 93"/>
                  <a:gd name="T16" fmla="*/ 0 w 52"/>
                  <a:gd name="T17" fmla="*/ 24 h 93"/>
                  <a:gd name="T18" fmla="*/ 1 w 52"/>
                  <a:gd name="T19" fmla="*/ 22 h 93"/>
                  <a:gd name="T20" fmla="*/ 3 w 52"/>
                  <a:gd name="T21" fmla="*/ 19 h 93"/>
                  <a:gd name="T22" fmla="*/ 5 w 52"/>
                  <a:gd name="T23" fmla="*/ 15 h 93"/>
                  <a:gd name="T24" fmla="*/ 6 w 52"/>
                  <a:gd name="T25" fmla="*/ 11 h 93"/>
                  <a:gd name="T26" fmla="*/ 9 w 52"/>
                  <a:gd name="T27" fmla="*/ 7 h 93"/>
                  <a:gd name="T28" fmla="*/ 11 w 52"/>
                  <a:gd name="T29" fmla="*/ 3 h 93"/>
                  <a:gd name="T30" fmla="*/ 12 w 52"/>
                  <a:gd name="T31" fmla="*/ 1 h 93"/>
                  <a:gd name="T32" fmla="*/ 13 w 52"/>
                  <a:gd name="T33" fmla="*/ 0 h 9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93">
                    <a:moveTo>
                      <a:pt x="50" y="0"/>
                    </a:moveTo>
                    <a:lnTo>
                      <a:pt x="52" y="5"/>
                    </a:lnTo>
                    <a:lnTo>
                      <a:pt x="49" y="15"/>
                    </a:lnTo>
                    <a:lnTo>
                      <a:pt x="44" y="29"/>
                    </a:lnTo>
                    <a:lnTo>
                      <a:pt x="37" y="44"/>
                    </a:lnTo>
                    <a:lnTo>
                      <a:pt x="29" y="60"/>
                    </a:lnTo>
                    <a:lnTo>
                      <a:pt x="18" y="75"/>
                    </a:lnTo>
                    <a:lnTo>
                      <a:pt x="9" y="85"/>
                    </a:lnTo>
                    <a:lnTo>
                      <a:pt x="0" y="93"/>
                    </a:lnTo>
                    <a:lnTo>
                      <a:pt x="3" y="85"/>
                    </a:lnTo>
                    <a:lnTo>
                      <a:pt x="9" y="73"/>
                    </a:lnTo>
                    <a:lnTo>
                      <a:pt x="17" y="58"/>
                    </a:lnTo>
                    <a:lnTo>
                      <a:pt x="24" y="41"/>
                    </a:lnTo>
                    <a:lnTo>
                      <a:pt x="34" y="26"/>
                    </a:lnTo>
                    <a:lnTo>
                      <a:pt x="41" y="12"/>
                    </a:lnTo>
                    <a:lnTo>
                      <a:pt x="47" y="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" name="Freeform 436"/>
              <p:cNvSpPr>
                <a:spLocks/>
              </p:cNvSpPr>
              <p:nvPr/>
            </p:nvSpPr>
            <p:spPr bwMode="auto">
              <a:xfrm>
                <a:off x="1331" y="422"/>
                <a:ext cx="28" cy="39"/>
              </a:xfrm>
              <a:custGeom>
                <a:avLst/>
                <a:gdLst>
                  <a:gd name="T0" fmla="*/ 14 w 57"/>
                  <a:gd name="T1" fmla="*/ 0 h 76"/>
                  <a:gd name="T2" fmla="*/ 14 w 57"/>
                  <a:gd name="T3" fmla="*/ 1 h 76"/>
                  <a:gd name="T4" fmla="*/ 13 w 57"/>
                  <a:gd name="T5" fmla="*/ 3 h 76"/>
                  <a:gd name="T6" fmla="*/ 11 w 57"/>
                  <a:gd name="T7" fmla="*/ 6 h 76"/>
                  <a:gd name="T8" fmla="*/ 9 w 57"/>
                  <a:gd name="T9" fmla="*/ 10 h 76"/>
                  <a:gd name="T10" fmla="*/ 7 w 57"/>
                  <a:gd name="T11" fmla="*/ 14 h 76"/>
                  <a:gd name="T12" fmla="*/ 4 w 57"/>
                  <a:gd name="T13" fmla="*/ 16 h 76"/>
                  <a:gd name="T14" fmla="*/ 2 w 57"/>
                  <a:gd name="T15" fmla="*/ 18 h 76"/>
                  <a:gd name="T16" fmla="*/ 0 w 57"/>
                  <a:gd name="T17" fmla="*/ 20 h 76"/>
                  <a:gd name="T18" fmla="*/ 1 w 57"/>
                  <a:gd name="T19" fmla="*/ 18 h 76"/>
                  <a:gd name="T20" fmla="*/ 3 w 57"/>
                  <a:gd name="T21" fmla="*/ 15 h 76"/>
                  <a:gd name="T22" fmla="*/ 5 w 57"/>
                  <a:gd name="T23" fmla="*/ 12 h 76"/>
                  <a:gd name="T24" fmla="*/ 7 w 57"/>
                  <a:gd name="T25" fmla="*/ 8 h 76"/>
                  <a:gd name="T26" fmla="*/ 9 w 57"/>
                  <a:gd name="T27" fmla="*/ 5 h 76"/>
                  <a:gd name="T28" fmla="*/ 11 w 57"/>
                  <a:gd name="T29" fmla="*/ 2 h 76"/>
                  <a:gd name="T30" fmla="*/ 13 w 57"/>
                  <a:gd name="T31" fmla="*/ 1 h 76"/>
                  <a:gd name="T32" fmla="*/ 14 w 57"/>
                  <a:gd name="T33" fmla="*/ 0 h 7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7" h="76">
                    <a:moveTo>
                      <a:pt x="57" y="0"/>
                    </a:moveTo>
                    <a:lnTo>
                      <a:pt x="57" y="3"/>
                    </a:lnTo>
                    <a:lnTo>
                      <a:pt x="54" y="12"/>
                    </a:lnTo>
                    <a:lnTo>
                      <a:pt x="46" y="24"/>
                    </a:lnTo>
                    <a:lnTo>
                      <a:pt x="39" y="38"/>
                    </a:lnTo>
                    <a:lnTo>
                      <a:pt x="28" y="52"/>
                    </a:lnTo>
                    <a:lnTo>
                      <a:pt x="17" y="62"/>
                    </a:lnTo>
                    <a:lnTo>
                      <a:pt x="8" y="71"/>
                    </a:lnTo>
                    <a:lnTo>
                      <a:pt x="0" y="76"/>
                    </a:lnTo>
                    <a:lnTo>
                      <a:pt x="5" y="68"/>
                    </a:lnTo>
                    <a:lnTo>
                      <a:pt x="13" y="58"/>
                    </a:lnTo>
                    <a:lnTo>
                      <a:pt x="20" y="45"/>
                    </a:lnTo>
                    <a:lnTo>
                      <a:pt x="29" y="30"/>
                    </a:lnTo>
                    <a:lnTo>
                      <a:pt x="39" y="18"/>
                    </a:lnTo>
                    <a:lnTo>
                      <a:pt x="46" y="7"/>
                    </a:lnTo>
                    <a:lnTo>
                      <a:pt x="52" y="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5" name="Freeform 437"/>
              <p:cNvSpPr>
                <a:spLocks/>
              </p:cNvSpPr>
              <p:nvPr/>
            </p:nvSpPr>
            <p:spPr bwMode="auto">
              <a:xfrm>
                <a:off x="1319" y="425"/>
                <a:ext cx="24" cy="32"/>
              </a:xfrm>
              <a:custGeom>
                <a:avLst/>
                <a:gdLst>
                  <a:gd name="T0" fmla="*/ 11 w 49"/>
                  <a:gd name="T1" fmla="*/ 0 h 64"/>
                  <a:gd name="T2" fmla="*/ 12 w 49"/>
                  <a:gd name="T3" fmla="*/ 1 h 64"/>
                  <a:gd name="T4" fmla="*/ 11 w 49"/>
                  <a:gd name="T5" fmla="*/ 3 h 64"/>
                  <a:gd name="T6" fmla="*/ 10 w 49"/>
                  <a:gd name="T7" fmla="*/ 5 h 64"/>
                  <a:gd name="T8" fmla="*/ 9 w 49"/>
                  <a:gd name="T9" fmla="*/ 8 h 64"/>
                  <a:gd name="T10" fmla="*/ 7 w 49"/>
                  <a:gd name="T11" fmla="*/ 11 h 64"/>
                  <a:gd name="T12" fmla="*/ 5 w 49"/>
                  <a:gd name="T13" fmla="*/ 13 h 64"/>
                  <a:gd name="T14" fmla="*/ 2 w 49"/>
                  <a:gd name="T15" fmla="*/ 15 h 64"/>
                  <a:gd name="T16" fmla="*/ 0 w 49"/>
                  <a:gd name="T17" fmla="*/ 16 h 64"/>
                  <a:gd name="T18" fmla="*/ 1 w 49"/>
                  <a:gd name="T19" fmla="*/ 15 h 64"/>
                  <a:gd name="T20" fmla="*/ 2 w 49"/>
                  <a:gd name="T21" fmla="*/ 12 h 64"/>
                  <a:gd name="T22" fmla="*/ 4 w 49"/>
                  <a:gd name="T23" fmla="*/ 10 h 64"/>
                  <a:gd name="T24" fmla="*/ 6 w 49"/>
                  <a:gd name="T25" fmla="*/ 7 h 64"/>
                  <a:gd name="T26" fmla="*/ 8 w 49"/>
                  <a:gd name="T27" fmla="*/ 4 h 64"/>
                  <a:gd name="T28" fmla="*/ 9 w 49"/>
                  <a:gd name="T29" fmla="*/ 2 h 64"/>
                  <a:gd name="T30" fmla="*/ 11 w 49"/>
                  <a:gd name="T31" fmla="*/ 1 h 64"/>
                  <a:gd name="T32" fmla="*/ 11 w 49"/>
                  <a:gd name="T33" fmla="*/ 0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64">
                    <a:moveTo>
                      <a:pt x="47" y="0"/>
                    </a:moveTo>
                    <a:lnTo>
                      <a:pt x="49" y="3"/>
                    </a:lnTo>
                    <a:lnTo>
                      <a:pt x="46" y="11"/>
                    </a:lnTo>
                    <a:lnTo>
                      <a:pt x="43" y="20"/>
                    </a:lnTo>
                    <a:lnTo>
                      <a:pt x="37" y="31"/>
                    </a:lnTo>
                    <a:lnTo>
                      <a:pt x="29" y="41"/>
                    </a:lnTo>
                    <a:lnTo>
                      <a:pt x="20" y="52"/>
                    </a:lnTo>
                    <a:lnTo>
                      <a:pt x="11" y="60"/>
                    </a:lnTo>
                    <a:lnTo>
                      <a:pt x="0" y="64"/>
                    </a:lnTo>
                    <a:lnTo>
                      <a:pt x="5" y="57"/>
                    </a:lnTo>
                    <a:lnTo>
                      <a:pt x="11" y="48"/>
                    </a:lnTo>
                    <a:lnTo>
                      <a:pt x="18" y="37"/>
                    </a:lnTo>
                    <a:lnTo>
                      <a:pt x="26" y="25"/>
                    </a:lnTo>
                    <a:lnTo>
                      <a:pt x="32" y="16"/>
                    </a:lnTo>
                    <a:lnTo>
                      <a:pt x="38" y="6"/>
                    </a:lnTo>
                    <a:lnTo>
                      <a:pt x="44" y="2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6" name="Freeform 438"/>
              <p:cNvSpPr>
                <a:spLocks/>
              </p:cNvSpPr>
              <p:nvPr/>
            </p:nvSpPr>
            <p:spPr bwMode="auto">
              <a:xfrm>
                <a:off x="1306" y="425"/>
                <a:ext cx="21" cy="23"/>
              </a:xfrm>
              <a:custGeom>
                <a:avLst/>
                <a:gdLst>
                  <a:gd name="T0" fmla="*/ 10 w 43"/>
                  <a:gd name="T1" fmla="*/ 0 h 46"/>
                  <a:gd name="T2" fmla="*/ 10 w 43"/>
                  <a:gd name="T3" fmla="*/ 1 h 46"/>
                  <a:gd name="T4" fmla="*/ 10 w 43"/>
                  <a:gd name="T5" fmla="*/ 3 h 46"/>
                  <a:gd name="T6" fmla="*/ 8 w 43"/>
                  <a:gd name="T7" fmla="*/ 5 h 46"/>
                  <a:gd name="T8" fmla="*/ 7 w 43"/>
                  <a:gd name="T9" fmla="*/ 7 h 46"/>
                  <a:gd name="T10" fmla="*/ 5 w 43"/>
                  <a:gd name="T11" fmla="*/ 9 h 46"/>
                  <a:gd name="T12" fmla="*/ 3 w 43"/>
                  <a:gd name="T13" fmla="*/ 11 h 46"/>
                  <a:gd name="T14" fmla="*/ 1 w 43"/>
                  <a:gd name="T15" fmla="*/ 11 h 46"/>
                  <a:gd name="T16" fmla="*/ 0 w 43"/>
                  <a:gd name="T17" fmla="*/ 12 h 46"/>
                  <a:gd name="T18" fmla="*/ 2 w 43"/>
                  <a:gd name="T19" fmla="*/ 9 h 46"/>
                  <a:gd name="T20" fmla="*/ 5 w 43"/>
                  <a:gd name="T21" fmla="*/ 5 h 46"/>
                  <a:gd name="T22" fmla="*/ 8 w 43"/>
                  <a:gd name="T23" fmla="*/ 2 h 46"/>
                  <a:gd name="T24" fmla="*/ 10 w 43"/>
                  <a:gd name="T25" fmla="*/ 0 h 4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46">
                    <a:moveTo>
                      <a:pt x="41" y="0"/>
                    </a:moveTo>
                    <a:lnTo>
                      <a:pt x="43" y="3"/>
                    </a:lnTo>
                    <a:lnTo>
                      <a:pt x="40" y="9"/>
                    </a:lnTo>
                    <a:lnTo>
                      <a:pt x="35" y="17"/>
                    </a:lnTo>
                    <a:lnTo>
                      <a:pt x="28" y="26"/>
                    </a:lnTo>
                    <a:lnTo>
                      <a:pt x="20" y="33"/>
                    </a:lnTo>
                    <a:lnTo>
                      <a:pt x="12" y="41"/>
                    </a:lnTo>
                    <a:lnTo>
                      <a:pt x="5" y="44"/>
                    </a:lnTo>
                    <a:lnTo>
                      <a:pt x="0" y="46"/>
                    </a:lnTo>
                    <a:lnTo>
                      <a:pt x="9" y="35"/>
                    </a:lnTo>
                    <a:lnTo>
                      <a:pt x="21" y="20"/>
                    </a:lnTo>
                    <a:lnTo>
                      <a:pt x="34" y="6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7" name="Freeform 439"/>
              <p:cNvSpPr>
                <a:spLocks/>
              </p:cNvSpPr>
              <p:nvPr/>
            </p:nvSpPr>
            <p:spPr bwMode="auto">
              <a:xfrm>
                <a:off x="1298" y="429"/>
                <a:ext cx="14" cy="15"/>
              </a:xfrm>
              <a:custGeom>
                <a:avLst/>
                <a:gdLst>
                  <a:gd name="T0" fmla="*/ 7 w 27"/>
                  <a:gd name="T1" fmla="*/ 0 h 29"/>
                  <a:gd name="T2" fmla="*/ 7 w 27"/>
                  <a:gd name="T3" fmla="*/ 2 h 29"/>
                  <a:gd name="T4" fmla="*/ 5 w 27"/>
                  <a:gd name="T5" fmla="*/ 5 h 29"/>
                  <a:gd name="T6" fmla="*/ 3 w 27"/>
                  <a:gd name="T7" fmla="*/ 7 h 29"/>
                  <a:gd name="T8" fmla="*/ 0 w 27"/>
                  <a:gd name="T9" fmla="*/ 8 h 29"/>
                  <a:gd name="T10" fmla="*/ 3 w 27"/>
                  <a:gd name="T11" fmla="*/ 6 h 29"/>
                  <a:gd name="T12" fmla="*/ 5 w 27"/>
                  <a:gd name="T13" fmla="*/ 3 h 29"/>
                  <a:gd name="T14" fmla="*/ 6 w 27"/>
                  <a:gd name="T15" fmla="*/ 0 h 29"/>
                  <a:gd name="T16" fmla="*/ 7 w 27"/>
                  <a:gd name="T17" fmla="*/ 0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7" h="29">
                    <a:moveTo>
                      <a:pt x="27" y="0"/>
                    </a:moveTo>
                    <a:lnTo>
                      <a:pt x="27" y="8"/>
                    </a:lnTo>
                    <a:lnTo>
                      <a:pt x="20" y="19"/>
                    </a:lnTo>
                    <a:lnTo>
                      <a:pt x="10" y="28"/>
                    </a:lnTo>
                    <a:lnTo>
                      <a:pt x="0" y="29"/>
                    </a:lnTo>
                    <a:lnTo>
                      <a:pt x="9" y="23"/>
                    </a:lnTo>
                    <a:lnTo>
                      <a:pt x="17" y="11"/>
                    </a:lnTo>
                    <a:lnTo>
                      <a:pt x="2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8" name="Freeform 440"/>
              <p:cNvSpPr>
                <a:spLocks/>
              </p:cNvSpPr>
              <p:nvPr/>
            </p:nvSpPr>
            <p:spPr bwMode="auto">
              <a:xfrm>
                <a:off x="1421" y="431"/>
                <a:ext cx="15" cy="20"/>
              </a:xfrm>
              <a:custGeom>
                <a:avLst/>
                <a:gdLst>
                  <a:gd name="T0" fmla="*/ 0 w 31"/>
                  <a:gd name="T1" fmla="*/ 10 h 40"/>
                  <a:gd name="T2" fmla="*/ 1 w 31"/>
                  <a:gd name="T3" fmla="*/ 8 h 40"/>
                  <a:gd name="T4" fmla="*/ 3 w 31"/>
                  <a:gd name="T5" fmla="*/ 4 h 40"/>
                  <a:gd name="T6" fmla="*/ 5 w 31"/>
                  <a:gd name="T7" fmla="*/ 1 h 40"/>
                  <a:gd name="T8" fmla="*/ 7 w 31"/>
                  <a:gd name="T9" fmla="*/ 0 h 40"/>
                  <a:gd name="T10" fmla="*/ 7 w 31"/>
                  <a:gd name="T11" fmla="*/ 3 h 40"/>
                  <a:gd name="T12" fmla="*/ 5 w 31"/>
                  <a:gd name="T13" fmla="*/ 5 h 40"/>
                  <a:gd name="T14" fmla="*/ 2 w 31"/>
                  <a:gd name="T15" fmla="*/ 9 h 40"/>
                  <a:gd name="T16" fmla="*/ 0 w 31"/>
                  <a:gd name="T17" fmla="*/ 1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1" h="40">
                    <a:moveTo>
                      <a:pt x="0" y="40"/>
                    </a:moveTo>
                    <a:lnTo>
                      <a:pt x="5" y="31"/>
                    </a:lnTo>
                    <a:lnTo>
                      <a:pt x="14" y="16"/>
                    </a:lnTo>
                    <a:lnTo>
                      <a:pt x="23" y="4"/>
                    </a:lnTo>
                    <a:lnTo>
                      <a:pt x="31" y="0"/>
                    </a:lnTo>
                    <a:lnTo>
                      <a:pt x="31" y="10"/>
                    </a:lnTo>
                    <a:lnTo>
                      <a:pt x="21" y="20"/>
                    </a:lnTo>
                    <a:lnTo>
                      <a:pt x="9" y="3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9" name="Freeform 441"/>
              <p:cNvSpPr>
                <a:spLocks/>
              </p:cNvSpPr>
              <p:nvPr/>
            </p:nvSpPr>
            <p:spPr bwMode="auto">
              <a:xfrm>
                <a:off x="1420" y="451"/>
                <a:ext cx="20" cy="8"/>
              </a:xfrm>
              <a:custGeom>
                <a:avLst/>
                <a:gdLst>
                  <a:gd name="T0" fmla="*/ 0 w 41"/>
                  <a:gd name="T1" fmla="*/ 0 h 15"/>
                  <a:gd name="T2" fmla="*/ 1 w 41"/>
                  <a:gd name="T3" fmla="*/ 1 h 15"/>
                  <a:gd name="T4" fmla="*/ 4 w 41"/>
                  <a:gd name="T5" fmla="*/ 3 h 15"/>
                  <a:gd name="T6" fmla="*/ 8 w 41"/>
                  <a:gd name="T7" fmla="*/ 4 h 15"/>
                  <a:gd name="T8" fmla="*/ 10 w 41"/>
                  <a:gd name="T9" fmla="*/ 4 h 15"/>
                  <a:gd name="T10" fmla="*/ 10 w 41"/>
                  <a:gd name="T11" fmla="*/ 3 h 15"/>
                  <a:gd name="T12" fmla="*/ 9 w 41"/>
                  <a:gd name="T13" fmla="*/ 2 h 15"/>
                  <a:gd name="T14" fmla="*/ 8 w 41"/>
                  <a:gd name="T15" fmla="*/ 2 h 15"/>
                  <a:gd name="T16" fmla="*/ 6 w 41"/>
                  <a:gd name="T17" fmla="*/ 1 h 15"/>
                  <a:gd name="T18" fmla="*/ 4 w 41"/>
                  <a:gd name="T19" fmla="*/ 1 h 15"/>
                  <a:gd name="T20" fmla="*/ 2 w 41"/>
                  <a:gd name="T21" fmla="*/ 1 h 15"/>
                  <a:gd name="T22" fmla="*/ 1 w 41"/>
                  <a:gd name="T23" fmla="*/ 0 h 15"/>
                  <a:gd name="T24" fmla="*/ 0 w 41"/>
                  <a:gd name="T25" fmla="*/ 0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1" h="15">
                    <a:moveTo>
                      <a:pt x="0" y="0"/>
                    </a:moveTo>
                    <a:lnTo>
                      <a:pt x="7" y="3"/>
                    </a:lnTo>
                    <a:lnTo>
                      <a:pt x="19" y="10"/>
                    </a:lnTo>
                    <a:lnTo>
                      <a:pt x="33" y="15"/>
                    </a:lnTo>
                    <a:lnTo>
                      <a:pt x="41" y="13"/>
                    </a:lnTo>
                    <a:lnTo>
                      <a:pt x="41" y="10"/>
                    </a:lnTo>
                    <a:lnTo>
                      <a:pt x="38" y="7"/>
                    </a:lnTo>
                    <a:lnTo>
                      <a:pt x="32" y="6"/>
                    </a:lnTo>
                    <a:lnTo>
                      <a:pt x="25" y="4"/>
                    </a:lnTo>
                    <a:lnTo>
                      <a:pt x="18" y="3"/>
                    </a:lnTo>
                    <a:lnTo>
                      <a:pt x="10" y="1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0" name="Freeform 442"/>
              <p:cNvSpPr>
                <a:spLocks/>
              </p:cNvSpPr>
              <p:nvPr/>
            </p:nvSpPr>
            <p:spPr bwMode="auto">
              <a:xfrm>
                <a:off x="1424" y="442"/>
                <a:ext cx="22" cy="7"/>
              </a:xfrm>
              <a:custGeom>
                <a:avLst/>
                <a:gdLst>
                  <a:gd name="T0" fmla="*/ 0 w 44"/>
                  <a:gd name="T1" fmla="*/ 4 h 14"/>
                  <a:gd name="T2" fmla="*/ 1 w 44"/>
                  <a:gd name="T3" fmla="*/ 4 h 14"/>
                  <a:gd name="T4" fmla="*/ 3 w 44"/>
                  <a:gd name="T5" fmla="*/ 4 h 14"/>
                  <a:gd name="T6" fmla="*/ 5 w 44"/>
                  <a:gd name="T7" fmla="*/ 4 h 14"/>
                  <a:gd name="T8" fmla="*/ 7 w 44"/>
                  <a:gd name="T9" fmla="*/ 4 h 14"/>
                  <a:gd name="T10" fmla="*/ 8 w 44"/>
                  <a:gd name="T11" fmla="*/ 3 h 14"/>
                  <a:gd name="T12" fmla="*/ 10 w 44"/>
                  <a:gd name="T13" fmla="*/ 3 h 14"/>
                  <a:gd name="T14" fmla="*/ 11 w 44"/>
                  <a:gd name="T15" fmla="*/ 2 h 14"/>
                  <a:gd name="T16" fmla="*/ 11 w 44"/>
                  <a:gd name="T17" fmla="*/ 1 h 14"/>
                  <a:gd name="T18" fmla="*/ 10 w 44"/>
                  <a:gd name="T19" fmla="*/ 0 h 14"/>
                  <a:gd name="T20" fmla="*/ 7 w 44"/>
                  <a:gd name="T21" fmla="*/ 1 h 14"/>
                  <a:gd name="T22" fmla="*/ 3 w 44"/>
                  <a:gd name="T23" fmla="*/ 3 h 14"/>
                  <a:gd name="T24" fmla="*/ 0 w 44"/>
                  <a:gd name="T25" fmla="*/ 4 h 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4" h="14">
                    <a:moveTo>
                      <a:pt x="0" y="14"/>
                    </a:moveTo>
                    <a:lnTo>
                      <a:pt x="3" y="14"/>
                    </a:lnTo>
                    <a:lnTo>
                      <a:pt x="9" y="13"/>
                    </a:lnTo>
                    <a:lnTo>
                      <a:pt x="17" y="13"/>
                    </a:lnTo>
                    <a:lnTo>
                      <a:pt x="25" y="13"/>
                    </a:lnTo>
                    <a:lnTo>
                      <a:pt x="32" y="11"/>
                    </a:lnTo>
                    <a:lnTo>
                      <a:pt x="38" y="10"/>
                    </a:lnTo>
                    <a:lnTo>
                      <a:pt x="43" y="6"/>
                    </a:lnTo>
                    <a:lnTo>
                      <a:pt x="44" y="3"/>
                    </a:lnTo>
                    <a:lnTo>
                      <a:pt x="38" y="0"/>
                    </a:lnTo>
                    <a:lnTo>
                      <a:pt x="26" y="3"/>
                    </a:lnTo>
                    <a:lnTo>
                      <a:pt x="11" y="1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1" name="Freeform 443"/>
              <p:cNvSpPr>
                <a:spLocks/>
              </p:cNvSpPr>
              <p:nvPr/>
            </p:nvSpPr>
            <p:spPr bwMode="auto">
              <a:xfrm>
                <a:off x="1413" y="454"/>
                <a:ext cx="21" cy="16"/>
              </a:xfrm>
              <a:custGeom>
                <a:avLst/>
                <a:gdLst>
                  <a:gd name="T0" fmla="*/ 0 w 43"/>
                  <a:gd name="T1" fmla="*/ 0 h 32"/>
                  <a:gd name="T2" fmla="*/ 1 w 43"/>
                  <a:gd name="T3" fmla="*/ 1 h 32"/>
                  <a:gd name="T4" fmla="*/ 3 w 43"/>
                  <a:gd name="T5" fmla="*/ 2 h 32"/>
                  <a:gd name="T6" fmla="*/ 5 w 43"/>
                  <a:gd name="T7" fmla="*/ 3 h 32"/>
                  <a:gd name="T8" fmla="*/ 7 w 43"/>
                  <a:gd name="T9" fmla="*/ 4 h 32"/>
                  <a:gd name="T10" fmla="*/ 8 w 43"/>
                  <a:gd name="T11" fmla="*/ 6 h 32"/>
                  <a:gd name="T12" fmla="*/ 9 w 43"/>
                  <a:gd name="T13" fmla="*/ 7 h 32"/>
                  <a:gd name="T14" fmla="*/ 10 w 43"/>
                  <a:gd name="T15" fmla="*/ 8 h 32"/>
                  <a:gd name="T16" fmla="*/ 10 w 43"/>
                  <a:gd name="T17" fmla="*/ 8 h 32"/>
                  <a:gd name="T18" fmla="*/ 8 w 43"/>
                  <a:gd name="T19" fmla="*/ 8 h 32"/>
                  <a:gd name="T20" fmla="*/ 5 w 43"/>
                  <a:gd name="T21" fmla="*/ 5 h 32"/>
                  <a:gd name="T22" fmla="*/ 2 w 43"/>
                  <a:gd name="T23" fmla="*/ 3 h 32"/>
                  <a:gd name="T24" fmla="*/ 0 w 43"/>
                  <a:gd name="T25" fmla="*/ 0 h 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32">
                    <a:moveTo>
                      <a:pt x="0" y="0"/>
                    </a:moveTo>
                    <a:lnTo>
                      <a:pt x="6" y="3"/>
                    </a:lnTo>
                    <a:lnTo>
                      <a:pt x="12" y="6"/>
                    </a:lnTo>
                    <a:lnTo>
                      <a:pt x="20" y="10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9" y="26"/>
                    </a:lnTo>
                    <a:lnTo>
                      <a:pt x="43" y="29"/>
                    </a:lnTo>
                    <a:lnTo>
                      <a:pt x="43" y="32"/>
                    </a:lnTo>
                    <a:lnTo>
                      <a:pt x="35" y="30"/>
                    </a:lnTo>
                    <a:lnTo>
                      <a:pt x="21" y="20"/>
                    </a:lnTo>
                    <a:lnTo>
                      <a:pt x="9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2" name="Freeform 444"/>
              <p:cNvSpPr>
                <a:spLocks/>
              </p:cNvSpPr>
              <p:nvPr/>
            </p:nvSpPr>
            <p:spPr bwMode="auto">
              <a:xfrm>
                <a:off x="1304" y="448"/>
                <a:ext cx="6" cy="29"/>
              </a:xfrm>
              <a:custGeom>
                <a:avLst/>
                <a:gdLst>
                  <a:gd name="T0" fmla="*/ 2 w 13"/>
                  <a:gd name="T1" fmla="*/ 0 h 58"/>
                  <a:gd name="T2" fmla="*/ 2 w 13"/>
                  <a:gd name="T3" fmla="*/ 4 h 58"/>
                  <a:gd name="T4" fmla="*/ 3 w 13"/>
                  <a:gd name="T5" fmla="*/ 9 h 58"/>
                  <a:gd name="T6" fmla="*/ 2 w 13"/>
                  <a:gd name="T7" fmla="*/ 13 h 58"/>
                  <a:gd name="T8" fmla="*/ 1 w 13"/>
                  <a:gd name="T9" fmla="*/ 15 h 58"/>
                  <a:gd name="T10" fmla="*/ 0 w 13"/>
                  <a:gd name="T11" fmla="*/ 13 h 58"/>
                  <a:gd name="T12" fmla="*/ 0 w 13"/>
                  <a:gd name="T13" fmla="*/ 9 h 58"/>
                  <a:gd name="T14" fmla="*/ 1 w 13"/>
                  <a:gd name="T15" fmla="*/ 4 h 58"/>
                  <a:gd name="T16" fmla="*/ 2 w 13"/>
                  <a:gd name="T17" fmla="*/ 0 h 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" h="58">
                    <a:moveTo>
                      <a:pt x="8" y="0"/>
                    </a:moveTo>
                    <a:lnTo>
                      <a:pt x="11" y="14"/>
                    </a:lnTo>
                    <a:lnTo>
                      <a:pt x="13" y="34"/>
                    </a:lnTo>
                    <a:lnTo>
                      <a:pt x="11" y="49"/>
                    </a:lnTo>
                    <a:lnTo>
                      <a:pt x="5" y="58"/>
                    </a:lnTo>
                    <a:lnTo>
                      <a:pt x="0" y="52"/>
                    </a:lnTo>
                    <a:lnTo>
                      <a:pt x="2" y="35"/>
                    </a:lnTo>
                    <a:lnTo>
                      <a:pt x="7" y="1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" name="Freeform 445"/>
              <p:cNvSpPr>
                <a:spLocks/>
              </p:cNvSpPr>
              <p:nvPr/>
            </p:nvSpPr>
            <p:spPr bwMode="auto">
              <a:xfrm>
                <a:off x="1292" y="444"/>
                <a:ext cx="9" cy="28"/>
              </a:xfrm>
              <a:custGeom>
                <a:avLst/>
                <a:gdLst>
                  <a:gd name="T0" fmla="*/ 5 w 16"/>
                  <a:gd name="T1" fmla="*/ 0 h 57"/>
                  <a:gd name="T2" fmla="*/ 5 w 16"/>
                  <a:gd name="T3" fmla="*/ 3 h 57"/>
                  <a:gd name="T4" fmla="*/ 5 w 16"/>
                  <a:gd name="T5" fmla="*/ 8 h 57"/>
                  <a:gd name="T6" fmla="*/ 3 w 16"/>
                  <a:gd name="T7" fmla="*/ 12 h 57"/>
                  <a:gd name="T8" fmla="*/ 1 w 16"/>
                  <a:gd name="T9" fmla="*/ 14 h 57"/>
                  <a:gd name="T10" fmla="*/ 0 w 16"/>
                  <a:gd name="T11" fmla="*/ 12 h 57"/>
                  <a:gd name="T12" fmla="*/ 1 w 16"/>
                  <a:gd name="T13" fmla="*/ 8 h 57"/>
                  <a:gd name="T14" fmla="*/ 4 w 16"/>
                  <a:gd name="T15" fmla="*/ 3 h 57"/>
                  <a:gd name="T16" fmla="*/ 5 w 16"/>
                  <a:gd name="T17" fmla="*/ 0 h 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" h="57">
                    <a:moveTo>
                      <a:pt x="16" y="0"/>
                    </a:moveTo>
                    <a:lnTo>
                      <a:pt x="16" y="14"/>
                    </a:lnTo>
                    <a:lnTo>
                      <a:pt x="15" y="32"/>
                    </a:lnTo>
                    <a:lnTo>
                      <a:pt x="10" y="49"/>
                    </a:lnTo>
                    <a:lnTo>
                      <a:pt x="3" y="57"/>
                    </a:lnTo>
                    <a:lnTo>
                      <a:pt x="0" y="49"/>
                    </a:lnTo>
                    <a:lnTo>
                      <a:pt x="4" y="32"/>
                    </a:lnTo>
                    <a:lnTo>
                      <a:pt x="12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" name="Freeform 446"/>
              <p:cNvSpPr>
                <a:spLocks/>
              </p:cNvSpPr>
              <p:nvPr/>
            </p:nvSpPr>
            <p:spPr bwMode="auto">
              <a:xfrm>
                <a:off x="1319" y="456"/>
                <a:ext cx="5" cy="27"/>
              </a:xfrm>
              <a:custGeom>
                <a:avLst/>
                <a:gdLst>
                  <a:gd name="T0" fmla="*/ 0 w 11"/>
                  <a:gd name="T1" fmla="*/ 0 h 53"/>
                  <a:gd name="T2" fmla="*/ 2 w 11"/>
                  <a:gd name="T3" fmla="*/ 2 h 53"/>
                  <a:gd name="T4" fmla="*/ 2 w 11"/>
                  <a:gd name="T5" fmla="*/ 6 h 53"/>
                  <a:gd name="T6" fmla="*/ 2 w 11"/>
                  <a:gd name="T7" fmla="*/ 11 h 53"/>
                  <a:gd name="T8" fmla="*/ 1 w 11"/>
                  <a:gd name="T9" fmla="*/ 14 h 53"/>
                  <a:gd name="T10" fmla="*/ 0 w 11"/>
                  <a:gd name="T11" fmla="*/ 13 h 53"/>
                  <a:gd name="T12" fmla="*/ 0 w 11"/>
                  <a:gd name="T13" fmla="*/ 9 h 53"/>
                  <a:gd name="T14" fmla="*/ 0 w 11"/>
                  <a:gd name="T15" fmla="*/ 4 h 53"/>
                  <a:gd name="T16" fmla="*/ 0 w 11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" h="53">
                    <a:moveTo>
                      <a:pt x="3" y="0"/>
                    </a:moveTo>
                    <a:lnTo>
                      <a:pt x="8" y="7"/>
                    </a:lnTo>
                    <a:lnTo>
                      <a:pt x="11" y="24"/>
                    </a:lnTo>
                    <a:lnTo>
                      <a:pt x="11" y="43"/>
                    </a:lnTo>
                    <a:lnTo>
                      <a:pt x="6" y="53"/>
                    </a:lnTo>
                    <a:lnTo>
                      <a:pt x="0" y="50"/>
                    </a:lnTo>
                    <a:lnTo>
                      <a:pt x="0" y="35"/>
                    </a:lnTo>
                    <a:lnTo>
                      <a:pt x="3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" name="Freeform 447"/>
              <p:cNvSpPr>
                <a:spLocks/>
              </p:cNvSpPr>
              <p:nvPr/>
            </p:nvSpPr>
            <p:spPr bwMode="auto">
              <a:xfrm>
                <a:off x="1331" y="458"/>
                <a:ext cx="11" cy="32"/>
              </a:xfrm>
              <a:custGeom>
                <a:avLst/>
                <a:gdLst>
                  <a:gd name="T0" fmla="*/ 0 w 22"/>
                  <a:gd name="T1" fmla="*/ 0 h 63"/>
                  <a:gd name="T2" fmla="*/ 3 w 22"/>
                  <a:gd name="T3" fmla="*/ 4 h 63"/>
                  <a:gd name="T4" fmla="*/ 5 w 22"/>
                  <a:gd name="T5" fmla="*/ 9 h 63"/>
                  <a:gd name="T6" fmla="*/ 6 w 22"/>
                  <a:gd name="T7" fmla="*/ 14 h 63"/>
                  <a:gd name="T8" fmla="*/ 5 w 22"/>
                  <a:gd name="T9" fmla="*/ 16 h 63"/>
                  <a:gd name="T10" fmla="*/ 3 w 22"/>
                  <a:gd name="T11" fmla="*/ 15 h 63"/>
                  <a:gd name="T12" fmla="*/ 2 w 22"/>
                  <a:gd name="T13" fmla="*/ 10 h 63"/>
                  <a:gd name="T14" fmla="*/ 1 w 22"/>
                  <a:gd name="T15" fmla="*/ 4 h 63"/>
                  <a:gd name="T16" fmla="*/ 0 w 22"/>
                  <a:gd name="T17" fmla="*/ 0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2" h="63">
                    <a:moveTo>
                      <a:pt x="0" y="0"/>
                    </a:moveTo>
                    <a:lnTo>
                      <a:pt x="10" y="16"/>
                    </a:lnTo>
                    <a:lnTo>
                      <a:pt x="19" y="36"/>
                    </a:lnTo>
                    <a:lnTo>
                      <a:pt x="22" y="54"/>
                    </a:lnTo>
                    <a:lnTo>
                      <a:pt x="19" y="63"/>
                    </a:lnTo>
                    <a:lnTo>
                      <a:pt x="11" y="57"/>
                    </a:lnTo>
                    <a:lnTo>
                      <a:pt x="7" y="37"/>
                    </a:lnTo>
                    <a:lnTo>
                      <a:pt x="3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6" name="Freeform 448"/>
              <p:cNvSpPr>
                <a:spLocks/>
              </p:cNvSpPr>
              <p:nvPr/>
            </p:nvSpPr>
            <p:spPr bwMode="auto">
              <a:xfrm>
                <a:off x="1346" y="463"/>
                <a:ext cx="12" cy="33"/>
              </a:xfrm>
              <a:custGeom>
                <a:avLst/>
                <a:gdLst>
                  <a:gd name="T0" fmla="*/ 0 w 25"/>
                  <a:gd name="T1" fmla="*/ 0 h 67"/>
                  <a:gd name="T2" fmla="*/ 2 w 25"/>
                  <a:gd name="T3" fmla="*/ 3 h 67"/>
                  <a:gd name="T4" fmla="*/ 4 w 25"/>
                  <a:gd name="T5" fmla="*/ 9 h 67"/>
                  <a:gd name="T6" fmla="*/ 6 w 25"/>
                  <a:gd name="T7" fmla="*/ 14 h 67"/>
                  <a:gd name="T8" fmla="*/ 5 w 25"/>
                  <a:gd name="T9" fmla="*/ 16 h 67"/>
                  <a:gd name="T10" fmla="*/ 3 w 25"/>
                  <a:gd name="T11" fmla="*/ 14 h 67"/>
                  <a:gd name="T12" fmla="*/ 2 w 25"/>
                  <a:gd name="T13" fmla="*/ 9 h 67"/>
                  <a:gd name="T14" fmla="*/ 0 w 25"/>
                  <a:gd name="T15" fmla="*/ 3 h 67"/>
                  <a:gd name="T16" fmla="*/ 0 w 25"/>
                  <a:gd name="T17" fmla="*/ 0 h 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" h="67">
                    <a:moveTo>
                      <a:pt x="0" y="0"/>
                    </a:moveTo>
                    <a:lnTo>
                      <a:pt x="10" y="15"/>
                    </a:lnTo>
                    <a:lnTo>
                      <a:pt x="19" y="38"/>
                    </a:lnTo>
                    <a:lnTo>
                      <a:pt x="25" y="59"/>
                    </a:lnTo>
                    <a:lnTo>
                      <a:pt x="22" y="67"/>
                    </a:lnTo>
                    <a:lnTo>
                      <a:pt x="14" y="58"/>
                    </a:lnTo>
                    <a:lnTo>
                      <a:pt x="8" y="36"/>
                    </a:lnTo>
                    <a:lnTo>
                      <a:pt x="3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7" name="Freeform 449"/>
              <p:cNvSpPr>
                <a:spLocks/>
              </p:cNvSpPr>
              <p:nvPr/>
            </p:nvSpPr>
            <p:spPr bwMode="auto">
              <a:xfrm>
                <a:off x="1372" y="461"/>
                <a:ext cx="21" cy="36"/>
              </a:xfrm>
              <a:custGeom>
                <a:avLst/>
                <a:gdLst>
                  <a:gd name="T0" fmla="*/ 0 w 43"/>
                  <a:gd name="T1" fmla="*/ 0 h 71"/>
                  <a:gd name="T2" fmla="*/ 2 w 43"/>
                  <a:gd name="T3" fmla="*/ 2 h 71"/>
                  <a:gd name="T4" fmla="*/ 4 w 43"/>
                  <a:gd name="T5" fmla="*/ 4 h 71"/>
                  <a:gd name="T6" fmla="*/ 5 w 43"/>
                  <a:gd name="T7" fmla="*/ 7 h 71"/>
                  <a:gd name="T8" fmla="*/ 7 w 43"/>
                  <a:gd name="T9" fmla="*/ 10 h 71"/>
                  <a:gd name="T10" fmla="*/ 9 w 43"/>
                  <a:gd name="T11" fmla="*/ 12 h 71"/>
                  <a:gd name="T12" fmla="*/ 10 w 43"/>
                  <a:gd name="T13" fmla="*/ 15 h 71"/>
                  <a:gd name="T14" fmla="*/ 10 w 43"/>
                  <a:gd name="T15" fmla="*/ 17 h 71"/>
                  <a:gd name="T16" fmla="*/ 10 w 43"/>
                  <a:gd name="T17" fmla="*/ 18 h 71"/>
                  <a:gd name="T18" fmla="*/ 8 w 43"/>
                  <a:gd name="T19" fmla="*/ 16 h 71"/>
                  <a:gd name="T20" fmla="*/ 5 w 43"/>
                  <a:gd name="T21" fmla="*/ 10 h 71"/>
                  <a:gd name="T22" fmla="*/ 2 w 43"/>
                  <a:gd name="T23" fmla="*/ 4 h 71"/>
                  <a:gd name="T24" fmla="*/ 0 w 43"/>
                  <a:gd name="T25" fmla="*/ 0 h 7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3" h="71">
                    <a:moveTo>
                      <a:pt x="0" y="0"/>
                    </a:moveTo>
                    <a:lnTo>
                      <a:pt x="8" y="6"/>
                    </a:lnTo>
                    <a:lnTo>
                      <a:pt x="16" y="15"/>
                    </a:lnTo>
                    <a:lnTo>
                      <a:pt x="23" y="26"/>
                    </a:lnTo>
                    <a:lnTo>
                      <a:pt x="31" y="38"/>
                    </a:lnTo>
                    <a:lnTo>
                      <a:pt x="37" y="48"/>
                    </a:lnTo>
                    <a:lnTo>
                      <a:pt x="42" y="59"/>
                    </a:lnTo>
                    <a:lnTo>
                      <a:pt x="43" y="67"/>
                    </a:lnTo>
                    <a:lnTo>
                      <a:pt x="42" y="71"/>
                    </a:lnTo>
                    <a:lnTo>
                      <a:pt x="32" y="62"/>
                    </a:lnTo>
                    <a:lnTo>
                      <a:pt x="22" y="39"/>
                    </a:lnTo>
                    <a:lnTo>
                      <a:pt x="11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8" name="Freeform 450"/>
              <p:cNvSpPr>
                <a:spLocks/>
              </p:cNvSpPr>
              <p:nvPr/>
            </p:nvSpPr>
            <p:spPr bwMode="auto">
              <a:xfrm>
                <a:off x="1401" y="456"/>
                <a:ext cx="24" cy="33"/>
              </a:xfrm>
              <a:custGeom>
                <a:avLst/>
                <a:gdLst>
                  <a:gd name="T0" fmla="*/ 0 w 49"/>
                  <a:gd name="T1" fmla="*/ 0 h 66"/>
                  <a:gd name="T2" fmla="*/ 1 w 49"/>
                  <a:gd name="T3" fmla="*/ 1 h 66"/>
                  <a:gd name="T4" fmla="*/ 3 w 49"/>
                  <a:gd name="T5" fmla="*/ 4 h 66"/>
                  <a:gd name="T6" fmla="*/ 5 w 49"/>
                  <a:gd name="T7" fmla="*/ 6 h 66"/>
                  <a:gd name="T8" fmla="*/ 8 w 49"/>
                  <a:gd name="T9" fmla="*/ 9 h 66"/>
                  <a:gd name="T10" fmla="*/ 10 w 49"/>
                  <a:gd name="T11" fmla="*/ 11 h 66"/>
                  <a:gd name="T12" fmla="*/ 11 w 49"/>
                  <a:gd name="T13" fmla="*/ 14 h 66"/>
                  <a:gd name="T14" fmla="*/ 12 w 49"/>
                  <a:gd name="T15" fmla="*/ 16 h 66"/>
                  <a:gd name="T16" fmla="*/ 12 w 49"/>
                  <a:gd name="T17" fmla="*/ 17 h 66"/>
                  <a:gd name="T18" fmla="*/ 10 w 49"/>
                  <a:gd name="T19" fmla="*/ 16 h 66"/>
                  <a:gd name="T20" fmla="*/ 9 w 49"/>
                  <a:gd name="T21" fmla="*/ 15 h 66"/>
                  <a:gd name="T22" fmla="*/ 7 w 49"/>
                  <a:gd name="T23" fmla="*/ 13 h 66"/>
                  <a:gd name="T24" fmla="*/ 5 w 49"/>
                  <a:gd name="T25" fmla="*/ 10 h 66"/>
                  <a:gd name="T26" fmla="*/ 4 w 49"/>
                  <a:gd name="T27" fmla="*/ 6 h 66"/>
                  <a:gd name="T28" fmla="*/ 2 w 49"/>
                  <a:gd name="T29" fmla="*/ 4 h 66"/>
                  <a:gd name="T30" fmla="*/ 1 w 49"/>
                  <a:gd name="T31" fmla="*/ 1 h 66"/>
                  <a:gd name="T32" fmla="*/ 0 w 49"/>
                  <a:gd name="T33" fmla="*/ 0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66">
                    <a:moveTo>
                      <a:pt x="0" y="0"/>
                    </a:moveTo>
                    <a:lnTo>
                      <a:pt x="6" y="4"/>
                    </a:lnTo>
                    <a:lnTo>
                      <a:pt x="14" y="14"/>
                    </a:lnTo>
                    <a:lnTo>
                      <a:pt x="23" y="23"/>
                    </a:lnTo>
                    <a:lnTo>
                      <a:pt x="32" y="33"/>
                    </a:lnTo>
                    <a:lnTo>
                      <a:pt x="40" y="44"/>
                    </a:lnTo>
                    <a:lnTo>
                      <a:pt x="46" y="53"/>
                    </a:lnTo>
                    <a:lnTo>
                      <a:pt x="49" y="61"/>
                    </a:lnTo>
                    <a:lnTo>
                      <a:pt x="48" y="66"/>
                    </a:lnTo>
                    <a:lnTo>
                      <a:pt x="43" y="64"/>
                    </a:lnTo>
                    <a:lnTo>
                      <a:pt x="37" y="58"/>
                    </a:lnTo>
                    <a:lnTo>
                      <a:pt x="29" y="49"/>
                    </a:lnTo>
                    <a:lnTo>
                      <a:pt x="23" y="37"/>
                    </a:lnTo>
                    <a:lnTo>
                      <a:pt x="16" y="24"/>
                    </a:lnTo>
                    <a:lnTo>
                      <a:pt x="10" y="14"/>
                    </a:ln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9" name="Freeform 451"/>
              <p:cNvSpPr>
                <a:spLocks/>
              </p:cNvSpPr>
              <p:nvPr/>
            </p:nvSpPr>
            <p:spPr bwMode="auto">
              <a:xfrm>
                <a:off x="1359" y="464"/>
                <a:ext cx="20" cy="29"/>
              </a:xfrm>
              <a:custGeom>
                <a:avLst/>
                <a:gdLst>
                  <a:gd name="T0" fmla="*/ 0 w 42"/>
                  <a:gd name="T1" fmla="*/ 0 h 60"/>
                  <a:gd name="T2" fmla="*/ 1 w 42"/>
                  <a:gd name="T3" fmla="*/ 1 h 60"/>
                  <a:gd name="T4" fmla="*/ 3 w 42"/>
                  <a:gd name="T5" fmla="*/ 3 h 60"/>
                  <a:gd name="T6" fmla="*/ 5 w 42"/>
                  <a:gd name="T7" fmla="*/ 5 h 60"/>
                  <a:gd name="T8" fmla="*/ 7 w 42"/>
                  <a:gd name="T9" fmla="*/ 7 h 60"/>
                  <a:gd name="T10" fmla="*/ 8 w 42"/>
                  <a:gd name="T11" fmla="*/ 10 h 60"/>
                  <a:gd name="T12" fmla="*/ 9 w 42"/>
                  <a:gd name="T13" fmla="*/ 12 h 60"/>
                  <a:gd name="T14" fmla="*/ 10 w 42"/>
                  <a:gd name="T15" fmla="*/ 14 h 60"/>
                  <a:gd name="T16" fmla="*/ 9 w 42"/>
                  <a:gd name="T17" fmla="*/ 14 h 60"/>
                  <a:gd name="T18" fmla="*/ 6 w 42"/>
                  <a:gd name="T19" fmla="*/ 12 h 60"/>
                  <a:gd name="T20" fmla="*/ 4 w 42"/>
                  <a:gd name="T21" fmla="*/ 8 h 60"/>
                  <a:gd name="T22" fmla="*/ 1 w 42"/>
                  <a:gd name="T23" fmla="*/ 3 h 60"/>
                  <a:gd name="T24" fmla="*/ 0 w 42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60">
                    <a:moveTo>
                      <a:pt x="0" y="0"/>
                    </a:moveTo>
                    <a:lnTo>
                      <a:pt x="5" y="5"/>
                    </a:lnTo>
                    <a:lnTo>
                      <a:pt x="13" y="12"/>
                    </a:lnTo>
                    <a:lnTo>
                      <a:pt x="20" y="22"/>
                    </a:lnTo>
                    <a:lnTo>
                      <a:pt x="29" y="32"/>
                    </a:lnTo>
                    <a:lnTo>
                      <a:pt x="35" y="41"/>
                    </a:lnTo>
                    <a:lnTo>
                      <a:pt x="40" y="51"/>
                    </a:lnTo>
                    <a:lnTo>
                      <a:pt x="42" y="57"/>
                    </a:lnTo>
                    <a:lnTo>
                      <a:pt x="39" y="60"/>
                    </a:lnTo>
                    <a:lnTo>
                      <a:pt x="28" y="52"/>
                    </a:lnTo>
                    <a:lnTo>
                      <a:pt x="17" y="34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0" name="Freeform 452"/>
              <p:cNvSpPr>
                <a:spLocks/>
              </p:cNvSpPr>
              <p:nvPr/>
            </p:nvSpPr>
            <p:spPr bwMode="auto">
              <a:xfrm>
                <a:off x="1360" y="419"/>
                <a:ext cx="26" cy="47"/>
              </a:xfrm>
              <a:custGeom>
                <a:avLst/>
                <a:gdLst>
                  <a:gd name="T0" fmla="*/ 13 w 52"/>
                  <a:gd name="T1" fmla="*/ 0 h 95"/>
                  <a:gd name="T2" fmla="*/ 13 w 52"/>
                  <a:gd name="T3" fmla="*/ 1 h 95"/>
                  <a:gd name="T4" fmla="*/ 13 w 52"/>
                  <a:gd name="T5" fmla="*/ 3 h 95"/>
                  <a:gd name="T6" fmla="*/ 12 w 52"/>
                  <a:gd name="T7" fmla="*/ 7 h 95"/>
                  <a:gd name="T8" fmla="*/ 10 w 52"/>
                  <a:gd name="T9" fmla="*/ 11 h 95"/>
                  <a:gd name="T10" fmla="*/ 8 w 52"/>
                  <a:gd name="T11" fmla="*/ 15 h 95"/>
                  <a:gd name="T12" fmla="*/ 5 w 52"/>
                  <a:gd name="T13" fmla="*/ 19 h 95"/>
                  <a:gd name="T14" fmla="*/ 3 w 52"/>
                  <a:gd name="T15" fmla="*/ 21 h 95"/>
                  <a:gd name="T16" fmla="*/ 0 w 52"/>
                  <a:gd name="T17" fmla="*/ 23 h 95"/>
                  <a:gd name="T18" fmla="*/ 1 w 52"/>
                  <a:gd name="T19" fmla="*/ 21 h 95"/>
                  <a:gd name="T20" fmla="*/ 3 w 52"/>
                  <a:gd name="T21" fmla="*/ 18 h 95"/>
                  <a:gd name="T22" fmla="*/ 5 w 52"/>
                  <a:gd name="T23" fmla="*/ 15 h 95"/>
                  <a:gd name="T24" fmla="*/ 7 w 52"/>
                  <a:gd name="T25" fmla="*/ 10 h 95"/>
                  <a:gd name="T26" fmla="*/ 9 w 52"/>
                  <a:gd name="T27" fmla="*/ 6 h 95"/>
                  <a:gd name="T28" fmla="*/ 11 w 52"/>
                  <a:gd name="T29" fmla="*/ 3 h 95"/>
                  <a:gd name="T30" fmla="*/ 12 w 52"/>
                  <a:gd name="T31" fmla="*/ 0 h 95"/>
                  <a:gd name="T32" fmla="*/ 13 w 52"/>
                  <a:gd name="T33" fmla="*/ 0 h 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95">
                    <a:moveTo>
                      <a:pt x="51" y="0"/>
                    </a:moveTo>
                    <a:lnTo>
                      <a:pt x="52" y="6"/>
                    </a:lnTo>
                    <a:lnTo>
                      <a:pt x="51" y="15"/>
                    </a:lnTo>
                    <a:lnTo>
                      <a:pt x="45" y="31"/>
                    </a:lnTo>
                    <a:lnTo>
                      <a:pt x="39" y="46"/>
                    </a:lnTo>
                    <a:lnTo>
                      <a:pt x="29" y="61"/>
                    </a:lnTo>
                    <a:lnTo>
                      <a:pt x="20" y="76"/>
                    </a:lnTo>
                    <a:lnTo>
                      <a:pt x="10" y="87"/>
                    </a:lnTo>
                    <a:lnTo>
                      <a:pt x="0" y="95"/>
                    </a:lnTo>
                    <a:lnTo>
                      <a:pt x="3" y="87"/>
                    </a:lnTo>
                    <a:lnTo>
                      <a:pt x="10" y="75"/>
                    </a:lnTo>
                    <a:lnTo>
                      <a:pt x="17" y="60"/>
                    </a:lnTo>
                    <a:lnTo>
                      <a:pt x="25" y="43"/>
                    </a:lnTo>
                    <a:lnTo>
                      <a:pt x="34" y="26"/>
                    </a:lnTo>
                    <a:lnTo>
                      <a:pt x="42" y="12"/>
                    </a:lnTo>
                    <a:lnTo>
                      <a:pt x="48" y="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1" name="Freeform 453"/>
              <p:cNvSpPr>
                <a:spLocks/>
              </p:cNvSpPr>
              <p:nvPr/>
            </p:nvSpPr>
            <p:spPr bwMode="auto">
              <a:xfrm>
                <a:off x="1384" y="425"/>
                <a:ext cx="22" cy="37"/>
              </a:xfrm>
              <a:custGeom>
                <a:avLst/>
                <a:gdLst>
                  <a:gd name="T0" fmla="*/ 11 w 44"/>
                  <a:gd name="T1" fmla="*/ 0 h 73"/>
                  <a:gd name="T2" fmla="*/ 11 w 44"/>
                  <a:gd name="T3" fmla="*/ 1 h 73"/>
                  <a:gd name="T4" fmla="*/ 11 w 44"/>
                  <a:gd name="T5" fmla="*/ 3 h 73"/>
                  <a:gd name="T6" fmla="*/ 10 w 44"/>
                  <a:gd name="T7" fmla="*/ 6 h 73"/>
                  <a:gd name="T8" fmla="*/ 9 w 44"/>
                  <a:gd name="T9" fmla="*/ 8 h 73"/>
                  <a:gd name="T10" fmla="*/ 7 w 44"/>
                  <a:gd name="T11" fmla="*/ 12 h 73"/>
                  <a:gd name="T12" fmla="*/ 5 w 44"/>
                  <a:gd name="T13" fmla="*/ 14 h 73"/>
                  <a:gd name="T14" fmla="*/ 3 w 44"/>
                  <a:gd name="T15" fmla="*/ 17 h 73"/>
                  <a:gd name="T16" fmla="*/ 0 w 44"/>
                  <a:gd name="T17" fmla="*/ 19 h 73"/>
                  <a:gd name="T18" fmla="*/ 3 w 44"/>
                  <a:gd name="T19" fmla="*/ 14 h 73"/>
                  <a:gd name="T20" fmla="*/ 6 w 44"/>
                  <a:gd name="T21" fmla="*/ 8 h 73"/>
                  <a:gd name="T22" fmla="*/ 9 w 44"/>
                  <a:gd name="T23" fmla="*/ 2 h 73"/>
                  <a:gd name="T24" fmla="*/ 11 w 44"/>
                  <a:gd name="T25" fmla="*/ 0 h 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4" h="73">
                    <a:moveTo>
                      <a:pt x="44" y="0"/>
                    </a:moveTo>
                    <a:lnTo>
                      <a:pt x="44" y="3"/>
                    </a:lnTo>
                    <a:lnTo>
                      <a:pt x="43" y="10"/>
                    </a:lnTo>
                    <a:lnTo>
                      <a:pt x="39" y="21"/>
                    </a:lnTo>
                    <a:lnTo>
                      <a:pt x="33" y="32"/>
                    </a:lnTo>
                    <a:lnTo>
                      <a:pt x="26" y="46"/>
                    </a:lnTo>
                    <a:lnTo>
                      <a:pt x="18" y="56"/>
                    </a:lnTo>
                    <a:lnTo>
                      <a:pt x="9" y="67"/>
                    </a:lnTo>
                    <a:lnTo>
                      <a:pt x="0" y="73"/>
                    </a:lnTo>
                    <a:lnTo>
                      <a:pt x="10" y="55"/>
                    </a:lnTo>
                    <a:lnTo>
                      <a:pt x="24" y="29"/>
                    </a:lnTo>
                    <a:lnTo>
                      <a:pt x="36" y="7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2" name="Freeform 454"/>
              <p:cNvSpPr>
                <a:spLocks/>
              </p:cNvSpPr>
              <p:nvPr/>
            </p:nvSpPr>
            <p:spPr bwMode="auto">
              <a:xfrm>
                <a:off x="1387" y="460"/>
                <a:ext cx="24" cy="32"/>
              </a:xfrm>
              <a:custGeom>
                <a:avLst/>
                <a:gdLst>
                  <a:gd name="T0" fmla="*/ 0 w 47"/>
                  <a:gd name="T1" fmla="*/ 0 h 65"/>
                  <a:gd name="T2" fmla="*/ 2 w 47"/>
                  <a:gd name="T3" fmla="*/ 1 h 65"/>
                  <a:gd name="T4" fmla="*/ 4 w 47"/>
                  <a:gd name="T5" fmla="*/ 3 h 65"/>
                  <a:gd name="T6" fmla="*/ 6 w 47"/>
                  <a:gd name="T7" fmla="*/ 5 h 65"/>
                  <a:gd name="T8" fmla="*/ 8 w 47"/>
                  <a:gd name="T9" fmla="*/ 8 h 65"/>
                  <a:gd name="T10" fmla="*/ 10 w 47"/>
                  <a:gd name="T11" fmla="*/ 11 h 65"/>
                  <a:gd name="T12" fmla="*/ 11 w 47"/>
                  <a:gd name="T13" fmla="*/ 13 h 65"/>
                  <a:gd name="T14" fmla="*/ 12 w 47"/>
                  <a:gd name="T15" fmla="*/ 15 h 65"/>
                  <a:gd name="T16" fmla="*/ 12 w 47"/>
                  <a:gd name="T17" fmla="*/ 16 h 65"/>
                  <a:gd name="T18" fmla="*/ 11 w 47"/>
                  <a:gd name="T19" fmla="*/ 16 h 65"/>
                  <a:gd name="T20" fmla="*/ 9 w 47"/>
                  <a:gd name="T21" fmla="*/ 14 h 65"/>
                  <a:gd name="T22" fmla="*/ 7 w 47"/>
                  <a:gd name="T23" fmla="*/ 12 h 65"/>
                  <a:gd name="T24" fmla="*/ 6 w 47"/>
                  <a:gd name="T25" fmla="*/ 9 h 65"/>
                  <a:gd name="T26" fmla="*/ 4 w 47"/>
                  <a:gd name="T27" fmla="*/ 6 h 65"/>
                  <a:gd name="T28" fmla="*/ 3 w 47"/>
                  <a:gd name="T29" fmla="*/ 3 h 65"/>
                  <a:gd name="T30" fmla="*/ 1 w 47"/>
                  <a:gd name="T31" fmla="*/ 1 h 65"/>
                  <a:gd name="T32" fmla="*/ 0 w 47"/>
                  <a:gd name="T33" fmla="*/ 0 h 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7" h="65">
                    <a:moveTo>
                      <a:pt x="0" y="0"/>
                    </a:moveTo>
                    <a:lnTo>
                      <a:pt x="6" y="5"/>
                    </a:lnTo>
                    <a:lnTo>
                      <a:pt x="14" y="14"/>
                    </a:lnTo>
                    <a:lnTo>
                      <a:pt x="21" y="23"/>
                    </a:lnTo>
                    <a:lnTo>
                      <a:pt x="30" y="34"/>
                    </a:lnTo>
                    <a:lnTo>
                      <a:pt x="38" y="45"/>
                    </a:lnTo>
                    <a:lnTo>
                      <a:pt x="44" y="54"/>
                    </a:lnTo>
                    <a:lnTo>
                      <a:pt x="47" y="60"/>
                    </a:lnTo>
                    <a:lnTo>
                      <a:pt x="46" y="65"/>
                    </a:lnTo>
                    <a:lnTo>
                      <a:pt x="41" y="65"/>
                    </a:lnTo>
                    <a:lnTo>
                      <a:pt x="35" y="59"/>
                    </a:lnTo>
                    <a:lnTo>
                      <a:pt x="27" y="49"/>
                    </a:lnTo>
                    <a:lnTo>
                      <a:pt x="21" y="37"/>
                    </a:lnTo>
                    <a:lnTo>
                      <a:pt x="15" y="25"/>
                    </a:lnTo>
                    <a:lnTo>
                      <a:pt x="9" y="14"/>
                    </a:lnTo>
                    <a:lnTo>
                      <a:pt x="3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3" name="Freeform 455"/>
              <p:cNvSpPr>
                <a:spLocks/>
              </p:cNvSpPr>
              <p:nvPr/>
            </p:nvSpPr>
            <p:spPr bwMode="auto">
              <a:xfrm>
                <a:off x="552" y="949"/>
                <a:ext cx="58" cy="152"/>
              </a:xfrm>
              <a:custGeom>
                <a:avLst/>
                <a:gdLst>
                  <a:gd name="T0" fmla="*/ 6 w 116"/>
                  <a:gd name="T1" fmla="*/ 0 h 302"/>
                  <a:gd name="T2" fmla="*/ 6 w 116"/>
                  <a:gd name="T3" fmla="*/ 0 h 302"/>
                  <a:gd name="T4" fmla="*/ 6 w 116"/>
                  <a:gd name="T5" fmla="*/ 1 h 302"/>
                  <a:gd name="T6" fmla="*/ 7 w 116"/>
                  <a:gd name="T7" fmla="*/ 2 h 302"/>
                  <a:gd name="T8" fmla="*/ 7 w 116"/>
                  <a:gd name="T9" fmla="*/ 2 h 302"/>
                  <a:gd name="T10" fmla="*/ 4 w 116"/>
                  <a:gd name="T11" fmla="*/ 14 h 302"/>
                  <a:gd name="T12" fmla="*/ 4 w 116"/>
                  <a:gd name="T13" fmla="*/ 26 h 302"/>
                  <a:gd name="T14" fmla="*/ 6 w 116"/>
                  <a:gd name="T15" fmla="*/ 36 h 302"/>
                  <a:gd name="T16" fmla="*/ 10 w 116"/>
                  <a:gd name="T17" fmla="*/ 46 h 302"/>
                  <a:gd name="T18" fmla="*/ 14 w 116"/>
                  <a:gd name="T19" fmla="*/ 55 h 302"/>
                  <a:gd name="T20" fmla="*/ 19 w 116"/>
                  <a:gd name="T21" fmla="*/ 63 h 302"/>
                  <a:gd name="T22" fmla="*/ 25 w 116"/>
                  <a:gd name="T23" fmla="*/ 70 h 302"/>
                  <a:gd name="T24" fmla="*/ 29 w 116"/>
                  <a:gd name="T25" fmla="*/ 77 h 302"/>
                  <a:gd name="T26" fmla="*/ 24 w 116"/>
                  <a:gd name="T27" fmla="*/ 73 h 302"/>
                  <a:gd name="T28" fmla="*/ 18 w 116"/>
                  <a:gd name="T29" fmla="*/ 66 h 302"/>
                  <a:gd name="T30" fmla="*/ 11 w 116"/>
                  <a:gd name="T31" fmla="*/ 57 h 302"/>
                  <a:gd name="T32" fmla="*/ 6 w 116"/>
                  <a:gd name="T33" fmla="*/ 46 h 302"/>
                  <a:gd name="T34" fmla="*/ 2 w 116"/>
                  <a:gd name="T35" fmla="*/ 34 h 302"/>
                  <a:gd name="T36" fmla="*/ 0 w 116"/>
                  <a:gd name="T37" fmla="*/ 21 h 302"/>
                  <a:gd name="T38" fmla="*/ 1 w 116"/>
                  <a:gd name="T39" fmla="*/ 10 h 302"/>
                  <a:gd name="T40" fmla="*/ 6 w 116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16" h="302">
                    <a:moveTo>
                      <a:pt x="21" y="0"/>
                    </a:moveTo>
                    <a:lnTo>
                      <a:pt x="23" y="0"/>
                    </a:lnTo>
                    <a:lnTo>
                      <a:pt x="24" y="3"/>
                    </a:lnTo>
                    <a:lnTo>
                      <a:pt x="26" y="6"/>
                    </a:lnTo>
                    <a:lnTo>
                      <a:pt x="27" y="7"/>
                    </a:lnTo>
                    <a:lnTo>
                      <a:pt x="15" y="55"/>
                    </a:lnTo>
                    <a:lnTo>
                      <a:pt x="14" y="101"/>
                    </a:lnTo>
                    <a:lnTo>
                      <a:pt x="21" y="143"/>
                    </a:lnTo>
                    <a:lnTo>
                      <a:pt x="37" y="182"/>
                    </a:lnTo>
                    <a:lnTo>
                      <a:pt x="55" y="218"/>
                    </a:lnTo>
                    <a:lnTo>
                      <a:pt x="76" y="250"/>
                    </a:lnTo>
                    <a:lnTo>
                      <a:pt x="98" y="279"/>
                    </a:lnTo>
                    <a:lnTo>
                      <a:pt x="116" y="302"/>
                    </a:lnTo>
                    <a:lnTo>
                      <a:pt x="93" y="290"/>
                    </a:lnTo>
                    <a:lnTo>
                      <a:pt x="69" y="262"/>
                    </a:lnTo>
                    <a:lnTo>
                      <a:pt x="44" y="226"/>
                    </a:lnTo>
                    <a:lnTo>
                      <a:pt x="23" y="180"/>
                    </a:lnTo>
                    <a:lnTo>
                      <a:pt x="8" y="133"/>
                    </a:lnTo>
                    <a:lnTo>
                      <a:pt x="0" y="84"/>
                    </a:lnTo>
                    <a:lnTo>
                      <a:pt x="4" y="38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" name="Freeform 456"/>
              <p:cNvSpPr>
                <a:spLocks/>
              </p:cNvSpPr>
              <p:nvPr/>
            </p:nvSpPr>
            <p:spPr bwMode="auto">
              <a:xfrm>
                <a:off x="580" y="1067"/>
                <a:ext cx="51" cy="11"/>
              </a:xfrm>
              <a:custGeom>
                <a:avLst/>
                <a:gdLst>
                  <a:gd name="T0" fmla="*/ 26 w 101"/>
                  <a:gd name="T1" fmla="*/ 5 h 21"/>
                  <a:gd name="T2" fmla="*/ 25 w 101"/>
                  <a:gd name="T3" fmla="*/ 5 h 21"/>
                  <a:gd name="T4" fmla="*/ 23 w 101"/>
                  <a:gd name="T5" fmla="*/ 6 h 21"/>
                  <a:gd name="T6" fmla="*/ 20 w 101"/>
                  <a:gd name="T7" fmla="*/ 6 h 21"/>
                  <a:gd name="T8" fmla="*/ 15 w 101"/>
                  <a:gd name="T9" fmla="*/ 5 h 21"/>
                  <a:gd name="T10" fmla="*/ 11 w 101"/>
                  <a:gd name="T11" fmla="*/ 5 h 21"/>
                  <a:gd name="T12" fmla="*/ 7 w 101"/>
                  <a:gd name="T13" fmla="*/ 4 h 21"/>
                  <a:gd name="T14" fmla="*/ 4 w 101"/>
                  <a:gd name="T15" fmla="*/ 2 h 21"/>
                  <a:gd name="T16" fmla="*/ 0 w 101"/>
                  <a:gd name="T17" fmla="*/ 0 h 21"/>
                  <a:gd name="T18" fmla="*/ 3 w 101"/>
                  <a:gd name="T19" fmla="*/ 1 h 21"/>
                  <a:gd name="T20" fmla="*/ 7 w 101"/>
                  <a:gd name="T21" fmla="*/ 2 h 21"/>
                  <a:gd name="T22" fmla="*/ 11 w 101"/>
                  <a:gd name="T23" fmla="*/ 2 h 21"/>
                  <a:gd name="T24" fmla="*/ 15 w 101"/>
                  <a:gd name="T25" fmla="*/ 3 h 21"/>
                  <a:gd name="T26" fmla="*/ 19 w 101"/>
                  <a:gd name="T27" fmla="*/ 3 h 21"/>
                  <a:gd name="T28" fmla="*/ 23 w 101"/>
                  <a:gd name="T29" fmla="*/ 4 h 21"/>
                  <a:gd name="T30" fmla="*/ 25 w 101"/>
                  <a:gd name="T31" fmla="*/ 4 h 21"/>
                  <a:gd name="T32" fmla="*/ 26 w 101"/>
                  <a:gd name="T33" fmla="*/ 5 h 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1" h="21">
                    <a:moveTo>
                      <a:pt x="101" y="18"/>
                    </a:moveTo>
                    <a:lnTo>
                      <a:pt x="98" y="20"/>
                    </a:lnTo>
                    <a:lnTo>
                      <a:pt x="89" y="21"/>
                    </a:lnTo>
                    <a:lnTo>
                      <a:pt x="77" y="21"/>
                    </a:lnTo>
                    <a:lnTo>
                      <a:pt x="60" y="20"/>
                    </a:lnTo>
                    <a:lnTo>
                      <a:pt x="43" y="18"/>
                    </a:lnTo>
                    <a:lnTo>
                      <a:pt x="26" y="14"/>
                    </a:lnTo>
                    <a:lnTo>
                      <a:pt x="13" y="8"/>
                    </a:lnTo>
                    <a:lnTo>
                      <a:pt x="0" y="0"/>
                    </a:lnTo>
                    <a:lnTo>
                      <a:pt x="11" y="1"/>
                    </a:lnTo>
                    <a:lnTo>
                      <a:pt x="26" y="5"/>
                    </a:lnTo>
                    <a:lnTo>
                      <a:pt x="43" y="6"/>
                    </a:lnTo>
                    <a:lnTo>
                      <a:pt x="60" y="9"/>
                    </a:lnTo>
                    <a:lnTo>
                      <a:pt x="75" y="11"/>
                    </a:lnTo>
                    <a:lnTo>
                      <a:pt x="89" y="14"/>
                    </a:lnTo>
                    <a:lnTo>
                      <a:pt x="98" y="15"/>
                    </a:lnTo>
                    <a:lnTo>
                      <a:pt x="101" y="1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" name="Freeform 457"/>
              <p:cNvSpPr>
                <a:spLocks/>
              </p:cNvSpPr>
              <p:nvPr/>
            </p:nvSpPr>
            <p:spPr bwMode="auto">
              <a:xfrm>
                <a:off x="572" y="1053"/>
                <a:ext cx="60" cy="16"/>
              </a:xfrm>
              <a:custGeom>
                <a:avLst/>
                <a:gdLst>
                  <a:gd name="T0" fmla="*/ 30 w 120"/>
                  <a:gd name="T1" fmla="*/ 7 h 31"/>
                  <a:gd name="T2" fmla="*/ 29 w 120"/>
                  <a:gd name="T3" fmla="*/ 8 h 31"/>
                  <a:gd name="T4" fmla="*/ 27 w 120"/>
                  <a:gd name="T5" fmla="*/ 8 h 31"/>
                  <a:gd name="T6" fmla="*/ 22 w 120"/>
                  <a:gd name="T7" fmla="*/ 8 h 31"/>
                  <a:gd name="T8" fmla="*/ 18 w 120"/>
                  <a:gd name="T9" fmla="*/ 7 h 31"/>
                  <a:gd name="T10" fmla="*/ 13 w 120"/>
                  <a:gd name="T11" fmla="*/ 6 h 31"/>
                  <a:gd name="T12" fmla="*/ 8 w 120"/>
                  <a:gd name="T13" fmla="*/ 4 h 31"/>
                  <a:gd name="T14" fmla="*/ 4 w 120"/>
                  <a:gd name="T15" fmla="*/ 3 h 31"/>
                  <a:gd name="T16" fmla="*/ 0 w 120"/>
                  <a:gd name="T17" fmla="*/ 0 h 31"/>
                  <a:gd name="T18" fmla="*/ 3 w 120"/>
                  <a:gd name="T19" fmla="*/ 1 h 31"/>
                  <a:gd name="T20" fmla="*/ 7 w 120"/>
                  <a:gd name="T21" fmla="*/ 2 h 31"/>
                  <a:gd name="T22" fmla="*/ 11 w 120"/>
                  <a:gd name="T23" fmla="*/ 2 h 31"/>
                  <a:gd name="T24" fmla="*/ 17 w 120"/>
                  <a:gd name="T25" fmla="*/ 3 h 31"/>
                  <a:gd name="T26" fmla="*/ 22 w 120"/>
                  <a:gd name="T27" fmla="*/ 4 h 31"/>
                  <a:gd name="T28" fmla="*/ 26 w 120"/>
                  <a:gd name="T29" fmla="*/ 5 h 31"/>
                  <a:gd name="T30" fmla="*/ 29 w 120"/>
                  <a:gd name="T31" fmla="*/ 6 h 31"/>
                  <a:gd name="T32" fmla="*/ 30 w 120"/>
                  <a:gd name="T33" fmla="*/ 7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0" h="31">
                    <a:moveTo>
                      <a:pt x="120" y="26"/>
                    </a:moveTo>
                    <a:lnTo>
                      <a:pt x="116" y="29"/>
                    </a:lnTo>
                    <a:lnTo>
                      <a:pt x="105" y="31"/>
                    </a:lnTo>
                    <a:lnTo>
                      <a:pt x="88" y="29"/>
                    </a:lnTo>
                    <a:lnTo>
                      <a:pt x="70" y="26"/>
                    </a:lnTo>
                    <a:lnTo>
                      <a:pt x="50" y="22"/>
                    </a:lnTo>
                    <a:lnTo>
                      <a:pt x="30" y="16"/>
                    </a:lnTo>
                    <a:lnTo>
                      <a:pt x="13" y="10"/>
                    </a:lnTo>
                    <a:lnTo>
                      <a:pt x="0" y="0"/>
                    </a:lnTo>
                    <a:lnTo>
                      <a:pt x="9" y="4"/>
                    </a:lnTo>
                    <a:lnTo>
                      <a:pt x="26" y="5"/>
                    </a:lnTo>
                    <a:lnTo>
                      <a:pt x="44" y="8"/>
                    </a:lnTo>
                    <a:lnTo>
                      <a:pt x="65" y="11"/>
                    </a:lnTo>
                    <a:lnTo>
                      <a:pt x="87" y="16"/>
                    </a:lnTo>
                    <a:lnTo>
                      <a:pt x="103" y="19"/>
                    </a:lnTo>
                    <a:lnTo>
                      <a:pt x="116" y="22"/>
                    </a:lnTo>
                    <a:lnTo>
                      <a:pt x="120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6" name="Freeform 458"/>
              <p:cNvSpPr>
                <a:spLocks/>
              </p:cNvSpPr>
              <p:nvPr/>
            </p:nvSpPr>
            <p:spPr bwMode="auto">
              <a:xfrm>
                <a:off x="561" y="1032"/>
                <a:ext cx="63" cy="11"/>
              </a:xfrm>
              <a:custGeom>
                <a:avLst/>
                <a:gdLst>
                  <a:gd name="T0" fmla="*/ 31 w 127"/>
                  <a:gd name="T1" fmla="*/ 4 h 23"/>
                  <a:gd name="T2" fmla="*/ 30 w 127"/>
                  <a:gd name="T3" fmla="*/ 5 h 23"/>
                  <a:gd name="T4" fmla="*/ 27 w 127"/>
                  <a:gd name="T5" fmla="*/ 5 h 23"/>
                  <a:gd name="T6" fmla="*/ 23 w 127"/>
                  <a:gd name="T7" fmla="*/ 5 h 23"/>
                  <a:gd name="T8" fmla="*/ 17 w 127"/>
                  <a:gd name="T9" fmla="*/ 5 h 23"/>
                  <a:gd name="T10" fmla="*/ 12 w 127"/>
                  <a:gd name="T11" fmla="*/ 4 h 23"/>
                  <a:gd name="T12" fmla="*/ 7 w 127"/>
                  <a:gd name="T13" fmla="*/ 3 h 23"/>
                  <a:gd name="T14" fmla="*/ 3 w 127"/>
                  <a:gd name="T15" fmla="*/ 1 h 23"/>
                  <a:gd name="T16" fmla="*/ 0 w 127"/>
                  <a:gd name="T17" fmla="*/ 0 h 23"/>
                  <a:gd name="T18" fmla="*/ 2 w 127"/>
                  <a:gd name="T19" fmla="*/ 0 h 23"/>
                  <a:gd name="T20" fmla="*/ 6 w 127"/>
                  <a:gd name="T21" fmla="*/ 0 h 23"/>
                  <a:gd name="T22" fmla="*/ 11 w 127"/>
                  <a:gd name="T23" fmla="*/ 1 h 23"/>
                  <a:gd name="T24" fmla="*/ 17 w 127"/>
                  <a:gd name="T25" fmla="*/ 1 h 23"/>
                  <a:gd name="T26" fmla="*/ 22 w 127"/>
                  <a:gd name="T27" fmla="*/ 2 h 23"/>
                  <a:gd name="T28" fmla="*/ 27 w 127"/>
                  <a:gd name="T29" fmla="*/ 2 h 23"/>
                  <a:gd name="T30" fmla="*/ 30 w 127"/>
                  <a:gd name="T31" fmla="*/ 3 h 23"/>
                  <a:gd name="T32" fmla="*/ 31 w 127"/>
                  <a:gd name="T33" fmla="*/ 4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7" h="23">
                    <a:moveTo>
                      <a:pt x="127" y="17"/>
                    </a:moveTo>
                    <a:lnTo>
                      <a:pt x="121" y="20"/>
                    </a:lnTo>
                    <a:lnTo>
                      <a:pt x="109" y="23"/>
                    </a:lnTo>
                    <a:lnTo>
                      <a:pt x="92" y="23"/>
                    </a:lnTo>
                    <a:lnTo>
                      <a:pt x="70" y="21"/>
                    </a:lnTo>
                    <a:lnTo>
                      <a:pt x="49" y="18"/>
                    </a:lnTo>
                    <a:lnTo>
                      <a:pt x="29" y="13"/>
                    </a:lnTo>
                    <a:lnTo>
                      <a:pt x="12" y="7"/>
                    </a:lnTo>
                    <a:lnTo>
                      <a:pt x="0" y="0"/>
                    </a:lnTo>
                    <a:lnTo>
                      <a:pt x="9" y="1"/>
                    </a:lnTo>
                    <a:lnTo>
                      <a:pt x="26" y="1"/>
                    </a:lnTo>
                    <a:lnTo>
                      <a:pt x="46" y="4"/>
                    </a:lnTo>
                    <a:lnTo>
                      <a:pt x="69" y="6"/>
                    </a:lnTo>
                    <a:lnTo>
                      <a:pt x="90" y="9"/>
                    </a:lnTo>
                    <a:lnTo>
                      <a:pt x="109" y="10"/>
                    </a:lnTo>
                    <a:lnTo>
                      <a:pt x="122" y="13"/>
                    </a:lnTo>
                    <a:lnTo>
                      <a:pt x="127" y="1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7" name="Freeform 459"/>
              <p:cNvSpPr>
                <a:spLocks/>
              </p:cNvSpPr>
              <p:nvPr/>
            </p:nvSpPr>
            <p:spPr bwMode="auto">
              <a:xfrm>
                <a:off x="558" y="1018"/>
                <a:ext cx="56" cy="9"/>
              </a:xfrm>
              <a:custGeom>
                <a:avLst/>
                <a:gdLst>
                  <a:gd name="T0" fmla="*/ 28 w 112"/>
                  <a:gd name="T1" fmla="*/ 4 h 17"/>
                  <a:gd name="T2" fmla="*/ 28 w 112"/>
                  <a:gd name="T3" fmla="*/ 4 h 17"/>
                  <a:gd name="T4" fmla="*/ 24 w 112"/>
                  <a:gd name="T5" fmla="*/ 5 h 17"/>
                  <a:gd name="T6" fmla="*/ 21 w 112"/>
                  <a:gd name="T7" fmla="*/ 5 h 17"/>
                  <a:gd name="T8" fmla="*/ 16 w 112"/>
                  <a:gd name="T9" fmla="*/ 4 h 17"/>
                  <a:gd name="T10" fmla="*/ 11 w 112"/>
                  <a:gd name="T11" fmla="*/ 4 h 17"/>
                  <a:gd name="T12" fmla="*/ 6 w 112"/>
                  <a:gd name="T13" fmla="*/ 3 h 17"/>
                  <a:gd name="T14" fmla="*/ 3 w 112"/>
                  <a:gd name="T15" fmla="*/ 2 h 17"/>
                  <a:gd name="T16" fmla="*/ 0 w 112"/>
                  <a:gd name="T17" fmla="*/ 0 h 17"/>
                  <a:gd name="T18" fmla="*/ 3 w 112"/>
                  <a:gd name="T19" fmla="*/ 1 h 17"/>
                  <a:gd name="T20" fmla="*/ 7 w 112"/>
                  <a:gd name="T21" fmla="*/ 1 h 17"/>
                  <a:gd name="T22" fmla="*/ 11 w 112"/>
                  <a:gd name="T23" fmla="*/ 1 h 17"/>
                  <a:gd name="T24" fmla="*/ 16 w 112"/>
                  <a:gd name="T25" fmla="*/ 1 h 17"/>
                  <a:gd name="T26" fmla="*/ 21 w 112"/>
                  <a:gd name="T27" fmla="*/ 2 h 17"/>
                  <a:gd name="T28" fmla="*/ 25 w 112"/>
                  <a:gd name="T29" fmla="*/ 2 h 17"/>
                  <a:gd name="T30" fmla="*/ 28 w 112"/>
                  <a:gd name="T31" fmla="*/ 3 h 17"/>
                  <a:gd name="T32" fmla="*/ 28 w 112"/>
                  <a:gd name="T33" fmla="*/ 4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12" h="17">
                    <a:moveTo>
                      <a:pt x="112" y="14"/>
                    </a:moveTo>
                    <a:lnTo>
                      <a:pt x="109" y="15"/>
                    </a:lnTo>
                    <a:lnTo>
                      <a:pt x="96" y="17"/>
                    </a:lnTo>
                    <a:lnTo>
                      <a:pt x="81" y="17"/>
                    </a:lnTo>
                    <a:lnTo>
                      <a:pt x="61" y="15"/>
                    </a:lnTo>
                    <a:lnTo>
                      <a:pt x="41" y="14"/>
                    </a:lnTo>
                    <a:lnTo>
                      <a:pt x="23" y="11"/>
                    </a:lnTo>
                    <a:lnTo>
                      <a:pt x="9" y="6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26" y="2"/>
                    </a:lnTo>
                    <a:lnTo>
                      <a:pt x="44" y="2"/>
                    </a:lnTo>
                    <a:lnTo>
                      <a:pt x="63" y="3"/>
                    </a:lnTo>
                    <a:lnTo>
                      <a:pt x="83" y="5"/>
                    </a:lnTo>
                    <a:lnTo>
                      <a:pt x="98" y="6"/>
                    </a:lnTo>
                    <a:lnTo>
                      <a:pt x="109" y="9"/>
                    </a:lnTo>
                    <a:lnTo>
                      <a:pt x="112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8" name="Freeform 460"/>
              <p:cNvSpPr>
                <a:spLocks/>
              </p:cNvSpPr>
              <p:nvPr/>
            </p:nvSpPr>
            <p:spPr bwMode="auto">
              <a:xfrm>
                <a:off x="553" y="993"/>
                <a:ext cx="49" cy="8"/>
              </a:xfrm>
              <a:custGeom>
                <a:avLst/>
                <a:gdLst>
                  <a:gd name="T0" fmla="*/ 25 w 96"/>
                  <a:gd name="T1" fmla="*/ 1 h 15"/>
                  <a:gd name="T2" fmla="*/ 24 w 96"/>
                  <a:gd name="T3" fmla="*/ 2 h 15"/>
                  <a:gd name="T4" fmla="*/ 22 w 96"/>
                  <a:gd name="T5" fmla="*/ 3 h 15"/>
                  <a:gd name="T6" fmla="*/ 19 w 96"/>
                  <a:gd name="T7" fmla="*/ 4 h 15"/>
                  <a:gd name="T8" fmla="*/ 15 w 96"/>
                  <a:gd name="T9" fmla="*/ 4 h 15"/>
                  <a:gd name="T10" fmla="*/ 11 w 96"/>
                  <a:gd name="T11" fmla="*/ 4 h 15"/>
                  <a:gd name="T12" fmla="*/ 7 w 96"/>
                  <a:gd name="T13" fmla="*/ 3 h 15"/>
                  <a:gd name="T14" fmla="*/ 3 w 96"/>
                  <a:gd name="T15" fmla="*/ 2 h 15"/>
                  <a:gd name="T16" fmla="*/ 0 w 96"/>
                  <a:gd name="T17" fmla="*/ 1 h 15"/>
                  <a:gd name="T18" fmla="*/ 3 w 96"/>
                  <a:gd name="T19" fmla="*/ 1 h 15"/>
                  <a:gd name="T20" fmla="*/ 6 w 96"/>
                  <a:gd name="T21" fmla="*/ 1 h 15"/>
                  <a:gd name="T22" fmla="*/ 10 w 96"/>
                  <a:gd name="T23" fmla="*/ 1 h 15"/>
                  <a:gd name="T24" fmla="*/ 14 w 96"/>
                  <a:gd name="T25" fmla="*/ 0 h 15"/>
                  <a:gd name="T26" fmla="*/ 18 w 96"/>
                  <a:gd name="T27" fmla="*/ 0 h 15"/>
                  <a:gd name="T28" fmla="*/ 22 w 96"/>
                  <a:gd name="T29" fmla="*/ 0 h 15"/>
                  <a:gd name="T30" fmla="*/ 24 w 96"/>
                  <a:gd name="T31" fmla="*/ 1 h 15"/>
                  <a:gd name="T32" fmla="*/ 25 w 96"/>
                  <a:gd name="T33" fmla="*/ 1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6" h="15">
                    <a:moveTo>
                      <a:pt x="96" y="4"/>
                    </a:moveTo>
                    <a:lnTo>
                      <a:pt x="93" y="7"/>
                    </a:lnTo>
                    <a:lnTo>
                      <a:pt x="84" y="12"/>
                    </a:lnTo>
                    <a:lnTo>
                      <a:pt x="72" y="14"/>
                    </a:lnTo>
                    <a:lnTo>
                      <a:pt x="58" y="15"/>
                    </a:lnTo>
                    <a:lnTo>
                      <a:pt x="41" y="15"/>
                    </a:lnTo>
                    <a:lnTo>
                      <a:pt x="26" y="12"/>
                    </a:lnTo>
                    <a:lnTo>
                      <a:pt x="12" y="7"/>
                    </a:lnTo>
                    <a:lnTo>
                      <a:pt x="0" y="1"/>
                    </a:lnTo>
                    <a:lnTo>
                      <a:pt x="9" y="1"/>
                    </a:lnTo>
                    <a:lnTo>
                      <a:pt x="23" y="1"/>
                    </a:lnTo>
                    <a:lnTo>
                      <a:pt x="40" y="1"/>
                    </a:lnTo>
                    <a:lnTo>
                      <a:pt x="55" y="0"/>
                    </a:lnTo>
                    <a:lnTo>
                      <a:pt x="70" y="0"/>
                    </a:lnTo>
                    <a:lnTo>
                      <a:pt x="84" y="0"/>
                    </a:lnTo>
                    <a:lnTo>
                      <a:pt x="93" y="1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9" name="Freeform 461"/>
              <p:cNvSpPr>
                <a:spLocks/>
              </p:cNvSpPr>
              <p:nvPr/>
            </p:nvSpPr>
            <p:spPr bwMode="auto">
              <a:xfrm>
                <a:off x="560" y="953"/>
                <a:ext cx="22" cy="9"/>
              </a:xfrm>
              <a:custGeom>
                <a:avLst/>
                <a:gdLst>
                  <a:gd name="T0" fmla="*/ 11 w 46"/>
                  <a:gd name="T1" fmla="*/ 0 h 19"/>
                  <a:gd name="T2" fmla="*/ 10 w 46"/>
                  <a:gd name="T3" fmla="*/ 1 h 19"/>
                  <a:gd name="T4" fmla="*/ 9 w 46"/>
                  <a:gd name="T5" fmla="*/ 2 h 19"/>
                  <a:gd name="T6" fmla="*/ 8 w 46"/>
                  <a:gd name="T7" fmla="*/ 3 h 19"/>
                  <a:gd name="T8" fmla="*/ 6 w 46"/>
                  <a:gd name="T9" fmla="*/ 4 h 19"/>
                  <a:gd name="T10" fmla="*/ 4 w 46"/>
                  <a:gd name="T11" fmla="*/ 4 h 19"/>
                  <a:gd name="T12" fmla="*/ 2 w 46"/>
                  <a:gd name="T13" fmla="*/ 4 h 19"/>
                  <a:gd name="T14" fmla="*/ 1 w 46"/>
                  <a:gd name="T15" fmla="*/ 4 h 19"/>
                  <a:gd name="T16" fmla="*/ 0 w 46"/>
                  <a:gd name="T17" fmla="*/ 3 h 19"/>
                  <a:gd name="T18" fmla="*/ 1 w 46"/>
                  <a:gd name="T19" fmla="*/ 4 h 19"/>
                  <a:gd name="T20" fmla="*/ 3 w 46"/>
                  <a:gd name="T21" fmla="*/ 3 h 19"/>
                  <a:gd name="T22" fmla="*/ 5 w 46"/>
                  <a:gd name="T23" fmla="*/ 2 h 19"/>
                  <a:gd name="T24" fmla="*/ 7 w 46"/>
                  <a:gd name="T25" fmla="*/ 1 h 19"/>
                  <a:gd name="T26" fmla="*/ 8 w 46"/>
                  <a:gd name="T27" fmla="*/ 0 h 19"/>
                  <a:gd name="T28" fmla="*/ 10 w 46"/>
                  <a:gd name="T29" fmla="*/ 0 h 19"/>
                  <a:gd name="T30" fmla="*/ 10 w 46"/>
                  <a:gd name="T31" fmla="*/ 0 h 19"/>
                  <a:gd name="T32" fmla="*/ 11 w 46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19">
                    <a:moveTo>
                      <a:pt x="46" y="3"/>
                    </a:moveTo>
                    <a:lnTo>
                      <a:pt x="44" y="6"/>
                    </a:lnTo>
                    <a:lnTo>
                      <a:pt x="40" y="10"/>
                    </a:lnTo>
                    <a:lnTo>
                      <a:pt x="34" y="13"/>
                    </a:lnTo>
                    <a:lnTo>
                      <a:pt x="26" y="16"/>
                    </a:lnTo>
                    <a:lnTo>
                      <a:pt x="18" y="19"/>
                    </a:lnTo>
                    <a:lnTo>
                      <a:pt x="11" y="19"/>
                    </a:lnTo>
                    <a:lnTo>
                      <a:pt x="5" y="17"/>
                    </a:lnTo>
                    <a:lnTo>
                      <a:pt x="0" y="14"/>
                    </a:lnTo>
                    <a:lnTo>
                      <a:pt x="6" y="16"/>
                    </a:lnTo>
                    <a:lnTo>
                      <a:pt x="14" y="14"/>
                    </a:lnTo>
                    <a:lnTo>
                      <a:pt x="22" y="11"/>
                    </a:lnTo>
                    <a:lnTo>
                      <a:pt x="29" y="6"/>
                    </a:lnTo>
                    <a:lnTo>
                      <a:pt x="35" y="3"/>
                    </a:lnTo>
                    <a:lnTo>
                      <a:pt x="41" y="0"/>
                    </a:lnTo>
                    <a:lnTo>
                      <a:pt x="44" y="0"/>
                    </a:lnTo>
                    <a:lnTo>
                      <a:pt x="46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0" name="Freeform 462"/>
              <p:cNvSpPr>
                <a:spLocks/>
              </p:cNvSpPr>
              <p:nvPr/>
            </p:nvSpPr>
            <p:spPr bwMode="auto">
              <a:xfrm>
                <a:off x="592" y="1081"/>
                <a:ext cx="42" cy="11"/>
              </a:xfrm>
              <a:custGeom>
                <a:avLst/>
                <a:gdLst>
                  <a:gd name="T0" fmla="*/ 21 w 86"/>
                  <a:gd name="T1" fmla="*/ 5 h 21"/>
                  <a:gd name="T2" fmla="*/ 20 w 86"/>
                  <a:gd name="T3" fmla="*/ 5 h 21"/>
                  <a:gd name="T4" fmla="*/ 19 w 86"/>
                  <a:gd name="T5" fmla="*/ 6 h 21"/>
                  <a:gd name="T6" fmla="*/ 16 w 86"/>
                  <a:gd name="T7" fmla="*/ 6 h 21"/>
                  <a:gd name="T8" fmla="*/ 12 w 86"/>
                  <a:gd name="T9" fmla="*/ 5 h 21"/>
                  <a:gd name="T10" fmla="*/ 9 w 86"/>
                  <a:gd name="T11" fmla="*/ 5 h 21"/>
                  <a:gd name="T12" fmla="*/ 6 w 86"/>
                  <a:gd name="T13" fmla="*/ 4 h 21"/>
                  <a:gd name="T14" fmla="*/ 2 w 86"/>
                  <a:gd name="T15" fmla="*/ 2 h 21"/>
                  <a:gd name="T16" fmla="*/ 0 w 86"/>
                  <a:gd name="T17" fmla="*/ 0 h 21"/>
                  <a:gd name="T18" fmla="*/ 2 w 86"/>
                  <a:gd name="T19" fmla="*/ 1 h 21"/>
                  <a:gd name="T20" fmla="*/ 5 w 86"/>
                  <a:gd name="T21" fmla="*/ 2 h 21"/>
                  <a:gd name="T22" fmla="*/ 9 w 86"/>
                  <a:gd name="T23" fmla="*/ 2 h 21"/>
                  <a:gd name="T24" fmla="*/ 12 w 86"/>
                  <a:gd name="T25" fmla="*/ 3 h 21"/>
                  <a:gd name="T26" fmla="*/ 15 w 86"/>
                  <a:gd name="T27" fmla="*/ 3 h 21"/>
                  <a:gd name="T28" fmla="*/ 18 w 86"/>
                  <a:gd name="T29" fmla="*/ 4 h 21"/>
                  <a:gd name="T30" fmla="*/ 20 w 86"/>
                  <a:gd name="T31" fmla="*/ 4 h 21"/>
                  <a:gd name="T32" fmla="*/ 21 w 86"/>
                  <a:gd name="T33" fmla="*/ 5 h 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6" h="21">
                    <a:moveTo>
                      <a:pt x="86" y="18"/>
                    </a:moveTo>
                    <a:lnTo>
                      <a:pt x="83" y="20"/>
                    </a:lnTo>
                    <a:lnTo>
                      <a:pt x="77" y="21"/>
                    </a:lnTo>
                    <a:lnTo>
                      <a:pt x="66" y="21"/>
                    </a:lnTo>
                    <a:lnTo>
                      <a:pt x="52" y="20"/>
                    </a:lnTo>
                    <a:lnTo>
                      <a:pt x="38" y="18"/>
                    </a:lnTo>
                    <a:lnTo>
                      <a:pt x="25" y="14"/>
                    </a:lnTo>
                    <a:lnTo>
                      <a:pt x="11" y="8"/>
                    </a:lnTo>
                    <a:lnTo>
                      <a:pt x="0" y="0"/>
                    </a:lnTo>
                    <a:lnTo>
                      <a:pt x="11" y="3"/>
                    </a:lnTo>
                    <a:lnTo>
                      <a:pt x="23" y="5"/>
                    </a:lnTo>
                    <a:lnTo>
                      <a:pt x="37" y="8"/>
                    </a:lnTo>
                    <a:lnTo>
                      <a:pt x="52" y="9"/>
                    </a:lnTo>
                    <a:lnTo>
                      <a:pt x="64" y="11"/>
                    </a:lnTo>
                    <a:lnTo>
                      <a:pt x="75" y="14"/>
                    </a:lnTo>
                    <a:lnTo>
                      <a:pt x="83" y="15"/>
                    </a:lnTo>
                    <a:lnTo>
                      <a:pt x="86" y="1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1" name="Freeform 463"/>
              <p:cNvSpPr>
                <a:spLocks/>
              </p:cNvSpPr>
              <p:nvPr/>
            </p:nvSpPr>
            <p:spPr bwMode="auto">
              <a:xfrm>
                <a:off x="567" y="1044"/>
                <a:ext cx="61" cy="12"/>
              </a:xfrm>
              <a:custGeom>
                <a:avLst/>
                <a:gdLst>
                  <a:gd name="T0" fmla="*/ 30 w 123"/>
                  <a:gd name="T1" fmla="*/ 5 h 23"/>
                  <a:gd name="T2" fmla="*/ 29 w 123"/>
                  <a:gd name="T3" fmla="*/ 5 h 23"/>
                  <a:gd name="T4" fmla="*/ 26 w 123"/>
                  <a:gd name="T5" fmla="*/ 6 h 23"/>
                  <a:gd name="T6" fmla="*/ 22 w 123"/>
                  <a:gd name="T7" fmla="*/ 6 h 23"/>
                  <a:gd name="T8" fmla="*/ 17 w 123"/>
                  <a:gd name="T9" fmla="*/ 6 h 23"/>
                  <a:gd name="T10" fmla="*/ 12 w 123"/>
                  <a:gd name="T11" fmla="*/ 5 h 23"/>
                  <a:gd name="T12" fmla="*/ 7 w 123"/>
                  <a:gd name="T13" fmla="*/ 4 h 23"/>
                  <a:gd name="T14" fmla="*/ 2 w 123"/>
                  <a:gd name="T15" fmla="*/ 2 h 23"/>
                  <a:gd name="T16" fmla="*/ 0 w 123"/>
                  <a:gd name="T17" fmla="*/ 0 h 23"/>
                  <a:gd name="T18" fmla="*/ 2 w 123"/>
                  <a:gd name="T19" fmla="*/ 0 h 23"/>
                  <a:gd name="T20" fmla="*/ 6 w 123"/>
                  <a:gd name="T21" fmla="*/ 1 h 23"/>
                  <a:gd name="T22" fmla="*/ 11 w 123"/>
                  <a:gd name="T23" fmla="*/ 1 h 23"/>
                  <a:gd name="T24" fmla="*/ 16 w 123"/>
                  <a:gd name="T25" fmla="*/ 2 h 23"/>
                  <a:gd name="T26" fmla="*/ 21 w 123"/>
                  <a:gd name="T27" fmla="*/ 2 h 23"/>
                  <a:gd name="T28" fmla="*/ 26 w 123"/>
                  <a:gd name="T29" fmla="*/ 3 h 23"/>
                  <a:gd name="T30" fmla="*/ 29 w 123"/>
                  <a:gd name="T31" fmla="*/ 4 h 23"/>
                  <a:gd name="T32" fmla="*/ 30 w 123"/>
                  <a:gd name="T33" fmla="*/ 5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23" h="23">
                    <a:moveTo>
                      <a:pt x="123" y="17"/>
                    </a:moveTo>
                    <a:lnTo>
                      <a:pt x="118" y="20"/>
                    </a:lnTo>
                    <a:lnTo>
                      <a:pt x="106" y="23"/>
                    </a:lnTo>
                    <a:lnTo>
                      <a:pt x="89" y="23"/>
                    </a:lnTo>
                    <a:lnTo>
                      <a:pt x="69" y="22"/>
                    </a:lnTo>
                    <a:lnTo>
                      <a:pt x="48" y="18"/>
                    </a:lnTo>
                    <a:lnTo>
                      <a:pt x="28" y="14"/>
                    </a:lnTo>
                    <a:lnTo>
                      <a:pt x="11" y="8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5" y="2"/>
                    </a:lnTo>
                    <a:lnTo>
                      <a:pt x="45" y="3"/>
                    </a:lnTo>
                    <a:lnTo>
                      <a:pt x="66" y="6"/>
                    </a:lnTo>
                    <a:lnTo>
                      <a:pt x="87" y="8"/>
                    </a:lnTo>
                    <a:lnTo>
                      <a:pt x="106" y="11"/>
                    </a:lnTo>
                    <a:lnTo>
                      <a:pt x="118" y="14"/>
                    </a:lnTo>
                    <a:lnTo>
                      <a:pt x="123" y="1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2" name="Freeform 464"/>
              <p:cNvSpPr>
                <a:spLocks/>
              </p:cNvSpPr>
              <p:nvPr/>
            </p:nvSpPr>
            <p:spPr bwMode="auto">
              <a:xfrm>
                <a:off x="555" y="1004"/>
                <a:ext cx="55" cy="7"/>
              </a:xfrm>
              <a:custGeom>
                <a:avLst/>
                <a:gdLst>
                  <a:gd name="T0" fmla="*/ 28 w 110"/>
                  <a:gd name="T1" fmla="*/ 1 h 13"/>
                  <a:gd name="T2" fmla="*/ 27 w 110"/>
                  <a:gd name="T3" fmla="*/ 2 h 13"/>
                  <a:gd name="T4" fmla="*/ 24 w 110"/>
                  <a:gd name="T5" fmla="*/ 3 h 13"/>
                  <a:gd name="T6" fmla="*/ 21 w 110"/>
                  <a:gd name="T7" fmla="*/ 4 h 13"/>
                  <a:gd name="T8" fmla="*/ 16 w 110"/>
                  <a:gd name="T9" fmla="*/ 4 h 13"/>
                  <a:gd name="T10" fmla="*/ 12 w 110"/>
                  <a:gd name="T11" fmla="*/ 4 h 13"/>
                  <a:gd name="T12" fmla="*/ 7 w 110"/>
                  <a:gd name="T13" fmla="*/ 3 h 13"/>
                  <a:gd name="T14" fmla="*/ 3 w 110"/>
                  <a:gd name="T15" fmla="*/ 2 h 13"/>
                  <a:gd name="T16" fmla="*/ 0 w 110"/>
                  <a:gd name="T17" fmla="*/ 1 h 13"/>
                  <a:gd name="T18" fmla="*/ 3 w 110"/>
                  <a:gd name="T19" fmla="*/ 1 h 13"/>
                  <a:gd name="T20" fmla="*/ 7 w 110"/>
                  <a:gd name="T21" fmla="*/ 1 h 13"/>
                  <a:gd name="T22" fmla="*/ 11 w 110"/>
                  <a:gd name="T23" fmla="*/ 1 h 13"/>
                  <a:gd name="T24" fmla="*/ 16 w 110"/>
                  <a:gd name="T25" fmla="*/ 0 h 13"/>
                  <a:gd name="T26" fmla="*/ 21 w 110"/>
                  <a:gd name="T27" fmla="*/ 0 h 13"/>
                  <a:gd name="T28" fmla="*/ 24 w 110"/>
                  <a:gd name="T29" fmla="*/ 0 h 13"/>
                  <a:gd name="T30" fmla="*/ 27 w 110"/>
                  <a:gd name="T31" fmla="*/ 1 h 13"/>
                  <a:gd name="T32" fmla="*/ 28 w 110"/>
                  <a:gd name="T33" fmla="*/ 1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10" h="13">
                    <a:moveTo>
                      <a:pt x="110" y="4"/>
                    </a:moveTo>
                    <a:lnTo>
                      <a:pt x="105" y="7"/>
                    </a:lnTo>
                    <a:lnTo>
                      <a:pt x="96" y="10"/>
                    </a:lnTo>
                    <a:lnTo>
                      <a:pt x="81" y="13"/>
                    </a:lnTo>
                    <a:lnTo>
                      <a:pt x="64" y="13"/>
                    </a:lnTo>
                    <a:lnTo>
                      <a:pt x="46" y="13"/>
                    </a:lnTo>
                    <a:lnTo>
                      <a:pt x="27" y="12"/>
                    </a:lnTo>
                    <a:lnTo>
                      <a:pt x="12" y="7"/>
                    </a:lnTo>
                    <a:lnTo>
                      <a:pt x="0" y="1"/>
                    </a:lnTo>
                    <a:lnTo>
                      <a:pt x="11" y="1"/>
                    </a:lnTo>
                    <a:lnTo>
                      <a:pt x="26" y="1"/>
                    </a:lnTo>
                    <a:lnTo>
                      <a:pt x="43" y="1"/>
                    </a:lnTo>
                    <a:lnTo>
                      <a:pt x="63" y="0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105" y="1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3" name="Freeform 465"/>
              <p:cNvSpPr>
                <a:spLocks/>
              </p:cNvSpPr>
              <p:nvPr/>
            </p:nvSpPr>
            <p:spPr bwMode="auto">
              <a:xfrm>
                <a:off x="554" y="982"/>
                <a:ext cx="45" cy="6"/>
              </a:xfrm>
              <a:custGeom>
                <a:avLst/>
                <a:gdLst>
                  <a:gd name="T0" fmla="*/ 22 w 91"/>
                  <a:gd name="T1" fmla="*/ 2 h 13"/>
                  <a:gd name="T2" fmla="*/ 22 w 91"/>
                  <a:gd name="T3" fmla="*/ 2 h 13"/>
                  <a:gd name="T4" fmla="*/ 19 w 91"/>
                  <a:gd name="T5" fmla="*/ 3 h 13"/>
                  <a:gd name="T6" fmla="*/ 15 w 91"/>
                  <a:gd name="T7" fmla="*/ 3 h 13"/>
                  <a:gd name="T8" fmla="*/ 12 w 91"/>
                  <a:gd name="T9" fmla="*/ 3 h 13"/>
                  <a:gd name="T10" fmla="*/ 7 w 91"/>
                  <a:gd name="T11" fmla="*/ 2 h 13"/>
                  <a:gd name="T12" fmla="*/ 4 w 91"/>
                  <a:gd name="T13" fmla="*/ 2 h 13"/>
                  <a:gd name="T14" fmla="*/ 1 w 91"/>
                  <a:gd name="T15" fmla="*/ 1 h 13"/>
                  <a:gd name="T16" fmla="*/ 0 w 91"/>
                  <a:gd name="T17" fmla="*/ 0 h 13"/>
                  <a:gd name="T18" fmla="*/ 2 w 91"/>
                  <a:gd name="T19" fmla="*/ 0 h 13"/>
                  <a:gd name="T20" fmla="*/ 5 w 91"/>
                  <a:gd name="T21" fmla="*/ 0 h 13"/>
                  <a:gd name="T22" fmla="*/ 8 w 91"/>
                  <a:gd name="T23" fmla="*/ 0 h 13"/>
                  <a:gd name="T24" fmla="*/ 12 w 91"/>
                  <a:gd name="T25" fmla="*/ 0 h 13"/>
                  <a:gd name="T26" fmla="*/ 15 w 91"/>
                  <a:gd name="T27" fmla="*/ 0 h 13"/>
                  <a:gd name="T28" fmla="*/ 19 w 91"/>
                  <a:gd name="T29" fmla="*/ 0 h 13"/>
                  <a:gd name="T30" fmla="*/ 21 w 91"/>
                  <a:gd name="T31" fmla="*/ 1 h 13"/>
                  <a:gd name="T32" fmla="*/ 22 w 91"/>
                  <a:gd name="T33" fmla="*/ 2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1" h="13">
                    <a:moveTo>
                      <a:pt x="91" y="8"/>
                    </a:moveTo>
                    <a:lnTo>
                      <a:pt x="88" y="11"/>
                    </a:lnTo>
                    <a:lnTo>
                      <a:pt x="77" y="13"/>
                    </a:lnTo>
                    <a:lnTo>
                      <a:pt x="63" y="13"/>
                    </a:lnTo>
                    <a:lnTo>
                      <a:pt x="48" y="13"/>
                    </a:lnTo>
                    <a:lnTo>
                      <a:pt x="31" y="11"/>
                    </a:lnTo>
                    <a:lnTo>
                      <a:pt x="17" y="8"/>
                    </a:lnTo>
                    <a:lnTo>
                      <a:pt x="7" y="5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63" y="2"/>
                    </a:lnTo>
                    <a:lnTo>
                      <a:pt x="77" y="3"/>
                    </a:lnTo>
                    <a:lnTo>
                      <a:pt x="86" y="5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4" name="Freeform 466"/>
              <p:cNvSpPr>
                <a:spLocks/>
              </p:cNvSpPr>
              <p:nvPr/>
            </p:nvSpPr>
            <p:spPr bwMode="auto">
              <a:xfrm>
                <a:off x="556" y="968"/>
                <a:ext cx="28" cy="7"/>
              </a:xfrm>
              <a:custGeom>
                <a:avLst/>
                <a:gdLst>
                  <a:gd name="T0" fmla="*/ 14 w 56"/>
                  <a:gd name="T1" fmla="*/ 1 h 14"/>
                  <a:gd name="T2" fmla="*/ 14 w 56"/>
                  <a:gd name="T3" fmla="*/ 2 h 14"/>
                  <a:gd name="T4" fmla="*/ 12 w 56"/>
                  <a:gd name="T5" fmla="*/ 3 h 14"/>
                  <a:gd name="T6" fmla="*/ 11 w 56"/>
                  <a:gd name="T7" fmla="*/ 3 h 14"/>
                  <a:gd name="T8" fmla="*/ 8 w 56"/>
                  <a:gd name="T9" fmla="*/ 4 h 14"/>
                  <a:gd name="T10" fmla="*/ 6 w 56"/>
                  <a:gd name="T11" fmla="*/ 4 h 14"/>
                  <a:gd name="T12" fmla="*/ 3 w 56"/>
                  <a:gd name="T13" fmla="*/ 4 h 14"/>
                  <a:gd name="T14" fmla="*/ 1 w 56"/>
                  <a:gd name="T15" fmla="*/ 4 h 14"/>
                  <a:gd name="T16" fmla="*/ 0 w 56"/>
                  <a:gd name="T17" fmla="*/ 2 h 14"/>
                  <a:gd name="T18" fmla="*/ 2 w 56"/>
                  <a:gd name="T19" fmla="*/ 3 h 14"/>
                  <a:gd name="T20" fmla="*/ 4 w 56"/>
                  <a:gd name="T21" fmla="*/ 3 h 14"/>
                  <a:gd name="T22" fmla="*/ 7 w 56"/>
                  <a:gd name="T23" fmla="*/ 2 h 14"/>
                  <a:gd name="T24" fmla="*/ 9 w 56"/>
                  <a:gd name="T25" fmla="*/ 1 h 14"/>
                  <a:gd name="T26" fmla="*/ 11 w 56"/>
                  <a:gd name="T27" fmla="*/ 1 h 14"/>
                  <a:gd name="T28" fmla="*/ 13 w 56"/>
                  <a:gd name="T29" fmla="*/ 0 h 14"/>
                  <a:gd name="T30" fmla="*/ 14 w 56"/>
                  <a:gd name="T31" fmla="*/ 0 h 14"/>
                  <a:gd name="T32" fmla="*/ 14 w 56"/>
                  <a:gd name="T33" fmla="*/ 1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6" h="14">
                    <a:moveTo>
                      <a:pt x="56" y="3"/>
                    </a:moveTo>
                    <a:lnTo>
                      <a:pt x="54" y="6"/>
                    </a:lnTo>
                    <a:lnTo>
                      <a:pt x="48" y="10"/>
                    </a:lnTo>
                    <a:lnTo>
                      <a:pt x="41" y="11"/>
                    </a:lnTo>
                    <a:lnTo>
                      <a:pt x="32" y="14"/>
                    </a:lnTo>
                    <a:lnTo>
                      <a:pt x="21" y="14"/>
                    </a:lnTo>
                    <a:lnTo>
                      <a:pt x="12" y="14"/>
                    </a:lnTo>
                    <a:lnTo>
                      <a:pt x="4" y="13"/>
                    </a:lnTo>
                    <a:lnTo>
                      <a:pt x="0" y="8"/>
                    </a:lnTo>
                    <a:lnTo>
                      <a:pt x="7" y="10"/>
                    </a:lnTo>
                    <a:lnTo>
                      <a:pt x="15" y="10"/>
                    </a:lnTo>
                    <a:lnTo>
                      <a:pt x="25" y="6"/>
                    </a:lnTo>
                    <a:lnTo>
                      <a:pt x="35" y="3"/>
                    </a:lnTo>
                    <a:lnTo>
                      <a:pt x="42" y="2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" name="Freeform 467"/>
              <p:cNvSpPr>
                <a:spLocks/>
              </p:cNvSpPr>
              <p:nvPr/>
            </p:nvSpPr>
            <p:spPr bwMode="auto">
              <a:xfrm>
                <a:off x="601" y="1094"/>
                <a:ext cx="27" cy="10"/>
              </a:xfrm>
              <a:custGeom>
                <a:avLst/>
                <a:gdLst>
                  <a:gd name="T0" fmla="*/ 0 w 55"/>
                  <a:gd name="T1" fmla="*/ 0 h 22"/>
                  <a:gd name="T2" fmla="*/ 1 w 55"/>
                  <a:gd name="T3" fmla="*/ 0 h 22"/>
                  <a:gd name="T4" fmla="*/ 3 w 55"/>
                  <a:gd name="T5" fmla="*/ 0 h 22"/>
                  <a:gd name="T6" fmla="*/ 5 w 55"/>
                  <a:gd name="T7" fmla="*/ 0 h 22"/>
                  <a:gd name="T8" fmla="*/ 8 w 55"/>
                  <a:gd name="T9" fmla="*/ 1 h 22"/>
                  <a:gd name="T10" fmla="*/ 10 w 55"/>
                  <a:gd name="T11" fmla="*/ 2 h 22"/>
                  <a:gd name="T12" fmla="*/ 12 w 55"/>
                  <a:gd name="T13" fmla="*/ 2 h 22"/>
                  <a:gd name="T14" fmla="*/ 13 w 55"/>
                  <a:gd name="T15" fmla="*/ 3 h 22"/>
                  <a:gd name="T16" fmla="*/ 13 w 55"/>
                  <a:gd name="T17" fmla="*/ 4 h 22"/>
                  <a:gd name="T18" fmla="*/ 13 w 55"/>
                  <a:gd name="T19" fmla="*/ 5 h 22"/>
                  <a:gd name="T20" fmla="*/ 11 w 55"/>
                  <a:gd name="T21" fmla="*/ 5 h 22"/>
                  <a:gd name="T22" fmla="*/ 9 w 55"/>
                  <a:gd name="T23" fmla="*/ 4 h 22"/>
                  <a:gd name="T24" fmla="*/ 7 w 55"/>
                  <a:gd name="T25" fmla="*/ 3 h 22"/>
                  <a:gd name="T26" fmla="*/ 4 w 55"/>
                  <a:gd name="T27" fmla="*/ 2 h 22"/>
                  <a:gd name="T28" fmla="*/ 3 w 55"/>
                  <a:gd name="T29" fmla="*/ 1 h 22"/>
                  <a:gd name="T30" fmla="*/ 1 w 55"/>
                  <a:gd name="T31" fmla="*/ 0 h 22"/>
                  <a:gd name="T32" fmla="*/ 0 w 55"/>
                  <a:gd name="T33" fmla="*/ 0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5" h="22">
                    <a:moveTo>
                      <a:pt x="0" y="0"/>
                    </a:moveTo>
                    <a:lnTo>
                      <a:pt x="4" y="0"/>
                    </a:lnTo>
                    <a:lnTo>
                      <a:pt x="12" y="2"/>
                    </a:lnTo>
                    <a:lnTo>
                      <a:pt x="21" y="3"/>
                    </a:lnTo>
                    <a:lnTo>
                      <a:pt x="32" y="5"/>
                    </a:lnTo>
                    <a:lnTo>
                      <a:pt x="41" y="8"/>
                    </a:lnTo>
                    <a:lnTo>
                      <a:pt x="48" y="10"/>
                    </a:lnTo>
                    <a:lnTo>
                      <a:pt x="53" y="14"/>
                    </a:lnTo>
                    <a:lnTo>
                      <a:pt x="55" y="19"/>
                    </a:lnTo>
                    <a:lnTo>
                      <a:pt x="52" y="22"/>
                    </a:lnTo>
                    <a:lnTo>
                      <a:pt x="45" y="22"/>
                    </a:lnTo>
                    <a:lnTo>
                      <a:pt x="36" y="20"/>
                    </a:lnTo>
                    <a:lnTo>
                      <a:pt x="29" y="16"/>
                    </a:lnTo>
                    <a:lnTo>
                      <a:pt x="19" y="11"/>
                    </a:lnTo>
                    <a:lnTo>
                      <a:pt x="12" y="7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6" name="Freeform 468"/>
              <p:cNvSpPr>
                <a:spLocks/>
              </p:cNvSpPr>
              <p:nvPr/>
            </p:nvSpPr>
            <p:spPr bwMode="auto">
              <a:xfrm>
                <a:off x="599" y="1092"/>
                <a:ext cx="5" cy="26"/>
              </a:xfrm>
              <a:custGeom>
                <a:avLst/>
                <a:gdLst>
                  <a:gd name="T0" fmla="*/ 0 w 11"/>
                  <a:gd name="T1" fmla="*/ 0 h 52"/>
                  <a:gd name="T2" fmla="*/ 0 w 11"/>
                  <a:gd name="T3" fmla="*/ 3 h 52"/>
                  <a:gd name="T4" fmla="*/ 0 w 11"/>
                  <a:gd name="T5" fmla="*/ 7 h 52"/>
                  <a:gd name="T6" fmla="*/ 0 w 11"/>
                  <a:gd name="T7" fmla="*/ 12 h 52"/>
                  <a:gd name="T8" fmla="*/ 1 w 11"/>
                  <a:gd name="T9" fmla="*/ 13 h 52"/>
                  <a:gd name="T10" fmla="*/ 2 w 11"/>
                  <a:gd name="T11" fmla="*/ 12 h 52"/>
                  <a:gd name="T12" fmla="*/ 2 w 11"/>
                  <a:gd name="T13" fmla="*/ 8 h 52"/>
                  <a:gd name="T14" fmla="*/ 1 w 11"/>
                  <a:gd name="T15" fmla="*/ 4 h 52"/>
                  <a:gd name="T16" fmla="*/ 0 w 11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" h="52">
                    <a:moveTo>
                      <a:pt x="2" y="0"/>
                    </a:moveTo>
                    <a:lnTo>
                      <a:pt x="2" y="10"/>
                    </a:lnTo>
                    <a:lnTo>
                      <a:pt x="0" y="28"/>
                    </a:lnTo>
                    <a:lnTo>
                      <a:pt x="0" y="45"/>
                    </a:lnTo>
                    <a:lnTo>
                      <a:pt x="6" y="52"/>
                    </a:lnTo>
                    <a:lnTo>
                      <a:pt x="11" y="46"/>
                    </a:lnTo>
                    <a:lnTo>
                      <a:pt x="9" y="31"/>
                    </a:lnTo>
                    <a:lnTo>
                      <a:pt x="5" y="1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7" name="Freeform 469"/>
              <p:cNvSpPr>
                <a:spLocks/>
              </p:cNvSpPr>
              <p:nvPr/>
            </p:nvSpPr>
            <p:spPr bwMode="auto">
              <a:xfrm>
                <a:off x="608" y="1100"/>
                <a:ext cx="16" cy="22"/>
              </a:xfrm>
              <a:custGeom>
                <a:avLst/>
                <a:gdLst>
                  <a:gd name="T0" fmla="*/ 0 w 32"/>
                  <a:gd name="T1" fmla="*/ 0 h 44"/>
                  <a:gd name="T2" fmla="*/ 1 w 32"/>
                  <a:gd name="T3" fmla="*/ 3 h 44"/>
                  <a:gd name="T4" fmla="*/ 4 w 32"/>
                  <a:gd name="T5" fmla="*/ 7 h 44"/>
                  <a:gd name="T6" fmla="*/ 6 w 32"/>
                  <a:gd name="T7" fmla="*/ 10 h 44"/>
                  <a:gd name="T8" fmla="*/ 8 w 32"/>
                  <a:gd name="T9" fmla="*/ 11 h 44"/>
                  <a:gd name="T10" fmla="*/ 8 w 32"/>
                  <a:gd name="T11" fmla="*/ 9 h 44"/>
                  <a:gd name="T12" fmla="*/ 6 w 32"/>
                  <a:gd name="T13" fmla="*/ 6 h 44"/>
                  <a:gd name="T14" fmla="*/ 3 w 32"/>
                  <a:gd name="T15" fmla="*/ 3 h 44"/>
                  <a:gd name="T16" fmla="*/ 0 w 32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" h="44">
                    <a:moveTo>
                      <a:pt x="0" y="0"/>
                    </a:moveTo>
                    <a:lnTo>
                      <a:pt x="4" y="9"/>
                    </a:lnTo>
                    <a:lnTo>
                      <a:pt x="14" y="26"/>
                    </a:lnTo>
                    <a:lnTo>
                      <a:pt x="21" y="39"/>
                    </a:lnTo>
                    <a:lnTo>
                      <a:pt x="30" y="44"/>
                    </a:lnTo>
                    <a:lnTo>
                      <a:pt x="32" y="36"/>
                    </a:lnTo>
                    <a:lnTo>
                      <a:pt x="23" y="23"/>
                    </a:lnTo>
                    <a:lnTo>
                      <a:pt x="9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8" name="Freeform 470"/>
              <p:cNvSpPr>
                <a:spLocks/>
              </p:cNvSpPr>
              <p:nvPr/>
            </p:nvSpPr>
            <p:spPr bwMode="auto">
              <a:xfrm>
                <a:off x="524" y="970"/>
                <a:ext cx="35" cy="8"/>
              </a:xfrm>
              <a:custGeom>
                <a:avLst/>
                <a:gdLst>
                  <a:gd name="T0" fmla="*/ 18 w 69"/>
                  <a:gd name="T1" fmla="*/ 1 h 15"/>
                  <a:gd name="T2" fmla="*/ 16 w 69"/>
                  <a:gd name="T3" fmla="*/ 2 h 15"/>
                  <a:gd name="T4" fmla="*/ 13 w 69"/>
                  <a:gd name="T5" fmla="*/ 3 h 15"/>
                  <a:gd name="T6" fmla="*/ 11 w 69"/>
                  <a:gd name="T7" fmla="*/ 4 h 15"/>
                  <a:gd name="T8" fmla="*/ 8 w 69"/>
                  <a:gd name="T9" fmla="*/ 4 h 15"/>
                  <a:gd name="T10" fmla="*/ 5 w 69"/>
                  <a:gd name="T11" fmla="*/ 4 h 15"/>
                  <a:gd name="T12" fmla="*/ 3 w 69"/>
                  <a:gd name="T13" fmla="*/ 4 h 15"/>
                  <a:gd name="T14" fmla="*/ 1 w 69"/>
                  <a:gd name="T15" fmla="*/ 3 h 15"/>
                  <a:gd name="T16" fmla="*/ 0 w 69"/>
                  <a:gd name="T17" fmla="*/ 2 h 15"/>
                  <a:gd name="T18" fmla="*/ 1 w 69"/>
                  <a:gd name="T19" fmla="*/ 1 h 15"/>
                  <a:gd name="T20" fmla="*/ 2 w 69"/>
                  <a:gd name="T21" fmla="*/ 0 h 15"/>
                  <a:gd name="T22" fmla="*/ 4 w 69"/>
                  <a:gd name="T23" fmla="*/ 0 h 15"/>
                  <a:gd name="T24" fmla="*/ 7 w 69"/>
                  <a:gd name="T25" fmla="*/ 0 h 15"/>
                  <a:gd name="T26" fmla="*/ 10 w 69"/>
                  <a:gd name="T27" fmla="*/ 1 h 15"/>
                  <a:gd name="T28" fmla="*/ 13 w 69"/>
                  <a:gd name="T29" fmla="*/ 1 h 15"/>
                  <a:gd name="T30" fmla="*/ 16 w 69"/>
                  <a:gd name="T31" fmla="*/ 1 h 15"/>
                  <a:gd name="T32" fmla="*/ 18 w 69"/>
                  <a:gd name="T33" fmla="*/ 1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5">
                    <a:moveTo>
                      <a:pt x="69" y="3"/>
                    </a:moveTo>
                    <a:lnTo>
                      <a:pt x="61" y="8"/>
                    </a:lnTo>
                    <a:lnTo>
                      <a:pt x="52" y="11"/>
                    </a:lnTo>
                    <a:lnTo>
                      <a:pt x="41" y="14"/>
                    </a:lnTo>
                    <a:lnTo>
                      <a:pt x="30" y="15"/>
                    </a:lnTo>
                    <a:lnTo>
                      <a:pt x="18" y="15"/>
                    </a:lnTo>
                    <a:lnTo>
                      <a:pt x="9" y="14"/>
                    </a:lnTo>
                    <a:lnTo>
                      <a:pt x="3" y="11"/>
                    </a:lnTo>
                    <a:lnTo>
                      <a:pt x="0" y="6"/>
                    </a:lnTo>
                    <a:lnTo>
                      <a:pt x="1" y="1"/>
                    </a:lnTo>
                    <a:lnTo>
                      <a:pt x="8" y="0"/>
                    </a:lnTo>
                    <a:lnTo>
                      <a:pt x="15" y="0"/>
                    </a:lnTo>
                    <a:lnTo>
                      <a:pt x="27" y="0"/>
                    </a:lnTo>
                    <a:lnTo>
                      <a:pt x="38" y="1"/>
                    </a:lnTo>
                    <a:lnTo>
                      <a:pt x="50" y="1"/>
                    </a:lnTo>
                    <a:lnTo>
                      <a:pt x="61" y="3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9" name="Freeform 471"/>
              <p:cNvSpPr>
                <a:spLocks/>
              </p:cNvSpPr>
              <p:nvPr/>
            </p:nvSpPr>
            <p:spPr bwMode="auto">
              <a:xfrm>
                <a:off x="532" y="944"/>
                <a:ext cx="33" cy="14"/>
              </a:xfrm>
              <a:custGeom>
                <a:avLst/>
                <a:gdLst>
                  <a:gd name="T0" fmla="*/ 17 w 66"/>
                  <a:gd name="T1" fmla="*/ 7 h 28"/>
                  <a:gd name="T2" fmla="*/ 15 w 66"/>
                  <a:gd name="T3" fmla="*/ 7 h 28"/>
                  <a:gd name="T4" fmla="*/ 13 w 66"/>
                  <a:gd name="T5" fmla="*/ 7 h 28"/>
                  <a:gd name="T6" fmla="*/ 10 w 66"/>
                  <a:gd name="T7" fmla="*/ 6 h 28"/>
                  <a:gd name="T8" fmla="*/ 7 w 66"/>
                  <a:gd name="T9" fmla="*/ 5 h 28"/>
                  <a:gd name="T10" fmla="*/ 5 w 66"/>
                  <a:gd name="T11" fmla="*/ 5 h 28"/>
                  <a:gd name="T12" fmla="*/ 2 w 66"/>
                  <a:gd name="T13" fmla="*/ 3 h 28"/>
                  <a:gd name="T14" fmla="*/ 1 w 66"/>
                  <a:gd name="T15" fmla="*/ 2 h 28"/>
                  <a:gd name="T16" fmla="*/ 0 w 66"/>
                  <a:gd name="T17" fmla="*/ 1 h 28"/>
                  <a:gd name="T18" fmla="*/ 1 w 66"/>
                  <a:gd name="T19" fmla="*/ 0 h 28"/>
                  <a:gd name="T20" fmla="*/ 3 w 66"/>
                  <a:gd name="T21" fmla="*/ 0 h 28"/>
                  <a:gd name="T22" fmla="*/ 5 w 66"/>
                  <a:gd name="T23" fmla="*/ 1 h 28"/>
                  <a:gd name="T24" fmla="*/ 8 w 66"/>
                  <a:gd name="T25" fmla="*/ 2 h 28"/>
                  <a:gd name="T26" fmla="*/ 11 w 66"/>
                  <a:gd name="T27" fmla="*/ 4 h 28"/>
                  <a:gd name="T28" fmla="*/ 13 w 66"/>
                  <a:gd name="T29" fmla="*/ 5 h 28"/>
                  <a:gd name="T30" fmla="*/ 16 w 66"/>
                  <a:gd name="T31" fmla="*/ 6 h 28"/>
                  <a:gd name="T32" fmla="*/ 17 w 66"/>
                  <a:gd name="T33" fmla="*/ 7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28">
                    <a:moveTo>
                      <a:pt x="66" y="28"/>
                    </a:moveTo>
                    <a:lnTo>
                      <a:pt x="60" y="28"/>
                    </a:lnTo>
                    <a:lnTo>
                      <a:pt x="49" y="26"/>
                    </a:lnTo>
                    <a:lnTo>
                      <a:pt x="38" y="23"/>
                    </a:lnTo>
                    <a:lnTo>
                      <a:pt x="28" y="20"/>
                    </a:lnTo>
                    <a:lnTo>
                      <a:pt x="17" y="17"/>
                    </a:lnTo>
                    <a:lnTo>
                      <a:pt x="8" y="12"/>
                    </a:lnTo>
                    <a:lnTo>
                      <a:pt x="2" y="8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9" y="0"/>
                    </a:lnTo>
                    <a:lnTo>
                      <a:pt x="19" y="3"/>
                    </a:lnTo>
                    <a:lnTo>
                      <a:pt x="31" y="8"/>
                    </a:lnTo>
                    <a:lnTo>
                      <a:pt x="41" y="14"/>
                    </a:lnTo>
                    <a:lnTo>
                      <a:pt x="52" y="20"/>
                    </a:lnTo>
                    <a:lnTo>
                      <a:pt x="61" y="24"/>
                    </a:lnTo>
                    <a:lnTo>
                      <a:pt x="66" y="2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0" name="Freeform 472"/>
              <p:cNvSpPr>
                <a:spLocks/>
              </p:cNvSpPr>
              <p:nvPr/>
            </p:nvSpPr>
            <p:spPr bwMode="auto">
              <a:xfrm>
                <a:off x="524" y="982"/>
                <a:ext cx="32" cy="8"/>
              </a:xfrm>
              <a:custGeom>
                <a:avLst/>
                <a:gdLst>
                  <a:gd name="T0" fmla="*/ 16 w 63"/>
                  <a:gd name="T1" fmla="*/ 0 h 16"/>
                  <a:gd name="T2" fmla="*/ 15 w 63"/>
                  <a:gd name="T3" fmla="*/ 2 h 16"/>
                  <a:gd name="T4" fmla="*/ 14 w 63"/>
                  <a:gd name="T5" fmla="*/ 3 h 16"/>
                  <a:gd name="T6" fmla="*/ 11 w 63"/>
                  <a:gd name="T7" fmla="*/ 4 h 16"/>
                  <a:gd name="T8" fmla="*/ 9 w 63"/>
                  <a:gd name="T9" fmla="*/ 4 h 16"/>
                  <a:gd name="T10" fmla="*/ 6 w 63"/>
                  <a:gd name="T11" fmla="*/ 4 h 16"/>
                  <a:gd name="T12" fmla="*/ 4 w 63"/>
                  <a:gd name="T13" fmla="*/ 4 h 16"/>
                  <a:gd name="T14" fmla="*/ 2 w 63"/>
                  <a:gd name="T15" fmla="*/ 4 h 16"/>
                  <a:gd name="T16" fmla="*/ 0 w 63"/>
                  <a:gd name="T17" fmla="*/ 3 h 16"/>
                  <a:gd name="T18" fmla="*/ 0 w 63"/>
                  <a:gd name="T19" fmla="*/ 2 h 16"/>
                  <a:gd name="T20" fmla="*/ 1 w 63"/>
                  <a:gd name="T21" fmla="*/ 1 h 16"/>
                  <a:gd name="T22" fmla="*/ 3 w 63"/>
                  <a:gd name="T23" fmla="*/ 1 h 16"/>
                  <a:gd name="T24" fmla="*/ 6 w 63"/>
                  <a:gd name="T25" fmla="*/ 1 h 16"/>
                  <a:gd name="T26" fmla="*/ 9 w 63"/>
                  <a:gd name="T27" fmla="*/ 1 h 16"/>
                  <a:gd name="T28" fmla="*/ 11 w 63"/>
                  <a:gd name="T29" fmla="*/ 1 h 16"/>
                  <a:gd name="T30" fmla="*/ 14 w 63"/>
                  <a:gd name="T31" fmla="*/ 1 h 16"/>
                  <a:gd name="T32" fmla="*/ 16 w 63"/>
                  <a:gd name="T33" fmla="*/ 0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3" h="16">
                    <a:moveTo>
                      <a:pt x="63" y="0"/>
                    </a:moveTo>
                    <a:lnTo>
                      <a:pt x="59" y="5"/>
                    </a:lnTo>
                    <a:lnTo>
                      <a:pt x="53" y="10"/>
                    </a:lnTo>
                    <a:lnTo>
                      <a:pt x="44" y="13"/>
                    </a:lnTo>
                    <a:lnTo>
                      <a:pt x="34" y="16"/>
                    </a:lnTo>
                    <a:lnTo>
                      <a:pt x="23" y="16"/>
                    </a:lnTo>
                    <a:lnTo>
                      <a:pt x="14" y="16"/>
                    </a:lnTo>
                    <a:lnTo>
                      <a:pt x="5" y="13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3" y="3"/>
                    </a:lnTo>
                    <a:lnTo>
                      <a:pt x="11" y="2"/>
                    </a:lnTo>
                    <a:lnTo>
                      <a:pt x="21" y="2"/>
                    </a:lnTo>
                    <a:lnTo>
                      <a:pt x="34" y="2"/>
                    </a:lnTo>
                    <a:lnTo>
                      <a:pt x="44" y="2"/>
                    </a:lnTo>
                    <a:lnTo>
                      <a:pt x="55" y="2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1" name="Freeform 473"/>
              <p:cNvSpPr>
                <a:spLocks/>
              </p:cNvSpPr>
              <p:nvPr/>
            </p:nvSpPr>
            <p:spPr bwMode="auto">
              <a:xfrm>
                <a:off x="522" y="994"/>
                <a:ext cx="34" cy="10"/>
              </a:xfrm>
              <a:custGeom>
                <a:avLst/>
                <a:gdLst>
                  <a:gd name="T0" fmla="*/ 17 w 68"/>
                  <a:gd name="T1" fmla="*/ 0 h 22"/>
                  <a:gd name="T2" fmla="*/ 16 w 68"/>
                  <a:gd name="T3" fmla="*/ 1 h 22"/>
                  <a:gd name="T4" fmla="*/ 14 w 68"/>
                  <a:gd name="T5" fmla="*/ 2 h 22"/>
                  <a:gd name="T6" fmla="*/ 12 w 68"/>
                  <a:gd name="T7" fmla="*/ 3 h 22"/>
                  <a:gd name="T8" fmla="*/ 9 w 68"/>
                  <a:gd name="T9" fmla="*/ 4 h 22"/>
                  <a:gd name="T10" fmla="*/ 6 w 68"/>
                  <a:gd name="T11" fmla="*/ 4 h 22"/>
                  <a:gd name="T12" fmla="*/ 4 w 68"/>
                  <a:gd name="T13" fmla="*/ 5 h 22"/>
                  <a:gd name="T14" fmla="*/ 2 w 68"/>
                  <a:gd name="T15" fmla="*/ 4 h 22"/>
                  <a:gd name="T16" fmla="*/ 0 w 68"/>
                  <a:gd name="T17" fmla="*/ 4 h 22"/>
                  <a:gd name="T18" fmla="*/ 0 w 68"/>
                  <a:gd name="T19" fmla="*/ 3 h 22"/>
                  <a:gd name="T20" fmla="*/ 2 w 68"/>
                  <a:gd name="T21" fmla="*/ 3 h 22"/>
                  <a:gd name="T22" fmla="*/ 4 w 68"/>
                  <a:gd name="T23" fmla="*/ 2 h 22"/>
                  <a:gd name="T24" fmla="*/ 6 w 68"/>
                  <a:gd name="T25" fmla="*/ 2 h 22"/>
                  <a:gd name="T26" fmla="*/ 9 w 68"/>
                  <a:gd name="T27" fmla="*/ 2 h 22"/>
                  <a:gd name="T28" fmla="*/ 12 w 68"/>
                  <a:gd name="T29" fmla="*/ 1 h 22"/>
                  <a:gd name="T30" fmla="*/ 15 w 68"/>
                  <a:gd name="T31" fmla="*/ 0 h 22"/>
                  <a:gd name="T32" fmla="*/ 17 w 68"/>
                  <a:gd name="T33" fmla="*/ 0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22">
                    <a:moveTo>
                      <a:pt x="68" y="0"/>
                    </a:moveTo>
                    <a:lnTo>
                      <a:pt x="63" y="6"/>
                    </a:lnTo>
                    <a:lnTo>
                      <a:pt x="55" y="11"/>
                    </a:lnTo>
                    <a:lnTo>
                      <a:pt x="46" y="16"/>
                    </a:lnTo>
                    <a:lnTo>
                      <a:pt x="34" y="19"/>
                    </a:lnTo>
                    <a:lnTo>
                      <a:pt x="23" y="20"/>
                    </a:lnTo>
                    <a:lnTo>
                      <a:pt x="13" y="22"/>
                    </a:lnTo>
                    <a:lnTo>
                      <a:pt x="5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5" y="13"/>
                    </a:lnTo>
                    <a:lnTo>
                      <a:pt x="13" y="9"/>
                    </a:lnTo>
                    <a:lnTo>
                      <a:pt x="22" y="8"/>
                    </a:lnTo>
                    <a:lnTo>
                      <a:pt x="34" y="8"/>
                    </a:lnTo>
                    <a:lnTo>
                      <a:pt x="46" y="5"/>
                    </a:lnTo>
                    <a:lnTo>
                      <a:pt x="57" y="3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2" name="Freeform 474"/>
              <p:cNvSpPr>
                <a:spLocks/>
              </p:cNvSpPr>
              <p:nvPr/>
            </p:nvSpPr>
            <p:spPr bwMode="auto">
              <a:xfrm>
                <a:off x="524" y="1004"/>
                <a:ext cx="33" cy="13"/>
              </a:xfrm>
              <a:custGeom>
                <a:avLst/>
                <a:gdLst>
                  <a:gd name="T0" fmla="*/ 17 w 64"/>
                  <a:gd name="T1" fmla="*/ 0 h 28"/>
                  <a:gd name="T2" fmla="*/ 15 w 64"/>
                  <a:gd name="T3" fmla="*/ 1 h 28"/>
                  <a:gd name="T4" fmla="*/ 13 w 64"/>
                  <a:gd name="T5" fmla="*/ 3 h 28"/>
                  <a:gd name="T6" fmla="*/ 11 w 64"/>
                  <a:gd name="T7" fmla="*/ 4 h 28"/>
                  <a:gd name="T8" fmla="*/ 8 w 64"/>
                  <a:gd name="T9" fmla="*/ 5 h 28"/>
                  <a:gd name="T10" fmla="*/ 5 w 64"/>
                  <a:gd name="T11" fmla="*/ 6 h 28"/>
                  <a:gd name="T12" fmla="*/ 3 w 64"/>
                  <a:gd name="T13" fmla="*/ 6 h 28"/>
                  <a:gd name="T14" fmla="*/ 1 w 64"/>
                  <a:gd name="T15" fmla="*/ 6 h 28"/>
                  <a:gd name="T16" fmla="*/ 0 w 64"/>
                  <a:gd name="T17" fmla="*/ 6 h 28"/>
                  <a:gd name="T18" fmla="*/ 1 w 64"/>
                  <a:gd name="T19" fmla="*/ 5 h 28"/>
                  <a:gd name="T20" fmla="*/ 2 w 64"/>
                  <a:gd name="T21" fmla="*/ 4 h 28"/>
                  <a:gd name="T22" fmla="*/ 4 w 64"/>
                  <a:gd name="T23" fmla="*/ 3 h 28"/>
                  <a:gd name="T24" fmla="*/ 6 w 64"/>
                  <a:gd name="T25" fmla="*/ 3 h 28"/>
                  <a:gd name="T26" fmla="*/ 9 w 64"/>
                  <a:gd name="T27" fmla="*/ 2 h 28"/>
                  <a:gd name="T28" fmla="*/ 12 w 64"/>
                  <a:gd name="T29" fmla="*/ 1 h 28"/>
                  <a:gd name="T30" fmla="*/ 15 w 64"/>
                  <a:gd name="T31" fmla="*/ 0 h 28"/>
                  <a:gd name="T32" fmla="*/ 17 w 64"/>
                  <a:gd name="T33" fmla="*/ 0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28">
                    <a:moveTo>
                      <a:pt x="64" y="0"/>
                    </a:moveTo>
                    <a:lnTo>
                      <a:pt x="59" y="6"/>
                    </a:lnTo>
                    <a:lnTo>
                      <a:pt x="50" y="14"/>
                    </a:lnTo>
                    <a:lnTo>
                      <a:pt x="41" y="19"/>
                    </a:lnTo>
                    <a:lnTo>
                      <a:pt x="30" y="23"/>
                    </a:lnTo>
                    <a:lnTo>
                      <a:pt x="20" y="26"/>
                    </a:lnTo>
                    <a:lnTo>
                      <a:pt x="11" y="28"/>
                    </a:lnTo>
                    <a:lnTo>
                      <a:pt x="3" y="28"/>
                    </a:lnTo>
                    <a:lnTo>
                      <a:pt x="0" y="25"/>
                    </a:lnTo>
                    <a:lnTo>
                      <a:pt x="1" y="22"/>
                    </a:lnTo>
                    <a:lnTo>
                      <a:pt x="6" y="17"/>
                    </a:lnTo>
                    <a:lnTo>
                      <a:pt x="14" y="14"/>
                    </a:lnTo>
                    <a:lnTo>
                      <a:pt x="24" y="12"/>
                    </a:lnTo>
                    <a:lnTo>
                      <a:pt x="35" y="9"/>
                    </a:lnTo>
                    <a:lnTo>
                      <a:pt x="46" y="6"/>
                    </a:lnTo>
                    <a:lnTo>
                      <a:pt x="56" y="3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3" name="Freeform 475"/>
              <p:cNvSpPr>
                <a:spLocks/>
              </p:cNvSpPr>
              <p:nvPr/>
            </p:nvSpPr>
            <p:spPr bwMode="auto">
              <a:xfrm>
                <a:off x="526" y="1016"/>
                <a:ext cx="34" cy="20"/>
              </a:xfrm>
              <a:custGeom>
                <a:avLst/>
                <a:gdLst>
                  <a:gd name="T0" fmla="*/ 17 w 67"/>
                  <a:gd name="T1" fmla="*/ 0 h 41"/>
                  <a:gd name="T2" fmla="*/ 15 w 67"/>
                  <a:gd name="T3" fmla="*/ 1 h 41"/>
                  <a:gd name="T4" fmla="*/ 13 w 67"/>
                  <a:gd name="T5" fmla="*/ 3 h 41"/>
                  <a:gd name="T6" fmla="*/ 11 w 67"/>
                  <a:gd name="T7" fmla="*/ 5 h 41"/>
                  <a:gd name="T8" fmla="*/ 8 w 67"/>
                  <a:gd name="T9" fmla="*/ 7 h 41"/>
                  <a:gd name="T10" fmla="*/ 5 w 67"/>
                  <a:gd name="T11" fmla="*/ 9 h 41"/>
                  <a:gd name="T12" fmla="*/ 3 w 67"/>
                  <a:gd name="T13" fmla="*/ 9 h 41"/>
                  <a:gd name="T14" fmla="*/ 2 w 67"/>
                  <a:gd name="T15" fmla="*/ 10 h 41"/>
                  <a:gd name="T16" fmla="*/ 0 w 67"/>
                  <a:gd name="T17" fmla="*/ 9 h 41"/>
                  <a:gd name="T18" fmla="*/ 0 w 67"/>
                  <a:gd name="T19" fmla="*/ 8 h 41"/>
                  <a:gd name="T20" fmla="*/ 2 w 67"/>
                  <a:gd name="T21" fmla="*/ 6 h 41"/>
                  <a:gd name="T22" fmla="*/ 4 w 67"/>
                  <a:gd name="T23" fmla="*/ 5 h 41"/>
                  <a:gd name="T24" fmla="*/ 7 w 67"/>
                  <a:gd name="T25" fmla="*/ 4 h 41"/>
                  <a:gd name="T26" fmla="*/ 10 w 67"/>
                  <a:gd name="T27" fmla="*/ 3 h 41"/>
                  <a:gd name="T28" fmla="*/ 13 w 67"/>
                  <a:gd name="T29" fmla="*/ 1 h 41"/>
                  <a:gd name="T30" fmla="*/ 15 w 67"/>
                  <a:gd name="T31" fmla="*/ 0 h 41"/>
                  <a:gd name="T32" fmla="*/ 17 w 67"/>
                  <a:gd name="T33" fmla="*/ 0 h 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7" h="41">
                    <a:moveTo>
                      <a:pt x="67" y="0"/>
                    </a:moveTo>
                    <a:lnTo>
                      <a:pt x="60" y="6"/>
                    </a:lnTo>
                    <a:lnTo>
                      <a:pt x="52" y="13"/>
                    </a:lnTo>
                    <a:lnTo>
                      <a:pt x="41" y="23"/>
                    </a:lnTo>
                    <a:lnTo>
                      <a:pt x="31" y="30"/>
                    </a:lnTo>
                    <a:lnTo>
                      <a:pt x="20" y="36"/>
                    </a:lnTo>
                    <a:lnTo>
                      <a:pt x="12" y="39"/>
                    </a:lnTo>
                    <a:lnTo>
                      <a:pt x="5" y="41"/>
                    </a:lnTo>
                    <a:lnTo>
                      <a:pt x="0" y="38"/>
                    </a:lnTo>
                    <a:lnTo>
                      <a:pt x="0" y="33"/>
                    </a:lnTo>
                    <a:lnTo>
                      <a:pt x="6" y="27"/>
                    </a:lnTo>
                    <a:lnTo>
                      <a:pt x="14" y="23"/>
                    </a:lnTo>
                    <a:lnTo>
                      <a:pt x="26" y="16"/>
                    </a:lnTo>
                    <a:lnTo>
                      <a:pt x="38" y="12"/>
                    </a:lnTo>
                    <a:lnTo>
                      <a:pt x="50" y="7"/>
                    </a:lnTo>
                    <a:lnTo>
                      <a:pt x="60" y="3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" name="Freeform 476"/>
              <p:cNvSpPr>
                <a:spLocks/>
              </p:cNvSpPr>
              <p:nvPr/>
            </p:nvSpPr>
            <p:spPr bwMode="auto">
              <a:xfrm>
                <a:off x="532" y="1030"/>
                <a:ext cx="33" cy="28"/>
              </a:xfrm>
              <a:custGeom>
                <a:avLst/>
                <a:gdLst>
                  <a:gd name="T0" fmla="*/ 17 w 66"/>
                  <a:gd name="T1" fmla="*/ 0 h 57"/>
                  <a:gd name="T2" fmla="*/ 15 w 66"/>
                  <a:gd name="T3" fmla="*/ 1 h 57"/>
                  <a:gd name="T4" fmla="*/ 13 w 66"/>
                  <a:gd name="T5" fmla="*/ 3 h 57"/>
                  <a:gd name="T6" fmla="*/ 11 w 66"/>
                  <a:gd name="T7" fmla="*/ 6 h 57"/>
                  <a:gd name="T8" fmla="*/ 8 w 66"/>
                  <a:gd name="T9" fmla="*/ 9 h 57"/>
                  <a:gd name="T10" fmla="*/ 5 w 66"/>
                  <a:gd name="T11" fmla="*/ 11 h 57"/>
                  <a:gd name="T12" fmla="*/ 3 w 66"/>
                  <a:gd name="T13" fmla="*/ 13 h 57"/>
                  <a:gd name="T14" fmla="*/ 1 w 66"/>
                  <a:gd name="T15" fmla="*/ 14 h 57"/>
                  <a:gd name="T16" fmla="*/ 0 w 66"/>
                  <a:gd name="T17" fmla="*/ 13 h 57"/>
                  <a:gd name="T18" fmla="*/ 1 w 66"/>
                  <a:gd name="T19" fmla="*/ 11 h 57"/>
                  <a:gd name="T20" fmla="*/ 2 w 66"/>
                  <a:gd name="T21" fmla="*/ 10 h 57"/>
                  <a:gd name="T22" fmla="*/ 5 w 66"/>
                  <a:gd name="T23" fmla="*/ 8 h 57"/>
                  <a:gd name="T24" fmla="*/ 8 w 66"/>
                  <a:gd name="T25" fmla="*/ 6 h 57"/>
                  <a:gd name="T26" fmla="*/ 10 w 66"/>
                  <a:gd name="T27" fmla="*/ 4 h 57"/>
                  <a:gd name="T28" fmla="*/ 13 w 66"/>
                  <a:gd name="T29" fmla="*/ 2 h 57"/>
                  <a:gd name="T30" fmla="*/ 16 w 66"/>
                  <a:gd name="T31" fmla="*/ 1 h 57"/>
                  <a:gd name="T32" fmla="*/ 17 w 66"/>
                  <a:gd name="T33" fmla="*/ 0 h 5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57">
                    <a:moveTo>
                      <a:pt x="66" y="0"/>
                    </a:moveTo>
                    <a:lnTo>
                      <a:pt x="60" y="6"/>
                    </a:lnTo>
                    <a:lnTo>
                      <a:pt x="52" y="15"/>
                    </a:lnTo>
                    <a:lnTo>
                      <a:pt x="41" y="26"/>
                    </a:lnTo>
                    <a:lnTo>
                      <a:pt x="31" y="37"/>
                    </a:lnTo>
                    <a:lnTo>
                      <a:pt x="20" y="46"/>
                    </a:lnTo>
                    <a:lnTo>
                      <a:pt x="11" y="54"/>
                    </a:lnTo>
                    <a:lnTo>
                      <a:pt x="3" y="57"/>
                    </a:lnTo>
                    <a:lnTo>
                      <a:pt x="0" y="54"/>
                    </a:lnTo>
                    <a:lnTo>
                      <a:pt x="2" y="47"/>
                    </a:lnTo>
                    <a:lnTo>
                      <a:pt x="8" y="40"/>
                    </a:lnTo>
                    <a:lnTo>
                      <a:pt x="17" y="32"/>
                    </a:lnTo>
                    <a:lnTo>
                      <a:pt x="29" y="25"/>
                    </a:lnTo>
                    <a:lnTo>
                      <a:pt x="40" y="17"/>
                    </a:lnTo>
                    <a:lnTo>
                      <a:pt x="52" y="9"/>
                    </a:lnTo>
                    <a:lnTo>
                      <a:pt x="61" y="5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" name="Freeform 477"/>
              <p:cNvSpPr>
                <a:spLocks/>
              </p:cNvSpPr>
              <p:nvPr/>
            </p:nvSpPr>
            <p:spPr bwMode="auto">
              <a:xfrm>
                <a:off x="537" y="1046"/>
                <a:ext cx="33" cy="32"/>
              </a:xfrm>
              <a:custGeom>
                <a:avLst/>
                <a:gdLst>
                  <a:gd name="T0" fmla="*/ 16 w 68"/>
                  <a:gd name="T1" fmla="*/ 0 h 64"/>
                  <a:gd name="T2" fmla="*/ 15 w 68"/>
                  <a:gd name="T3" fmla="*/ 2 h 64"/>
                  <a:gd name="T4" fmla="*/ 13 w 68"/>
                  <a:gd name="T5" fmla="*/ 5 h 64"/>
                  <a:gd name="T6" fmla="*/ 11 w 68"/>
                  <a:gd name="T7" fmla="*/ 8 h 64"/>
                  <a:gd name="T8" fmla="*/ 8 w 68"/>
                  <a:gd name="T9" fmla="*/ 11 h 64"/>
                  <a:gd name="T10" fmla="*/ 5 w 68"/>
                  <a:gd name="T11" fmla="*/ 14 h 64"/>
                  <a:gd name="T12" fmla="*/ 3 w 68"/>
                  <a:gd name="T13" fmla="*/ 16 h 64"/>
                  <a:gd name="T14" fmla="*/ 1 w 68"/>
                  <a:gd name="T15" fmla="*/ 16 h 64"/>
                  <a:gd name="T16" fmla="*/ 0 w 68"/>
                  <a:gd name="T17" fmla="*/ 16 h 64"/>
                  <a:gd name="T18" fmla="*/ 0 w 68"/>
                  <a:gd name="T19" fmla="*/ 14 h 64"/>
                  <a:gd name="T20" fmla="*/ 1 w 68"/>
                  <a:gd name="T21" fmla="*/ 12 h 64"/>
                  <a:gd name="T22" fmla="*/ 4 w 68"/>
                  <a:gd name="T23" fmla="*/ 10 h 64"/>
                  <a:gd name="T24" fmla="*/ 7 w 68"/>
                  <a:gd name="T25" fmla="*/ 8 h 64"/>
                  <a:gd name="T26" fmla="*/ 9 w 68"/>
                  <a:gd name="T27" fmla="*/ 6 h 64"/>
                  <a:gd name="T28" fmla="*/ 12 w 68"/>
                  <a:gd name="T29" fmla="*/ 4 h 64"/>
                  <a:gd name="T30" fmla="*/ 15 w 68"/>
                  <a:gd name="T31" fmla="*/ 2 h 64"/>
                  <a:gd name="T32" fmla="*/ 16 w 68"/>
                  <a:gd name="T33" fmla="*/ 0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64">
                    <a:moveTo>
                      <a:pt x="68" y="0"/>
                    </a:moveTo>
                    <a:lnTo>
                      <a:pt x="63" y="8"/>
                    </a:lnTo>
                    <a:lnTo>
                      <a:pt x="55" y="19"/>
                    </a:lnTo>
                    <a:lnTo>
                      <a:pt x="45" y="31"/>
                    </a:lnTo>
                    <a:lnTo>
                      <a:pt x="34" y="43"/>
                    </a:lnTo>
                    <a:lnTo>
                      <a:pt x="23" y="54"/>
                    </a:lnTo>
                    <a:lnTo>
                      <a:pt x="14" y="61"/>
                    </a:lnTo>
                    <a:lnTo>
                      <a:pt x="5" y="64"/>
                    </a:lnTo>
                    <a:lnTo>
                      <a:pt x="0" y="61"/>
                    </a:lnTo>
                    <a:lnTo>
                      <a:pt x="0" y="55"/>
                    </a:lnTo>
                    <a:lnTo>
                      <a:pt x="5" y="48"/>
                    </a:lnTo>
                    <a:lnTo>
                      <a:pt x="16" y="40"/>
                    </a:lnTo>
                    <a:lnTo>
                      <a:pt x="28" y="31"/>
                    </a:lnTo>
                    <a:lnTo>
                      <a:pt x="40" y="23"/>
                    </a:lnTo>
                    <a:lnTo>
                      <a:pt x="52" y="14"/>
                    </a:lnTo>
                    <a:lnTo>
                      <a:pt x="61" y="6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" name="Freeform 478"/>
              <p:cNvSpPr>
                <a:spLocks/>
              </p:cNvSpPr>
              <p:nvPr/>
            </p:nvSpPr>
            <p:spPr bwMode="auto">
              <a:xfrm>
                <a:off x="546" y="1058"/>
                <a:ext cx="32" cy="36"/>
              </a:xfrm>
              <a:custGeom>
                <a:avLst/>
                <a:gdLst>
                  <a:gd name="T0" fmla="*/ 16 w 64"/>
                  <a:gd name="T1" fmla="*/ 0 h 73"/>
                  <a:gd name="T2" fmla="*/ 16 w 64"/>
                  <a:gd name="T3" fmla="*/ 2 h 73"/>
                  <a:gd name="T4" fmla="*/ 14 w 64"/>
                  <a:gd name="T5" fmla="*/ 5 h 73"/>
                  <a:gd name="T6" fmla="*/ 12 w 64"/>
                  <a:gd name="T7" fmla="*/ 8 h 73"/>
                  <a:gd name="T8" fmla="*/ 10 w 64"/>
                  <a:gd name="T9" fmla="*/ 11 h 73"/>
                  <a:gd name="T10" fmla="*/ 8 w 64"/>
                  <a:gd name="T11" fmla="*/ 14 h 73"/>
                  <a:gd name="T12" fmla="*/ 6 w 64"/>
                  <a:gd name="T13" fmla="*/ 16 h 73"/>
                  <a:gd name="T14" fmla="*/ 3 w 64"/>
                  <a:gd name="T15" fmla="*/ 17 h 73"/>
                  <a:gd name="T16" fmla="*/ 1 w 64"/>
                  <a:gd name="T17" fmla="*/ 18 h 73"/>
                  <a:gd name="T18" fmla="*/ 0 w 64"/>
                  <a:gd name="T19" fmla="*/ 17 h 73"/>
                  <a:gd name="T20" fmla="*/ 1 w 64"/>
                  <a:gd name="T21" fmla="*/ 15 h 73"/>
                  <a:gd name="T22" fmla="*/ 3 w 64"/>
                  <a:gd name="T23" fmla="*/ 13 h 73"/>
                  <a:gd name="T24" fmla="*/ 6 w 64"/>
                  <a:gd name="T25" fmla="*/ 9 h 73"/>
                  <a:gd name="T26" fmla="*/ 9 w 64"/>
                  <a:gd name="T27" fmla="*/ 6 h 73"/>
                  <a:gd name="T28" fmla="*/ 12 w 64"/>
                  <a:gd name="T29" fmla="*/ 3 h 73"/>
                  <a:gd name="T30" fmla="*/ 15 w 64"/>
                  <a:gd name="T31" fmla="*/ 1 h 73"/>
                  <a:gd name="T32" fmla="*/ 16 w 64"/>
                  <a:gd name="T33" fmla="*/ 0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73">
                    <a:moveTo>
                      <a:pt x="64" y="0"/>
                    </a:moveTo>
                    <a:lnTo>
                      <a:pt x="61" y="9"/>
                    </a:lnTo>
                    <a:lnTo>
                      <a:pt x="55" y="21"/>
                    </a:lnTo>
                    <a:lnTo>
                      <a:pt x="47" y="33"/>
                    </a:lnTo>
                    <a:lnTo>
                      <a:pt x="39" y="45"/>
                    </a:lnTo>
                    <a:lnTo>
                      <a:pt x="30" y="56"/>
                    </a:lnTo>
                    <a:lnTo>
                      <a:pt x="21" y="65"/>
                    </a:lnTo>
                    <a:lnTo>
                      <a:pt x="10" y="71"/>
                    </a:lnTo>
                    <a:lnTo>
                      <a:pt x="1" y="73"/>
                    </a:lnTo>
                    <a:lnTo>
                      <a:pt x="0" y="70"/>
                    </a:lnTo>
                    <a:lnTo>
                      <a:pt x="3" y="62"/>
                    </a:lnTo>
                    <a:lnTo>
                      <a:pt x="12" y="52"/>
                    </a:lnTo>
                    <a:lnTo>
                      <a:pt x="23" y="39"/>
                    </a:lnTo>
                    <a:lnTo>
                      <a:pt x="35" y="27"/>
                    </a:lnTo>
                    <a:lnTo>
                      <a:pt x="47" y="15"/>
                    </a:lnTo>
                    <a:lnTo>
                      <a:pt x="58" y="6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" name="Freeform 479"/>
              <p:cNvSpPr>
                <a:spLocks/>
              </p:cNvSpPr>
              <p:nvPr/>
            </p:nvSpPr>
            <p:spPr bwMode="auto">
              <a:xfrm>
                <a:off x="566" y="1067"/>
                <a:ext cx="15" cy="40"/>
              </a:xfrm>
              <a:custGeom>
                <a:avLst/>
                <a:gdLst>
                  <a:gd name="T0" fmla="*/ 0 w 29"/>
                  <a:gd name="T1" fmla="*/ 20 h 81"/>
                  <a:gd name="T2" fmla="*/ 1 w 29"/>
                  <a:gd name="T3" fmla="*/ 17 h 81"/>
                  <a:gd name="T4" fmla="*/ 3 w 29"/>
                  <a:gd name="T5" fmla="*/ 11 h 81"/>
                  <a:gd name="T6" fmla="*/ 5 w 29"/>
                  <a:gd name="T7" fmla="*/ 4 h 81"/>
                  <a:gd name="T8" fmla="*/ 7 w 29"/>
                  <a:gd name="T9" fmla="*/ 0 h 81"/>
                  <a:gd name="T10" fmla="*/ 8 w 29"/>
                  <a:gd name="T11" fmla="*/ 6 h 81"/>
                  <a:gd name="T12" fmla="*/ 6 w 29"/>
                  <a:gd name="T13" fmla="*/ 13 h 81"/>
                  <a:gd name="T14" fmla="*/ 4 w 29"/>
                  <a:gd name="T15" fmla="*/ 18 h 81"/>
                  <a:gd name="T16" fmla="*/ 0 w 29"/>
                  <a:gd name="T17" fmla="*/ 20 h 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81">
                    <a:moveTo>
                      <a:pt x="0" y="81"/>
                    </a:moveTo>
                    <a:lnTo>
                      <a:pt x="1" y="69"/>
                    </a:lnTo>
                    <a:lnTo>
                      <a:pt x="9" y="44"/>
                    </a:lnTo>
                    <a:lnTo>
                      <a:pt x="20" y="18"/>
                    </a:lnTo>
                    <a:lnTo>
                      <a:pt x="27" y="0"/>
                    </a:lnTo>
                    <a:lnTo>
                      <a:pt x="29" y="24"/>
                    </a:lnTo>
                    <a:lnTo>
                      <a:pt x="23" y="53"/>
                    </a:lnTo>
                    <a:lnTo>
                      <a:pt x="14" y="75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" name="Freeform 480"/>
              <p:cNvSpPr>
                <a:spLocks/>
              </p:cNvSpPr>
              <p:nvPr/>
            </p:nvSpPr>
            <p:spPr bwMode="auto">
              <a:xfrm>
                <a:off x="578" y="1081"/>
                <a:ext cx="14" cy="39"/>
              </a:xfrm>
              <a:custGeom>
                <a:avLst/>
                <a:gdLst>
                  <a:gd name="T0" fmla="*/ 0 w 29"/>
                  <a:gd name="T1" fmla="*/ 20 h 78"/>
                  <a:gd name="T2" fmla="*/ 0 w 29"/>
                  <a:gd name="T3" fmla="*/ 17 h 78"/>
                  <a:gd name="T4" fmla="*/ 2 w 29"/>
                  <a:gd name="T5" fmla="*/ 11 h 78"/>
                  <a:gd name="T6" fmla="*/ 5 w 29"/>
                  <a:gd name="T7" fmla="*/ 5 h 78"/>
                  <a:gd name="T8" fmla="*/ 6 w 29"/>
                  <a:gd name="T9" fmla="*/ 0 h 78"/>
                  <a:gd name="T10" fmla="*/ 7 w 29"/>
                  <a:gd name="T11" fmla="*/ 7 h 78"/>
                  <a:gd name="T12" fmla="*/ 5 w 29"/>
                  <a:gd name="T13" fmla="*/ 13 h 78"/>
                  <a:gd name="T14" fmla="*/ 3 w 29"/>
                  <a:gd name="T15" fmla="*/ 19 h 78"/>
                  <a:gd name="T16" fmla="*/ 0 w 29"/>
                  <a:gd name="T17" fmla="*/ 20 h 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9" h="78">
                    <a:moveTo>
                      <a:pt x="0" y="78"/>
                    </a:moveTo>
                    <a:lnTo>
                      <a:pt x="1" y="66"/>
                    </a:lnTo>
                    <a:lnTo>
                      <a:pt x="10" y="42"/>
                    </a:lnTo>
                    <a:lnTo>
                      <a:pt x="21" y="17"/>
                    </a:lnTo>
                    <a:lnTo>
                      <a:pt x="27" y="0"/>
                    </a:lnTo>
                    <a:lnTo>
                      <a:pt x="29" y="25"/>
                    </a:lnTo>
                    <a:lnTo>
                      <a:pt x="23" y="52"/>
                    </a:lnTo>
                    <a:lnTo>
                      <a:pt x="14" y="74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" name="Freeform 481"/>
              <p:cNvSpPr>
                <a:spLocks/>
              </p:cNvSpPr>
              <p:nvPr/>
            </p:nvSpPr>
            <p:spPr bwMode="auto">
              <a:xfrm>
                <a:off x="518" y="1041"/>
                <a:ext cx="42" cy="198"/>
              </a:xfrm>
              <a:custGeom>
                <a:avLst/>
                <a:gdLst>
                  <a:gd name="T0" fmla="*/ 3 w 86"/>
                  <a:gd name="T1" fmla="*/ 2 h 396"/>
                  <a:gd name="T2" fmla="*/ 2 w 86"/>
                  <a:gd name="T3" fmla="*/ 1 h 396"/>
                  <a:gd name="T4" fmla="*/ 1 w 86"/>
                  <a:gd name="T5" fmla="*/ 1 h 396"/>
                  <a:gd name="T6" fmla="*/ 0 w 86"/>
                  <a:gd name="T7" fmla="*/ 1 h 396"/>
                  <a:gd name="T8" fmla="*/ 0 w 86"/>
                  <a:gd name="T9" fmla="*/ 0 h 396"/>
                  <a:gd name="T10" fmla="*/ 7 w 86"/>
                  <a:gd name="T11" fmla="*/ 15 h 396"/>
                  <a:gd name="T12" fmla="*/ 12 w 86"/>
                  <a:gd name="T13" fmla="*/ 29 h 396"/>
                  <a:gd name="T14" fmla="*/ 15 w 86"/>
                  <a:gd name="T15" fmla="*/ 43 h 396"/>
                  <a:gd name="T16" fmla="*/ 17 w 86"/>
                  <a:gd name="T17" fmla="*/ 56 h 396"/>
                  <a:gd name="T18" fmla="*/ 18 w 86"/>
                  <a:gd name="T19" fmla="*/ 68 h 396"/>
                  <a:gd name="T20" fmla="*/ 19 w 86"/>
                  <a:gd name="T21" fmla="*/ 79 h 396"/>
                  <a:gd name="T22" fmla="*/ 19 w 86"/>
                  <a:gd name="T23" fmla="*/ 90 h 396"/>
                  <a:gd name="T24" fmla="*/ 18 w 86"/>
                  <a:gd name="T25" fmla="*/ 99 h 396"/>
                  <a:gd name="T26" fmla="*/ 20 w 86"/>
                  <a:gd name="T27" fmla="*/ 92 h 396"/>
                  <a:gd name="T28" fmla="*/ 21 w 86"/>
                  <a:gd name="T29" fmla="*/ 82 h 396"/>
                  <a:gd name="T30" fmla="*/ 21 w 86"/>
                  <a:gd name="T31" fmla="*/ 68 h 396"/>
                  <a:gd name="T32" fmla="*/ 20 w 86"/>
                  <a:gd name="T33" fmla="*/ 54 h 396"/>
                  <a:gd name="T34" fmla="*/ 18 w 86"/>
                  <a:gd name="T35" fmla="*/ 39 h 396"/>
                  <a:gd name="T36" fmla="*/ 14 w 86"/>
                  <a:gd name="T37" fmla="*/ 24 h 396"/>
                  <a:gd name="T38" fmla="*/ 10 w 86"/>
                  <a:gd name="T39" fmla="*/ 12 h 396"/>
                  <a:gd name="T40" fmla="*/ 3 w 86"/>
                  <a:gd name="T41" fmla="*/ 2 h 3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86" h="396">
                    <a:moveTo>
                      <a:pt x="12" y="5"/>
                    </a:moveTo>
                    <a:lnTo>
                      <a:pt x="9" y="3"/>
                    </a:lnTo>
                    <a:lnTo>
                      <a:pt x="6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29" y="58"/>
                    </a:lnTo>
                    <a:lnTo>
                      <a:pt x="51" y="115"/>
                    </a:lnTo>
                    <a:lnTo>
                      <a:pt x="64" y="170"/>
                    </a:lnTo>
                    <a:lnTo>
                      <a:pt x="72" y="222"/>
                    </a:lnTo>
                    <a:lnTo>
                      <a:pt x="75" y="270"/>
                    </a:lnTo>
                    <a:lnTo>
                      <a:pt x="77" y="316"/>
                    </a:lnTo>
                    <a:lnTo>
                      <a:pt x="77" y="357"/>
                    </a:lnTo>
                    <a:lnTo>
                      <a:pt x="75" y="396"/>
                    </a:lnTo>
                    <a:lnTo>
                      <a:pt x="81" y="367"/>
                    </a:lnTo>
                    <a:lnTo>
                      <a:pt x="86" y="325"/>
                    </a:lnTo>
                    <a:lnTo>
                      <a:pt x="86" y="272"/>
                    </a:lnTo>
                    <a:lnTo>
                      <a:pt x="83" y="214"/>
                    </a:lnTo>
                    <a:lnTo>
                      <a:pt x="73" y="154"/>
                    </a:lnTo>
                    <a:lnTo>
                      <a:pt x="60" y="96"/>
                    </a:lnTo>
                    <a:lnTo>
                      <a:pt x="40" y="46"/>
                    </a:lnTo>
                    <a:lnTo>
                      <a:pt x="12" y="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" name="Freeform 482"/>
              <p:cNvSpPr>
                <a:spLocks/>
              </p:cNvSpPr>
              <p:nvPr/>
            </p:nvSpPr>
            <p:spPr bwMode="auto">
              <a:xfrm>
                <a:off x="528" y="1198"/>
                <a:ext cx="30" cy="29"/>
              </a:xfrm>
              <a:custGeom>
                <a:avLst/>
                <a:gdLst>
                  <a:gd name="T0" fmla="*/ 0 w 59"/>
                  <a:gd name="T1" fmla="*/ 15 h 58"/>
                  <a:gd name="T2" fmla="*/ 1 w 59"/>
                  <a:gd name="T3" fmla="*/ 15 h 58"/>
                  <a:gd name="T4" fmla="*/ 3 w 59"/>
                  <a:gd name="T5" fmla="*/ 15 h 58"/>
                  <a:gd name="T6" fmla="*/ 5 w 59"/>
                  <a:gd name="T7" fmla="*/ 13 h 58"/>
                  <a:gd name="T8" fmla="*/ 8 w 59"/>
                  <a:gd name="T9" fmla="*/ 12 h 58"/>
                  <a:gd name="T10" fmla="*/ 10 w 59"/>
                  <a:gd name="T11" fmla="*/ 10 h 58"/>
                  <a:gd name="T12" fmla="*/ 12 w 59"/>
                  <a:gd name="T13" fmla="*/ 7 h 58"/>
                  <a:gd name="T14" fmla="*/ 14 w 59"/>
                  <a:gd name="T15" fmla="*/ 4 h 58"/>
                  <a:gd name="T16" fmla="*/ 15 w 59"/>
                  <a:gd name="T17" fmla="*/ 0 h 58"/>
                  <a:gd name="T18" fmla="*/ 14 w 59"/>
                  <a:gd name="T19" fmla="*/ 2 h 58"/>
                  <a:gd name="T20" fmla="*/ 11 w 59"/>
                  <a:gd name="T21" fmla="*/ 4 h 58"/>
                  <a:gd name="T22" fmla="*/ 9 w 59"/>
                  <a:gd name="T23" fmla="*/ 6 h 58"/>
                  <a:gd name="T24" fmla="*/ 6 w 59"/>
                  <a:gd name="T25" fmla="*/ 8 h 58"/>
                  <a:gd name="T26" fmla="*/ 4 w 59"/>
                  <a:gd name="T27" fmla="*/ 10 h 58"/>
                  <a:gd name="T28" fmla="*/ 2 w 59"/>
                  <a:gd name="T29" fmla="*/ 12 h 58"/>
                  <a:gd name="T30" fmla="*/ 1 w 59"/>
                  <a:gd name="T31" fmla="*/ 13 h 58"/>
                  <a:gd name="T32" fmla="*/ 0 w 59"/>
                  <a:gd name="T33" fmla="*/ 15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9" h="58">
                    <a:moveTo>
                      <a:pt x="0" y="57"/>
                    </a:moveTo>
                    <a:lnTo>
                      <a:pt x="3" y="58"/>
                    </a:lnTo>
                    <a:lnTo>
                      <a:pt x="9" y="57"/>
                    </a:lnTo>
                    <a:lnTo>
                      <a:pt x="18" y="52"/>
                    </a:lnTo>
                    <a:lnTo>
                      <a:pt x="29" y="46"/>
                    </a:lnTo>
                    <a:lnTo>
                      <a:pt x="38" y="37"/>
                    </a:lnTo>
                    <a:lnTo>
                      <a:pt x="48" y="26"/>
                    </a:lnTo>
                    <a:lnTo>
                      <a:pt x="55" y="14"/>
                    </a:lnTo>
                    <a:lnTo>
                      <a:pt x="59" y="0"/>
                    </a:lnTo>
                    <a:lnTo>
                      <a:pt x="53" y="8"/>
                    </a:lnTo>
                    <a:lnTo>
                      <a:pt x="44" y="15"/>
                    </a:lnTo>
                    <a:lnTo>
                      <a:pt x="35" y="23"/>
                    </a:lnTo>
                    <a:lnTo>
                      <a:pt x="24" y="31"/>
                    </a:lnTo>
                    <a:lnTo>
                      <a:pt x="13" y="40"/>
                    </a:lnTo>
                    <a:lnTo>
                      <a:pt x="6" y="46"/>
                    </a:lnTo>
                    <a:lnTo>
                      <a:pt x="1" y="52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" name="Freeform 483"/>
              <p:cNvSpPr>
                <a:spLocks/>
              </p:cNvSpPr>
              <p:nvPr/>
            </p:nvSpPr>
            <p:spPr bwMode="auto">
              <a:xfrm>
                <a:off x="525" y="1162"/>
                <a:ext cx="35" cy="37"/>
              </a:xfrm>
              <a:custGeom>
                <a:avLst/>
                <a:gdLst>
                  <a:gd name="T0" fmla="*/ 0 w 69"/>
                  <a:gd name="T1" fmla="*/ 18 h 73"/>
                  <a:gd name="T2" fmla="*/ 2 w 69"/>
                  <a:gd name="T3" fmla="*/ 19 h 73"/>
                  <a:gd name="T4" fmla="*/ 4 w 69"/>
                  <a:gd name="T5" fmla="*/ 18 h 73"/>
                  <a:gd name="T6" fmla="*/ 6 w 69"/>
                  <a:gd name="T7" fmla="*/ 16 h 73"/>
                  <a:gd name="T8" fmla="*/ 9 w 69"/>
                  <a:gd name="T9" fmla="*/ 14 h 73"/>
                  <a:gd name="T10" fmla="*/ 12 w 69"/>
                  <a:gd name="T11" fmla="*/ 11 h 73"/>
                  <a:gd name="T12" fmla="*/ 14 w 69"/>
                  <a:gd name="T13" fmla="*/ 8 h 73"/>
                  <a:gd name="T14" fmla="*/ 17 w 69"/>
                  <a:gd name="T15" fmla="*/ 4 h 73"/>
                  <a:gd name="T16" fmla="*/ 18 w 69"/>
                  <a:gd name="T17" fmla="*/ 0 h 73"/>
                  <a:gd name="T18" fmla="*/ 17 w 69"/>
                  <a:gd name="T19" fmla="*/ 2 h 73"/>
                  <a:gd name="T20" fmla="*/ 14 w 69"/>
                  <a:gd name="T21" fmla="*/ 4 h 73"/>
                  <a:gd name="T22" fmla="*/ 11 w 69"/>
                  <a:gd name="T23" fmla="*/ 6 h 73"/>
                  <a:gd name="T24" fmla="*/ 8 w 69"/>
                  <a:gd name="T25" fmla="*/ 9 h 73"/>
                  <a:gd name="T26" fmla="*/ 5 w 69"/>
                  <a:gd name="T27" fmla="*/ 12 h 73"/>
                  <a:gd name="T28" fmla="*/ 2 w 69"/>
                  <a:gd name="T29" fmla="*/ 14 h 73"/>
                  <a:gd name="T30" fmla="*/ 1 w 69"/>
                  <a:gd name="T31" fmla="*/ 17 h 73"/>
                  <a:gd name="T32" fmla="*/ 0 w 69"/>
                  <a:gd name="T33" fmla="*/ 18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73">
                    <a:moveTo>
                      <a:pt x="0" y="72"/>
                    </a:moveTo>
                    <a:lnTo>
                      <a:pt x="5" y="73"/>
                    </a:lnTo>
                    <a:lnTo>
                      <a:pt x="13" y="72"/>
                    </a:lnTo>
                    <a:lnTo>
                      <a:pt x="22" y="64"/>
                    </a:lnTo>
                    <a:lnTo>
                      <a:pt x="34" y="55"/>
                    </a:lnTo>
                    <a:lnTo>
                      <a:pt x="45" y="43"/>
                    </a:lnTo>
                    <a:lnTo>
                      <a:pt x="55" y="29"/>
                    </a:lnTo>
                    <a:lnTo>
                      <a:pt x="65" y="15"/>
                    </a:lnTo>
                    <a:lnTo>
                      <a:pt x="69" y="0"/>
                    </a:lnTo>
                    <a:lnTo>
                      <a:pt x="65" y="6"/>
                    </a:lnTo>
                    <a:lnTo>
                      <a:pt x="54" y="14"/>
                    </a:lnTo>
                    <a:lnTo>
                      <a:pt x="43" y="24"/>
                    </a:lnTo>
                    <a:lnTo>
                      <a:pt x="31" y="35"/>
                    </a:lnTo>
                    <a:lnTo>
                      <a:pt x="19" y="46"/>
                    </a:lnTo>
                    <a:lnTo>
                      <a:pt x="8" y="56"/>
                    </a:lnTo>
                    <a:lnTo>
                      <a:pt x="2" y="66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" name="Freeform 484"/>
              <p:cNvSpPr>
                <a:spLocks/>
              </p:cNvSpPr>
              <p:nvPr/>
            </p:nvSpPr>
            <p:spPr bwMode="auto">
              <a:xfrm>
                <a:off x="518" y="1145"/>
                <a:ext cx="39" cy="32"/>
              </a:xfrm>
              <a:custGeom>
                <a:avLst/>
                <a:gdLst>
                  <a:gd name="T0" fmla="*/ 0 w 76"/>
                  <a:gd name="T1" fmla="*/ 16 h 64"/>
                  <a:gd name="T2" fmla="*/ 1 w 76"/>
                  <a:gd name="T3" fmla="*/ 16 h 64"/>
                  <a:gd name="T4" fmla="*/ 4 w 76"/>
                  <a:gd name="T5" fmla="*/ 16 h 64"/>
                  <a:gd name="T6" fmla="*/ 7 w 76"/>
                  <a:gd name="T7" fmla="*/ 14 h 64"/>
                  <a:gd name="T8" fmla="*/ 10 w 76"/>
                  <a:gd name="T9" fmla="*/ 13 h 64"/>
                  <a:gd name="T10" fmla="*/ 14 w 76"/>
                  <a:gd name="T11" fmla="*/ 10 h 64"/>
                  <a:gd name="T12" fmla="*/ 17 w 76"/>
                  <a:gd name="T13" fmla="*/ 7 h 64"/>
                  <a:gd name="T14" fmla="*/ 18 w 76"/>
                  <a:gd name="T15" fmla="*/ 3 h 64"/>
                  <a:gd name="T16" fmla="*/ 20 w 76"/>
                  <a:gd name="T17" fmla="*/ 0 h 64"/>
                  <a:gd name="T18" fmla="*/ 18 w 76"/>
                  <a:gd name="T19" fmla="*/ 1 h 64"/>
                  <a:gd name="T20" fmla="*/ 16 w 76"/>
                  <a:gd name="T21" fmla="*/ 3 h 64"/>
                  <a:gd name="T22" fmla="*/ 12 w 76"/>
                  <a:gd name="T23" fmla="*/ 5 h 64"/>
                  <a:gd name="T24" fmla="*/ 9 w 76"/>
                  <a:gd name="T25" fmla="*/ 8 h 64"/>
                  <a:gd name="T26" fmla="*/ 6 w 76"/>
                  <a:gd name="T27" fmla="*/ 10 h 64"/>
                  <a:gd name="T28" fmla="*/ 3 w 76"/>
                  <a:gd name="T29" fmla="*/ 13 h 64"/>
                  <a:gd name="T30" fmla="*/ 1 w 76"/>
                  <a:gd name="T31" fmla="*/ 14 h 64"/>
                  <a:gd name="T32" fmla="*/ 0 w 76"/>
                  <a:gd name="T33" fmla="*/ 16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6" h="64">
                    <a:moveTo>
                      <a:pt x="0" y="61"/>
                    </a:moveTo>
                    <a:lnTo>
                      <a:pt x="4" y="64"/>
                    </a:lnTo>
                    <a:lnTo>
                      <a:pt x="15" y="62"/>
                    </a:lnTo>
                    <a:lnTo>
                      <a:pt x="26" y="56"/>
                    </a:lnTo>
                    <a:lnTo>
                      <a:pt x="39" y="49"/>
                    </a:lnTo>
                    <a:lnTo>
                      <a:pt x="52" y="38"/>
                    </a:lnTo>
                    <a:lnTo>
                      <a:pt x="64" y="26"/>
                    </a:lnTo>
                    <a:lnTo>
                      <a:pt x="71" y="12"/>
                    </a:lnTo>
                    <a:lnTo>
                      <a:pt x="76" y="0"/>
                    </a:lnTo>
                    <a:lnTo>
                      <a:pt x="70" y="3"/>
                    </a:lnTo>
                    <a:lnTo>
                      <a:pt x="61" y="10"/>
                    </a:lnTo>
                    <a:lnTo>
                      <a:pt x="47" y="18"/>
                    </a:lnTo>
                    <a:lnTo>
                      <a:pt x="33" y="29"/>
                    </a:lnTo>
                    <a:lnTo>
                      <a:pt x="21" y="38"/>
                    </a:lnTo>
                    <a:lnTo>
                      <a:pt x="9" y="49"/>
                    </a:lnTo>
                    <a:lnTo>
                      <a:pt x="1" y="56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" name="Freeform 485"/>
              <p:cNvSpPr>
                <a:spLocks/>
              </p:cNvSpPr>
              <p:nvPr/>
            </p:nvSpPr>
            <p:spPr bwMode="auto">
              <a:xfrm>
                <a:off x="518" y="1111"/>
                <a:ext cx="35" cy="28"/>
              </a:xfrm>
              <a:custGeom>
                <a:avLst/>
                <a:gdLst>
                  <a:gd name="T0" fmla="*/ 0 w 70"/>
                  <a:gd name="T1" fmla="*/ 14 h 55"/>
                  <a:gd name="T2" fmla="*/ 1 w 70"/>
                  <a:gd name="T3" fmla="*/ 14 h 55"/>
                  <a:gd name="T4" fmla="*/ 3 w 70"/>
                  <a:gd name="T5" fmla="*/ 14 h 55"/>
                  <a:gd name="T6" fmla="*/ 6 w 70"/>
                  <a:gd name="T7" fmla="*/ 12 h 55"/>
                  <a:gd name="T8" fmla="*/ 9 w 70"/>
                  <a:gd name="T9" fmla="*/ 10 h 55"/>
                  <a:gd name="T10" fmla="*/ 12 w 70"/>
                  <a:gd name="T11" fmla="*/ 8 h 55"/>
                  <a:gd name="T12" fmla="*/ 15 w 70"/>
                  <a:gd name="T13" fmla="*/ 6 h 55"/>
                  <a:gd name="T14" fmla="*/ 17 w 70"/>
                  <a:gd name="T15" fmla="*/ 3 h 55"/>
                  <a:gd name="T16" fmla="*/ 18 w 70"/>
                  <a:gd name="T17" fmla="*/ 0 h 55"/>
                  <a:gd name="T18" fmla="*/ 16 w 70"/>
                  <a:gd name="T19" fmla="*/ 1 h 55"/>
                  <a:gd name="T20" fmla="*/ 14 w 70"/>
                  <a:gd name="T21" fmla="*/ 3 h 55"/>
                  <a:gd name="T22" fmla="*/ 11 w 70"/>
                  <a:gd name="T23" fmla="*/ 4 h 55"/>
                  <a:gd name="T24" fmla="*/ 8 w 70"/>
                  <a:gd name="T25" fmla="*/ 6 h 55"/>
                  <a:gd name="T26" fmla="*/ 5 w 70"/>
                  <a:gd name="T27" fmla="*/ 8 h 55"/>
                  <a:gd name="T28" fmla="*/ 2 w 70"/>
                  <a:gd name="T29" fmla="*/ 10 h 55"/>
                  <a:gd name="T30" fmla="*/ 1 w 70"/>
                  <a:gd name="T31" fmla="*/ 12 h 55"/>
                  <a:gd name="T32" fmla="*/ 0 w 70"/>
                  <a:gd name="T33" fmla="*/ 14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5">
                    <a:moveTo>
                      <a:pt x="0" y="53"/>
                    </a:moveTo>
                    <a:lnTo>
                      <a:pt x="3" y="55"/>
                    </a:lnTo>
                    <a:lnTo>
                      <a:pt x="12" y="53"/>
                    </a:lnTo>
                    <a:lnTo>
                      <a:pt x="23" y="47"/>
                    </a:lnTo>
                    <a:lnTo>
                      <a:pt x="35" y="39"/>
                    </a:lnTo>
                    <a:lnTo>
                      <a:pt x="48" y="30"/>
                    </a:lnTo>
                    <a:lnTo>
                      <a:pt x="58" y="21"/>
                    </a:lnTo>
                    <a:lnTo>
                      <a:pt x="67" y="10"/>
                    </a:lnTo>
                    <a:lnTo>
                      <a:pt x="70" y="0"/>
                    </a:lnTo>
                    <a:lnTo>
                      <a:pt x="64" y="4"/>
                    </a:lnTo>
                    <a:lnTo>
                      <a:pt x="54" y="10"/>
                    </a:lnTo>
                    <a:lnTo>
                      <a:pt x="41" y="16"/>
                    </a:lnTo>
                    <a:lnTo>
                      <a:pt x="29" y="24"/>
                    </a:lnTo>
                    <a:lnTo>
                      <a:pt x="17" y="32"/>
                    </a:lnTo>
                    <a:lnTo>
                      <a:pt x="6" y="39"/>
                    </a:lnTo>
                    <a:lnTo>
                      <a:pt x="2" y="47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" name="Freeform 486"/>
              <p:cNvSpPr>
                <a:spLocks/>
              </p:cNvSpPr>
              <p:nvPr/>
            </p:nvSpPr>
            <p:spPr bwMode="auto">
              <a:xfrm>
                <a:off x="516" y="1098"/>
                <a:ext cx="32" cy="19"/>
              </a:xfrm>
              <a:custGeom>
                <a:avLst/>
                <a:gdLst>
                  <a:gd name="T0" fmla="*/ 0 w 64"/>
                  <a:gd name="T1" fmla="*/ 8 h 40"/>
                  <a:gd name="T2" fmla="*/ 1 w 64"/>
                  <a:gd name="T3" fmla="*/ 9 h 40"/>
                  <a:gd name="T4" fmla="*/ 3 w 64"/>
                  <a:gd name="T5" fmla="*/ 9 h 40"/>
                  <a:gd name="T6" fmla="*/ 5 w 64"/>
                  <a:gd name="T7" fmla="*/ 9 h 40"/>
                  <a:gd name="T8" fmla="*/ 8 w 64"/>
                  <a:gd name="T9" fmla="*/ 8 h 40"/>
                  <a:gd name="T10" fmla="*/ 11 w 64"/>
                  <a:gd name="T11" fmla="*/ 7 h 40"/>
                  <a:gd name="T12" fmla="*/ 13 w 64"/>
                  <a:gd name="T13" fmla="*/ 5 h 40"/>
                  <a:gd name="T14" fmla="*/ 15 w 64"/>
                  <a:gd name="T15" fmla="*/ 3 h 40"/>
                  <a:gd name="T16" fmla="*/ 16 w 64"/>
                  <a:gd name="T17" fmla="*/ 0 h 40"/>
                  <a:gd name="T18" fmla="*/ 15 w 64"/>
                  <a:gd name="T19" fmla="*/ 0 h 40"/>
                  <a:gd name="T20" fmla="*/ 13 w 64"/>
                  <a:gd name="T21" fmla="*/ 2 h 40"/>
                  <a:gd name="T22" fmla="*/ 10 w 64"/>
                  <a:gd name="T23" fmla="*/ 3 h 40"/>
                  <a:gd name="T24" fmla="*/ 7 w 64"/>
                  <a:gd name="T25" fmla="*/ 4 h 40"/>
                  <a:gd name="T26" fmla="*/ 4 w 64"/>
                  <a:gd name="T27" fmla="*/ 5 h 40"/>
                  <a:gd name="T28" fmla="*/ 2 w 64"/>
                  <a:gd name="T29" fmla="*/ 6 h 40"/>
                  <a:gd name="T30" fmla="*/ 1 w 64"/>
                  <a:gd name="T31" fmla="*/ 7 h 40"/>
                  <a:gd name="T32" fmla="*/ 0 w 64"/>
                  <a:gd name="T33" fmla="*/ 8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40">
                    <a:moveTo>
                      <a:pt x="0" y="35"/>
                    </a:moveTo>
                    <a:lnTo>
                      <a:pt x="3" y="38"/>
                    </a:lnTo>
                    <a:lnTo>
                      <a:pt x="11" y="40"/>
                    </a:lnTo>
                    <a:lnTo>
                      <a:pt x="20" y="38"/>
                    </a:lnTo>
                    <a:lnTo>
                      <a:pt x="31" y="35"/>
                    </a:lnTo>
                    <a:lnTo>
                      <a:pt x="41" y="29"/>
                    </a:lnTo>
                    <a:lnTo>
                      <a:pt x="52" y="21"/>
                    </a:lnTo>
                    <a:lnTo>
                      <a:pt x="60" y="12"/>
                    </a:lnTo>
                    <a:lnTo>
                      <a:pt x="64" y="0"/>
                    </a:lnTo>
                    <a:lnTo>
                      <a:pt x="58" y="3"/>
                    </a:lnTo>
                    <a:lnTo>
                      <a:pt x="49" y="8"/>
                    </a:lnTo>
                    <a:lnTo>
                      <a:pt x="37" y="12"/>
                    </a:lnTo>
                    <a:lnTo>
                      <a:pt x="26" y="17"/>
                    </a:lnTo>
                    <a:lnTo>
                      <a:pt x="15" y="21"/>
                    </a:lnTo>
                    <a:lnTo>
                      <a:pt x="6" y="26"/>
                    </a:lnTo>
                    <a:lnTo>
                      <a:pt x="2" y="31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" name="Freeform 487"/>
              <p:cNvSpPr>
                <a:spLocks/>
              </p:cNvSpPr>
              <p:nvPr/>
            </p:nvSpPr>
            <p:spPr bwMode="auto">
              <a:xfrm>
                <a:off x="512" y="1067"/>
                <a:ext cx="24" cy="15"/>
              </a:xfrm>
              <a:custGeom>
                <a:avLst/>
                <a:gdLst>
                  <a:gd name="T0" fmla="*/ 0 w 49"/>
                  <a:gd name="T1" fmla="*/ 6 h 31"/>
                  <a:gd name="T2" fmla="*/ 0 w 49"/>
                  <a:gd name="T3" fmla="*/ 7 h 31"/>
                  <a:gd name="T4" fmla="*/ 2 w 49"/>
                  <a:gd name="T5" fmla="*/ 7 h 31"/>
                  <a:gd name="T6" fmla="*/ 4 w 49"/>
                  <a:gd name="T7" fmla="*/ 6 h 31"/>
                  <a:gd name="T8" fmla="*/ 6 w 49"/>
                  <a:gd name="T9" fmla="*/ 6 h 31"/>
                  <a:gd name="T10" fmla="*/ 8 w 49"/>
                  <a:gd name="T11" fmla="*/ 4 h 31"/>
                  <a:gd name="T12" fmla="*/ 10 w 49"/>
                  <a:gd name="T13" fmla="*/ 3 h 31"/>
                  <a:gd name="T14" fmla="*/ 11 w 49"/>
                  <a:gd name="T15" fmla="*/ 1 h 31"/>
                  <a:gd name="T16" fmla="*/ 12 w 49"/>
                  <a:gd name="T17" fmla="*/ 0 h 31"/>
                  <a:gd name="T18" fmla="*/ 11 w 49"/>
                  <a:gd name="T19" fmla="*/ 0 h 31"/>
                  <a:gd name="T20" fmla="*/ 9 w 49"/>
                  <a:gd name="T21" fmla="*/ 1 h 31"/>
                  <a:gd name="T22" fmla="*/ 7 w 49"/>
                  <a:gd name="T23" fmla="*/ 2 h 31"/>
                  <a:gd name="T24" fmla="*/ 5 w 49"/>
                  <a:gd name="T25" fmla="*/ 3 h 31"/>
                  <a:gd name="T26" fmla="*/ 3 w 49"/>
                  <a:gd name="T27" fmla="*/ 3 h 31"/>
                  <a:gd name="T28" fmla="*/ 1 w 49"/>
                  <a:gd name="T29" fmla="*/ 5 h 31"/>
                  <a:gd name="T30" fmla="*/ 0 w 49"/>
                  <a:gd name="T31" fmla="*/ 5 h 31"/>
                  <a:gd name="T32" fmla="*/ 0 w 49"/>
                  <a:gd name="T33" fmla="*/ 6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9" h="31">
                    <a:moveTo>
                      <a:pt x="0" y="27"/>
                    </a:moveTo>
                    <a:lnTo>
                      <a:pt x="3" y="31"/>
                    </a:lnTo>
                    <a:lnTo>
                      <a:pt x="9" y="31"/>
                    </a:lnTo>
                    <a:lnTo>
                      <a:pt x="17" y="27"/>
                    </a:lnTo>
                    <a:lnTo>
                      <a:pt x="26" y="24"/>
                    </a:lnTo>
                    <a:lnTo>
                      <a:pt x="35" y="18"/>
                    </a:lnTo>
                    <a:lnTo>
                      <a:pt x="41" y="12"/>
                    </a:lnTo>
                    <a:lnTo>
                      <a:pt x="47" y="6"/>
                    </a:lnTo>
                    <a:lnTo>
                      <a:pt x="49" y="0"/>
                    </a:lnTo>
                    <a:lnTo>
                      <a:pt x="44" y="3"/>
                    </a:lnTo>
                    <a:lnTo>
                      <a:pt x="37" y="6"/>
                    </a:lnTo>
                    <a:lnTo>
                      <a:pt x="29" y="9"/>
                    </a:lnTo>
                    <a:lnTo>
                      <a:pt x="21" y="12"/>
                    </a:lnTo>
                    <a:lnTo>
                      <a:pt x="14" y="15"/>
                    </a:lnTo>
                    <a:lnTo>
                      <a:pt x="6" y="20"/>
                    </a:lnTo>
                    <a:lnTo>
                      <a:pt x="2" y="23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" name="Freeform 488"/>
              <p:cNvSpPr>
                <a:spLocks/>
              </p:cNvSpPr>
              <p:nvPr/>
            </p:nvSpPr>
            <p:spPr bwMode="auto">
              <a:xfrm>
                <a:off x="514" y="1053"/>
                <a:ext cx="16" cy="12"/>
              </a:xfrm>
              <a:custGeom>
                <a:avLst/>
                <a:gdLst>
                  <a:gd name="T0" fmla="*/ 1 w 32"/>
                  <a:gd name="T1" fmla="*/ 6 h 23"/>
                  <a:gd name="T2" fmla="*/ 3 w 32"/>
                  <a:gd name="T3" fmla="*/ 6 h 23"/>
                  <a:gd name="T4" fmla="*/ 6 w 32"/>
                  <a:gd name="T5" fmla="*/ 5 h 23"/>
                  <a:gd name="T6" fmla="*/ 8 w 32"/>
                  <a:gd name="T7" fmla="*/ 3 h 23"/>
                  <a:gd name="T8" fmla="*/ 8 w 32"/>
                  <a:gd name="T9" fmla="*/ 0 h 23"/>
                  <a:gd name="T10" fmla="*/ 6 w 32"/>
                  <a:gd name="T11" fmla="*/ 3 h 23"/>
                  <a:gd name="T12" fmla="*/ 3 w 32"/>
                  <a:gd name="T13" fmla="*/ 4 h 23"/>
                  <a:gd name="T14" fmla="*/ 0 w 32"/>
                  <a:gd name="T15" fmla="*/ 4 h 23"/>
                  <a:gd name="T16" fmla="*/ 1 w 32"/>
                  <a:gd name="T17" fmla="*/ 6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2" h="23">
                    <a:moveTo>
                      <a:pt x="1" y="22"/>
                    </a:moveTo>
                    <a:lnTo>
                      <a:pt x="10" y="23"/>
                    </a:lnTo>
                    <a:lnTo>
                      <a:pt x="22" y="20"/>
                    </a:lnTo>
                    <a:lnTo>
                      <a:pt x="32" y="11"/>
                    </a:lnTo>
                    <a:lnTo>
                      <a:pt x="30" y="0"/>
                    </a:lnTo>
                    <a:lnTo>
                      <a:pt x="24" y="10"/>
                    </a:lnTo>
                    <a:lnTo>
                      <a:pt x="12" y="13"/>
                    </a:lnTo>
                    <a:lnTo>
                      <a:pt x="0" y="16"/>
                    </a:lnTo>
                    <a:lnTo>
                      <a:pt x="1" y="2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" name="Freeform 489"/>
              <p:cNvSpPr>
                <a:spLocks/>
              </p:cNvSpPr>
              <p:nvPr/>
            </p:nvSpPr>
            <p:spPr bwMode="auto">
              <a:xfrm>
                <a:off x="527" y="1179"/>
                <a:ext cx="32" cy="33"/>
              </a:xfrm>
              <a:custGeom>
                <a:avLst/>
                <a:gdLst>
                  <a:gd name="T0" fmla="*/ 0 w 64"/>
                  <a:gd name="T1" fmla="*/ 16 h 65"/>
                  <a:gd name="T2" fmla="*/ 1 w 64"/>
                  <a:gd name="T3" fmla="*/ 17 h 65"/>
                  <a:gd name="T4" fmla="*/ 3 w 64"/>
                  <a:gd name="T5" fmla="*/ 16 h 65"/>
                  <a:gd name="T6" fmla="*/ 6 w 64"/>
                  <a:gd name="T7" fmla="*/ 15 h 65"/>
                  <a:gd name="T8" fmla="*/ 8 w 64"/>
                  <a:gd name="T9" fmla="*/ 13 h 65"/>
                  <a:gd name="T10" fmla="*/ 11 w 64"/>
                  <a:gd name="T11" fmla="*/ 10 h 65"/>
                  <a:gd name="T12" fmla="*/ 13 w 64"/>
                  <a:gd name="T13" fmla="*/ 7 h 65"/>
                  <a:gd name="T14" fmla="*/ 15 w 64"/>
                  <a:gd name="T15" fmla="*/ 4 h 65"/>
                  <a:gd name="T16" fmla="*/ 16 w 64"/>
                  <a:gd name="T17" fmla="*/ 0 h 65"/>
                  <a:gd name="T18" fmla="*/ 15 w 64"/>
                  <a:gd name="T19" fmla="*/ 1 h 65"/>
                  <a:gd name="T20" fmla="*/ 13 w 64"/>
                  <a:gd name="T21" fmla="*/ 3 h 65"/>
                  <a:gd name="T22" fmla="*/ 10 w 64"/>
                  <a:gd name="T23" fmla="*/ 6 h 65"/>
                  <a:gd name="T24" fmla="*/ 7 w 64"/>
                  <a:gd name="T25" fmla="*/ 8 h 65"/>
                  <a:gd name="T26" fmla="*/ 4 w 64"/>
                  <a:gd name="T27" fmla="*/ 10 h 65"/>
                  <a:gd name="T28" fmla="*/ 2 w 64"/>
                  <a:gd name="T29" fmla="*/ 12 h 65"/>
                  <a:gd name="T30" fmla="*/ 1 w 64"/>
                  <a:gd name="T31" fmla="*/ 14 h 65"/>
                  <a:gd name="T32" fmla="*/ 0 w 64"/>
                  <a:gd name="T33" fmla="*/ 16 h 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65">
                    <a:moveTo>
                      <a:pt x="0" y="62"/>
                    </a:moveTo>
                    <a:lnTo>
                      <a:pt x="4" y="65"/>
                    </a:lnTo>
                    <a:lnTo>
                      <a:pt x="12" y="62"/>
                    </a:lnTo>
                    <a:lnTo>
                      <a:pt x="21" y="58"/>
                    </a:lnTo>
                    <a:lnTo>
                      <a:pt x="32" y="50"/>
                    </a:lnTo>
                    <a:lnTo>
                      <a:pt x="42" y="39"/>
                    </a:lnTo>
                    <a:lnTo>
                      <a:pt x="51" y="27"/>
                    </a:lnTo>
                    <a:lnTo>
                      <a:pt x="59" y="13"/>
                    </a:lnTo>
                    <a:lnTo>
                      <a:pt x="64" y="0"/>
                    </a:lnTo>
                    <a:lnTo>
                      <a:pt x="59" y="4"/>
                    </a:lnTo>
                    <a:lnTo>
                      <a:pt x="50" y="12"/>
                    </a:lnTo>
                    <a:lnTo>
                      <a:pt x="39" y="21"/>
                    </a:lnTo>
                    <a:lnTo>
                      <a:pt x="27" y="30"/>
                    </a:lnTo>
                    <a:lnTo>
                      <a:pt x="16" y="39"/>
                    </a:lnTo>
                    <a:lnTo>
                      <a:pt x="7" y="48"/>
                    </a:lnTo>
                    <a:lnTo>
                      <a:pt x="1" y="5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" name="Freeform 490"/>
              <p:cNvSpPr>
                <a:spLocks/>
              </p:cNvSpPr>
              <p:nvPr/>
            </p:nvSpPr>
            <p:spPr bwMode="auto">
              <a:xfrm>
                <a:off x="533" y="1215"/>
                <a:ext cx="25" cy="25"/>
              </a:xfrm>
              <a:custGeom>
                <a:avLst/>
                <a:gdLst>
                  <a:gd name="T0" fmla="*/ 0 w 50"/>
                  <a:gd name="T1" fmla="*/ 12 h 51"/>
                  <a:gd name="T2" fmla="*/ 1 w 50"/>
                  <a:gd name="T3" fmla="*/ 12 h 51"/>
                  <a:gd name="T4" fmla="*/ 2 w 50"/>
                  <a:gd name="T5" fmla="*/ 12 h 51"/>
                  <a:gd name="T6" fmla="*/ 4 w 50"/>
                  <a:gd name="T7" fmla="*/ 12 h 51"/>
                  <a:gd name="T8" fmla="*/ 6 w 50"/>
                  <a:gd name="T9" fmla="*/ 10 h 51"/>
                  <a:gd name="T10" fmla="*/ 8 w 50"/>
                  <a:gd name="T11" fmla="*/ 8 h 51"/>
                  <a:gd name="T12" fmla="*/ 10 w 50"/>
                  <a:gd name="T13" fmla="*/ 6 h 51"/>
                  <a:gd name="T14" fmla="*/ 12 w 50"/>
                  <a:gd name="T15" fmla="*/ 3 h 51"/>
                  <a:gd name="T16" fmla="*/ 13 w 50"/>
                  <a:gd name="T17" fmla="*/ 0 h 51"/>
                  <a:gd name="T18" fmla="*/ 11 w 50"/>
                  <a:gd name="T19" fmla="*/ 1 h 51"/>
                  <a:gd name="T20" fmla="*/ 9 w 50"/>
                  <a:gd name="T21" fmla="*/ 3 h 51"/>
                  <a:gd name="T22" fmla="*/ 7 w 50"/>
                  <a:gd name="T23" fmla="*/ 5 h 51"/>
                  <a:gd name="T24" fmla="*/ 5 w 50"/>
                  <a:gd name="T25" fmla="*/ 7 h 51"/>
                  <a:gd name="T26" fmla="*/ 3 w 50"/>
                  <a:gd name="T27" fmla="*/ 8 h 51"/>
                  <a:gd name="T28" fmla="*/ 1 w 50"/>
                  <a:gd name="T29" fmla="*/ 10 h 51"/>
                  <a:gd name="T30" fmla="*/ 0 w 50"/>
                  <a:gd name="T31" fmla="*/ 11 h 51"/>
                  <a:gd name="T32" fmla="*/ 0 w 50"/>
                  <a:gd name="T33" fmla="*/ 12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0" h="51">
                    <a:moveTo>
                      <a:pt x="0" y="49"/>
                    </a:moveTo>
                    <a:lnTo>
                      <a:pt x="3" y="51"/>
                    </a:lnTo>
                    <a:lnTo>
                      <a:pt x="7" y="51"/>
                    </a:lnTo>
                    <a:lnTo>
                      <a:pt x="15" y="48"/>
                    </a:lnTo>
                    <a:lnTo>
                      <a:pt x="24" y="43"/>
                    </a:lnTo>
                    <a:lnTo>
                      <a:pt x="32" y="35"/>
                    </a:lnTo>
                    <a:lnTo>
                      <a:pt x="39" y="25"/>
                    </a:lnTo>
                    <a:lnTo>
                      <a:pt x="47" y="14"/>
                    </a:lnTo>
                    <a:lnTo>
                      <a:pt x="50" y="0"/>
                    </a:lnTo>
                    <a:lnTo>
                      <a:pt x="44" y="6"/>
                    </a:lnTo>
                    <a:lnTo>
                      <a:pt x="36" y="14"/>
                    </a:lnTo>
                    <a:lnTo>
                      <a:pt x="27" y="20"/>
                    </a:lnTo>
                    <a:lnTo>
                      <a:pt x="18" y="28"/>
                    </a:lnTo>
                    <a:lnTo>
                      <a:pt x="10" y="34"/>
                    </a:lnTo>
                    <a:lnTo>
                      <a:pt x="4" y="40"/>
                    </a:lnTo>
                    <a:lnTo>
                      <a:pt x="0" y="46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" name="Freeform 491"/>
              <p:cNvSpPr>
                <a:spLocks/>
              </p:cNvSpPr>
              <p:nvPr/>
            </p:nvSpPr>
            <p:spPr bwMode="auto">
              <a:xfrm>
                <a:off x="521" y="1126"/>
                <a:ext cx="36" cy="27"/>
              </a:xfrm>
              <a:custGeom>
                <a:avLst/>
                <a:gdLst>
                  <a:gd name="T0" fmla="*/ 0 w 70"/>
                  <a:gd name="T1" fmla="*/ 13 h 55"/>
                  <a:gd name="T2" fmla="*/ 1 w 70"/>
                  <a:gd name="T3" fmla="*/ 13 h 55"/>
                  <a:gd name="T4" fmla="*/ 3 w 70"/>
                  <a:gd name="T5" fmla="*/ 13 h 55"/>
                  <a:gd name="T6" fmla="*/ 6 w 70"/>
                  <a:gd name="T7" fmla="*/ 11 h 55"/>
                  <a:gd name="T8" fmla="*/ 9 w 70"/>
                  <a:gd name="T9" fmla="*/ 9 h 55"/>
                  <a:gd name="T10" fmla="*/ 12 w 70"/>
                  <a:gd name="T11" fmla="*/ 7 h 55"/>
                  <a:gd name="T12" fmla="*/ 15 w 70"/>
                  <a:gd name="T13" fmla="*/ 4 h 55"/>
                  <a:gd name="T14" fmla="*/ 17 w 70"/>
                  <a:gd name="T15" fmla="*/ 2 h 55"/>
                  <a:gd name="T16" fmla="*/ 19 w 70"/>
                  <a:gd name="T17" fmla="*/ 0 h 55"/>
                  <a:gd name="T18" fmla="*/ 17 w 70"/>
                  <a:gd name="T19" fmla="*/ 1 h 55"/>
                  <a:gd name="T20" fmla="*/ 14 w 70"/>
                  <a:gd name="T21" fmla="*/ 2 h 55"/>
                  <a:gd name="T22" fmla="*/ 11 w 70"/>
                  <a:gd name="T23" fmla="*/ 4 h 55"/>
                  <a:gd name="T24" fmla="*/ 8 w 70"/>
                  <a:gd name="T25" fmla="*/ 6 h 55"/>
                  <a:gd name="T26" fmla="*/ 5 w 70"/>
                  <a:gd name="T27" fmla="*/ 8 h 55"/>
                  <a:gd name="T28" fmla="*/ 2 w 70"/>
                  <a:gd name="T29" fmla="*/ 9 h 55"/>
                  <a:gd name="T30" fmla="*/ 1 w 70"/>
                  <a:gd name="T31" fmla="*/ 11 h 55"/>
                  <a:gd name="T32" fmla="*/ 0 w 70"/>
                  <a:gd name="T33" fmla="*/ 13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5">
                    <a:moveTo>
                      <a:pt x="0" y="53"/>
                    </a:moveTo>
                    <a:lnTo>
                      <a:pt x="3" y="55"/>
                    </a:lnTo>
                    <a:lnTo>
                      <a:pt x="12" y="52"/>
                    </a:lnTo>
                    <a:lnTo>
                      <a:pt x="23" y="47"/>
                    </a:lnTo>
                    <a:lnTo>
                      <a:pt x="35" y="39"/>
                    </a:lnTo>
                    <a:lnTo>
                      <a:pt x="47" y="30"/>
                    </a:lnTo>
                    <a:lnTo>
                      <a:pt x="58" y="19"/>
                    </a:lnTo>
                    <a:lnTo>
                      <a:pt x="67" y="9"/>
                    </a:lnTo>
                    <a:lnTo>
                      <a:pt x="70" y="0"/>
                    </a:lnTo>
                    <a:lnTo>
                      <a:pt x="64" y="4"/>
                    </a:lnTo>
                    <a:lnTo>
                      <a:pt x="53" y="9"/>
                    </a:lnTo>
                    <a:lnTo>
                      <a:pt x="41" y="16"/>
                    </a:lnTo>
                    <a:lnTo>
                      <a:pt x="29" y="24"/>
                    </a:lnTo>
                    <a:lnTo>
                      <a:pt x="17" y="32"/>
                    </a:lnTo>
                    <a:lnTo>
                      <a:pt x="6" y="39"/>
                    </a:lnTo>
                    <a:lnTo>
                      <a:pt x="1" y="47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" name="Freeform 492"/>
              <p:cNvSpPr>
                <a:spLocks/>
              </p:cNvSpPr>
              <p:nvPr/>
            </p:nvSpPr>
            <p:spPr bwMode="auto">
              <a:xfrm>
                <a:off x="514" y="1081"/>
                <a:ext cx="29" cy="21"/>
              </a:xfrm>
              <a:custGeom>
                <a:avLst/>
                <a:gdLst>
                  <a:gd name="T0" fmla="*/ 0 w 58"/>
                  <a:gd name="T1" fmla="*/ 10 h 41"/>
                  <a:gd name="T2" fmla="*/ 1 w 58"/>
                  <a:gd name="T3" fmla="*/ 11 h 41"/>
                  <a:gd name="T4" fmla="*/ 3 w 58"/>
                  <a:gd name="T5" fmla="*/ 10 h 41"/>
                  <a:gd name="T6" fmla="*/ 6 w 58"/>
                  <a:gd name="T7" fmla="*/ 9 h 41"/>
                  <a:gd name="T8" fmla="*/ 8 w 58"/>
                  <a:gd name="T9" fmla="*/ 8 h 41"/>
                  <a:gd name="T10" fmla="*/ 11 w 58"/>
                  <a:gd name="T11" fmla="*/ 6 h 41"/>
                  <a:gd name="T12" fmla="*/ 13 w 58"/>
                  <a:gd name="T13" fmla="*/ 4 h 41"/>
                  <a:gd name="T14" fmla="*/ 14 w 58"/>
                  <a:gd name="T15" fmla="*/ 2 h 41"/>
                  <a:gd name="T16" fmla="*/ 15 w 58"/>
                  <a:gd name="T17" fmla="*/ 0 h 41"/>
                  <a:gd name="T18" fmla="*/ 14 w 58"/>
                  <a:gd name="T19" fmla="*/ 1 h 41"/>
                  <a:gd name="T20" fmla="*/ 12 w 58"/>
                  <a:gd name="T21" fmla="*/ 2 h 41"/>
                  <a:gd name="T22" fmla="*/ 9 w 58"/>
                  <a:gd name="T23" fmla="*/ 3 h 41"/>
                  <a:gd name="T24" fmla="*/ 7 w 58"/>
                  <a:gd name="T25" fmla="*/ 5 h 41"/>
                  <a:gd name="T26" fmla="*/ 4 w 58"/>
                  <a:gd name="T27" fmla="*/ 6 h 41"/>
                  <a:gd name="T28" fmla="*/ 3 w 58"/>
                  <a:gd name="T29" fmla="*/ 8 h 41"/>
                  <a:gd name="T30" fmla="*/ 1 w 58"/>
                  <a:gd name="T31" fmla="*/ 9 h 41"/>
                  <a:gd name="T32" fmla="*/ 0 w 58"/>
                  <a:gd name="T33" fmla="*/ 10 h 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8" h="41">
                    <a:moveTo>
                      <a:pt x="0" y="38"/>
                    </a:moveTo>
                    <a:lnTo>
                      <a:pt x="4" y="41"/>
                    </a:lnTo>
                    <a:lnTo>
                      <a:pt x="10" y="40"/>
                    </a:lnTo>
                    <a:lnTo>
                      <a:pt x="21" y="35"/>
                    </a:lnTo>
                    <a:lnTo>
                      <a:pt x="32" y="29"/>
                    </a:lnTo>
                    <a:lnTo>
                      <a:pt x="41" y="21"/>
                    </a:lnTo>
                    <a:lnTo>
                      <a:pt x="50" y="14"/>
                    </a:lnTo>
                    <a:lnTo>
                      <a:pt x="56" y="6"/>
                    </a:lnTo>
                    <a:lnTo>
                      <a:pt x="58" y="0"/>
                    </a:lnTo>
                    <a:lnTo>
                      <a:pt x="53" y="3"/>
                    </a:lnTo>
                    <a:lnTo>
                      <a:pt x="45" y="8"/>
                    </a:lnTo>
                    <a:lnTo>
                      <a:pt x="36" y="12"/>
                    </a:lnTo>
                    <a:lnTo>
                      <a:pt x="26" y="17"/>
                    </a:lnTo>
                    <a:lnTo>
                      <a:pt x="16" y="23"/>
                    </a:lnTo>
                    <a:lnTo>
                      <a:pt x="9" y="29"/>
                    </a:lnTo>
                    <a:lnTo>
                      <a:pt x="3" y="34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" name="Freeform 493"/>
              <p:cNvSpPr>
                <a:spLocks/>
              </p:cNvSpPr>
              <p:nvPr/>
            </p:nvSpPr>
            <p:spPr bwMode="auto">
              <a:xfrm>
                <a:off x="553" y="1228"/>
                <a:ext cx="5" cy="30"/>
              </a:xfrm>
              <a:custGeom>
                <a:avLst/>
                <a:gdLst>
                  <a:gd name="T0" fmla="*/ 2 w 9"/>
                  <a:gd name="T1" fmla="*/ 0 h 60"/>
                  <a:gd name="T2" fmla="*/ 2 w 9"/>
                  <a:gd name="T3" fmla="*/ 4 h 60"/>
                  <a:gd name="T4" fmla="*/ 2 w 9"/>
                  <a:gd name="T5" fmla="*/ 9 h 60"/>
                  <a:gd name="T6" fmla="*/ 3 w 9"/>
                  <a:gd name="T7" fmla="*/ 13 h 60"/>
                  <a:gd name="T8" fmla="*/ 2 w 9"/>
                  <a:gd name="T9" fmla="*/ 15 h 60"/>
                  <a:gd name="T10" fmla="*/ 0 w 9"/>
                  <a:gd name="T11" fmla="*/ 13 h 60"/>
                  <a:gd name="T12" fmla="*/ 0 w 9"/>
                  <a:gd name="T13" fmla="*/ 9 h 60"/>
                  <a:gd name="T14" fmla="*/ 1 w 9"/>
                  <a:gd name="T15" fmla="*/ 4 h 60"/>
                  <a:gd name="T16" fmla="*/ 2 w 9"/>
                  <a:gd name="T17" fmla="*/ 0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60">
                    <a:moveTo>
                      <a:pt x="5" y="0"/>
                    </a:moveTo>
                    <a:lnTo>
                      <a:pt x="6" y="13"/>
                    </a:lnTo>
                    <a:lnTo>
                      <a:pt x="8" y="34"/>
                    </a:lnTo>
                    <a:lnTo>
                      <a:pt x="9" y="52"/>
                    </a:lnTo>
                    <a:lnTo>
                      <a:pt x="5" y="60"/>
                    </a:lnTo>
                    <a:lnTo>
                      <a:pt x="0" y="52"/>
                    </a:lnTo>
                    <a:lnTo>
                      <a:pt x="0" y="34"/>
                    </a:lnTo>
                    <a:lnTo>
                      <a:pt x="3" y="1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" name="Freeform 494"/>
              <p:cNvSpPr>
                <a:spLocks/>
              </p:cNvSpPr>
              <p:nvPr/>
            </p:nvSpPr>
            <p:spPr bwMode="auto">
              <a:xfrm>
                <a:off x="559" y="1194"/>
                <a:ext cx="33" cy="42"/>
              </a:xfrm>
              <a:custGeom>
                <a:avLst/>
                <a:gdLst>
                  <a:gd name="T0" fmla="*/ 0 w 65"/>
                  <a:gd name="T1" fmla="*/ 0 h 84"/>
                  <a:gd name="T2" fmla="*/ 1 w 65"/>
                  <a:gd name="T3" fmla="*/ 3 h 84"/>
                  <a:gd name="T4" fmla="*/ 3 w 65"/>
                  <a:gd name="T5" fmla="*/ 6 h 84"/>
                  <a:gd name="T6" fmla="*/ 6 w 65"/>
                  <a:gd name="T7" fmla="*/ 10 h 84"/>
                  <a:gd name="T8" fmla="*/ 8 w 65"/>
                  <a:gd name="T9" fmla="*/ 14 h 84"/>
                  <a:gd name="T10" fmla="*/ 11 w 65"/>
                  <a:gd name="T11" fmla="*/ 17 h 84"/>
                  <a:gd name="T12" fmla="*/ 13 w 65"/>
                  <a:gd name="T13" fmla="*/ 20 h 84"/>
                  <a:gd name="T14" fmla="*/ 16 w 65"/>
                  <a:gd name="T15" fmla="*/ 21 h 84"/>
                  <a:gd name="T16" fmla="*/ 17 w 65"/>
                  <a:gd name="T17" fmla="*/ 21 h 84"/>
                  <a:gd name="T18" fmla="*/ 17 w 65"/>
                  <a:gd name="T19" fmla="*/ 19 h 84"/>
                  <a:gd name="T20" fmla="*/ 16 w 65"/>
                  <a:gd name="T21" fmla="*/ 17 h 84"/>
                  <a:gd name="T22" fmla="*/ 13 w 65"/>
                  <a:gd name="T23" fmla="*/ 14 h 84"/>
                  <a:gd name="T24" fmla="*/ 10 w 65"/>
                  <a:gd name="T25" fmla="*/ 11 h 84"/>
                  <a:gd name="T26" fmla="*/ 7 w 65"/>
                  <a:gd name="T27" fmla="*/ 8 h 84"/>
                  <a:gd name="T28" fmla="*/ 4 w 65"/>
                  <a:gd name="T29" fmla="*/ 5 h 84"/>
                  <a:gd name="T30" fmla="*/ 2 w 65"/>
                  <a:gd name="T31" fmla="*/ 2 h 84"/>
                  <a:gd name="T32" fmla="*/ 0 w 65"/>
                  <a:gd name="T33" fmla="*/ 0 h 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0" y="0"/>
                    </a:moveTo>
                    <a:lnTo>
                      <a:pt x="4" y="9"/>
                    </a:lnTo>
                    <a:lnTo>
                      <a:pt x="12" y="22"/>
                    </a:lnTo>
                    <a:lnTo>
                      <a:pt x="21" y="38"/>
                    </a:lnTo>
                    <a:lnTo>
                      <a:pt x="32" y="53"/>
                    </a:lnTo>
                    <a:lnTo>
                      <a:pt x="42" y="67"/>
                    </a:lnTo>
                    <a:lnTo>
                      <a:pt x="52" y="77"/>
                    </a:lnTo>
                    <a:lnTo>
                      <a:pt x="61" y="84"/>
                    </a:lnTo>
                    <a:lnTo>
                      <a:pt x="65" y="82"/>
                    </a:lnTo>
                    <a:lnTo>
                      <a:pt x="65" y="76"/>
                    </a:lnTo>
                    <a:lnTo>
                      <a:pt x="61" y="65"/>
                    </a:lnTo>
                    <a:lnTo>
                      <a:pt x="52" y="55"/>
                    </a:lnTo>
                    <a:lnTo>
                      <a:pt x="39" y="42"/>
                    </a:lnTo>
                    <a:lnTo>
                      <a:pt x="27" y="30"/>
                    </a:lnTo>
                    <a:lnTo>
                      <a:pt x="15" y="18"/>
                    </a:lnTo>
                    <a:lnTo>
                      <a:pt x="6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" name="Freeform 495"/>
              <p:cNvSpPr>
                <a:spLocks/>
              </p:cNvSpPr>
              <p:nvPr/>
            </p:nvSpPr>
            <p:spPr bwMode="auto">
              <a:xfrm>
                <a:off x="558" y="1179"/>
                <a:ext cx="35" cy="38"/>
              </a:xfrm>
              <a:custGeom>
                <a:avLst/>
                <a:gdLst>
                  <a:gd name="T0" fmla="*/ 0 w 70"/>
                  <a:gd name="T1" fmla="*/ 0 h 76"/>
                  <a:gd name="T2" fmla="*/ 2 w 70"/>
                  <a:gd name="T3" fmla="*/ 3 h 76"/>
                  <a:gd name="T4" fmla="*/ 4 w 70"/>
                  <a:gd name="T5" fmla="*/ 6 h 76"/>
                  <a:gd name="T6" fmla="*/ 7 w 70"/>
                  <a:gd name="T7" fmla="*/ 9 h 76"/>
                  <a:gd name="T8" fmla="*/ 10 w 70"/>
                  <a:gd name="T9" fmla="*/ 13 h 76"/>
                  <a:gd name="T10" fmla="*/ 13 w 70"/>
                  <a:gd name="T11" fmla="*/ 16 h 76"/>
                  <a:gd name="T12" fmla="*/ 15 w 70"/>
                  <a:gd name="T13" fmla="*/ 18 h 76"/>
                  <a:gd name="T14" fmla="*/ 17 w 70"/>
                  <a:gd name="T15" fmla="*/ 19 h 76"/>
                  <a:gd name="T16" fmla="*/ 18 w 70"/>
                  <a:gd name="T17" fmla="*/ 19 h 76"/>
                  <a:gd name="T18" fmla="*/ 18 w 70"/>
                  <a:gd name="T19" fmla="*/ 17 h 76"/>
                  <a:gd name="T20" fmla="*/ 16 w 70"/>
                  <a:gd name="T21" fmla="*/ 15 h 76"/>
                  <a:gd name="T22" fmla="*/ 13 w 70"/>
                  <a:gd name="T23" fmla="*/ 12 h 76"/>
                  <a:gd name="T24" fmla="*/ 10 w 70"/>
                  <a:gd name="T25" fmla="*/ 9 h 76"/>
                  <a:gd name="T26" fmla="*/ 7 w 70"/>
                  <a:gd name="T27" fmla="*/ 6 h 76"/>
                  <a:gd name="T28" fmla="*/ 4 w 70"/>
                  <a:gd name="T29" fmla="*/ 4 h 76"/>
                  <a:gd name="T30" fmla="*/ 2 w 70"/>
                  <a:gd name="T31" fmla="*/ 2 h 76"/>
                  <a:gd name="T32" fmla="*/ 0 w 70"/>
                  <a:gd name="T33" fmla="*/ 0 h 7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76">
                    <a:moveTo>
                      <a:pt x="0" y="0"/>
                    </a:moveTo>
                    <a:lnTo>
                      <a:pt x="6" y="9"/>
                    </a:lnTo>
                    <a:lnTo>
                      <a:pt x="15" y="22"/>
                    </a:lnTo>
                    <a:lnTo>
                      <a:pt x="26" y="36"/>
                    </a:lnTo>
                    <a:lnTo>
                      <a:pt x="38" y="50"/>
                    </a:lnTo>
                    <a:lnTo>
                      <a:pt x="49" y="62"/>
                    </a:lnTo>
                    <a:lnTo>
                      <a:pt x="60" y="71"/>
                    </a:lnTo>
                    <a:lnTo>
                      <a:pt x="67" y="76"/>
                    </a:lnTo>
                    <a:lnTo>
                      <a:pt x="70" y="74"/>
                    </a:lnTo>
                    <a:lnTo>
                      <a:pt x="69" y="67"/>
                    </a:lnTo>
                    <a:lnTo>
                      <a:pt x="61" y="58"/>
                    </a:lnTo>
                    <a:lnTo>
                      <a:pt x="50" y="47"/>
                    </a:lnTo>
                    <a:lnTo>
                      <a:pt x="38" y="35"/>
                    </a:lnTo>
                    <a:lnTo>
                      <a:pt x="26" y="24"/>
                    </a:lnTo>
                    <a:lnTo>
                      <a:pt x="14" y="13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" name="Freeform 496"/>
              <p:cNvSpPr>
                <a:spLocks/>
              </p:cNvSpPr>
              <p:nvPr/>
            </p:nvSpPr>
            <p:spPr bwMode="auto">
              <a:xfrm>
                <a:off x="558" y="1162"/>
                <a:ext cx="37" cy="34"/>
              </a:xfrm>
              <a:custGeom>
                <a:avLst/>
                <a:gdLst>
                  <a:gd name="T0" fmla="*/ 0 w 73"/>
                  <a:gd name="T1" fmla="*/ 0 h 67"/>
                  <a:gd name="T2" fmla="*/ 2 w 73"/>
                  <a:gd name="T3" fmla="*/ 3 h 67"/>
                  <a:gd name="T4" fmla="*/ 5 w 73"/>
                  <a:gd name="T5" fmla="*/ 6 h 67"/>
                  <a:gd name="T6" fmla="*/ 8 w 73"/>
                  <a:gd name="T7" fmla="*/ 9 h 67"/>
                  <a:gd name="T8" fmla="*/ 11 w 73"/>
                  <a:gd name="T9" fmla="*/ 12 h 67"/>
                  <a:gd name="T10" fmla="*/ 13 w 73"/>
                  <a:gd name="T11" fmla="*/ 15 h 67"/>
                  <a:gd name="T12" fmla="*/ 16 w 73"/>
                  <a:gd name="T13" fmla="*/ 16 h 67"/>
                  <a:gd name="T14" fmla="*/ 18 w 73"/>
                  <a:gd name="T15" fmla="*/ 17 h 67"/>
                  <a:gd name="T16" fmla="*/ 19 w 73"/>
                  <a:gd name="T17" fmla="*/ 17 h 67"/>
                  <a:gd name="T18" fmla="*/ 18 w 73"/>
                  <a:gd name="T19" fmla="*/ 15 h 67"/>
                  <a:gd name="T20" fmla="*/ 16 w 73"/>
                  <a:gd name="T21" fmla="*/ 13 h 67"/>
                  <a:gd name="T22" fmla="*/ 14 w 73"/>
                  <a:gd name="T23" fmla="*/ 11 h 67"/>
                  <a:gd name="T24" fmla="*/ 11 w 73"/>
                  <a:gd name="T25" fmla="*/ 9 h 67"/>
                  <a:gd name="T26" fmla="*/ 7 w 73"/>
                  <a:gd name="T27" fmla="*/ 6 h 67"/>
                  <a:gd name="T28" fmla="*/ 4 w 73"/>
                  <a:gd name="T29" fmla="*/ 4 h 67"/>
                  <a:gd name="T30" fmla="*/ 2 w 73"/>
                  <a:gd name="T31" fmla="*/ 2 h 67"/>
                  <a:gd name="T32" fmla="*/ 0 w 73"/>
                  <a:gd name="T33" fmla="*/ 0 h 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3" h="67">
                    <a:moveTo>
                      <a:pt x="0" y="0"/>
                    </a:moveTo>
                    <a:lnTo>
                      <a:pt x="8" y="11"/>
                    </a:lnTo>
                    <a:lnTo>
                      <a:pt x="17" y="23"/>
                    </a:lnTo>
                    <a:lnTo>
                      <a:pt x="29" y="35"/>
                    </a:lnTo>
                    <a:lnTo>
                      <a:pt x="41" y="47"/>
                    </a:lnTo>
                    <a:lnTo>
                      <a:pt x="52" y="58"/>
                    </a:lnTo>
                    <a:lnTo>
                      <a:pt x="63" y="64"/>
                    </a:lnTo>
                    <a:lnTo>
                      <a:pt x="70" y="67"/>
                    </a:lnTo>
                    <a:lnTo>
                      <a:pt x="73" y="66"/>
                    </a:lnTo>
                    <a:lnTo>
                      <a:pt x="72" y="60"/>
                    </a:lnTo>
                    <a:lnTo>
                      <a:pt x="64" y="52"/>
                    </a:lnTo>
                    <a:lnTo>
                      <a:pt x="54" y="43"/>
                    </a:lnTo>
                    <a:lnTo>
                      <a:pt x="41" y="34"/>
                    </a:lnTo>
                    <a:lnTo>
                      <a:pt x="28" y="24"/>
                    </a:lnTo>
                    <a:lnTo>
                      <a:pt x="15" y="15"/>
                    </a:lnTo>
                    <a:lnTo>
                      <a:pt x="6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" name="Freeform 497"/>
              <p:cNvSpPr>
                <a:spLocks/>
              </p:cNvSpPr>
              <p:nvPr/>
            </p:nvSpPr>
            <p:spPr bwMode="auto">
              <a:xfrm>
                <a:off x="555" y="1146"/>
                <a:ext cx="35" cy="26"/>
              </a:xfrm>
              <a:custGeom>
                <a:avLst/>
                <a:gdLst>
                  <a:gd name="T0" fmla="*/ 0 w 70"/>
                  <a:gd name="T1" fmla="*/ 0 h 52"/>
                  <a:gd name="T2" fmla="*/ 2 w 70"/>
                  <a:gd name="T3" fmla="*/ 2 h 52"/>
                  <a:gd name="T4" fmla="*/ 4 w 70"/>
                  <a:gd name="T5" fmla="*/ 5 h 52"/>
                  <a:gd name="T6" fmla="*/ 7 w 70"/>
                  <a:gd name="T7" fmla="*/ 7 h 52"/>
                  <a:gd name="T8" fmla="*/ 10 w 70"/>
                  <a:gd name="T9" fmla="*/ 10 h 52"/>
                  <a:gd name="T10" fmla="*/ 13 w 70"/>
                  <a:gd name="T11" fmla="*/ 12 h 52"/>
                  <a:gd name="T12" fmla="*/ 16 w 70"/>
                  <a:gd name="T13" fmla="*/ 13 h 52"/>
                  <a:gd name="T14" fmla="*/ 17 w 70"/>
                  <a:gd name="T15" fmla="*/ 13 h 52"/>
                  <a:gd name="T16" fmla="*/ 18 w 70"/>
                  <a:gd name="T17" fmla="*/ 12 h 52"/>
                  <a:gd name="T18" fmla="*/ 17 w 70"/>
                  <a:gd name="T19" fmla="*/ 10 h 52"/>
                  <a:gd name="T20" fmla="*/ 16 w 70"/>
                  <a:gd name="T21" fmla="*/ 9 h 52"/>
                  <a:gd name="T22" fmla="*/ 13 w 70"/>
                  <a:gd name="T23" fmla="*/ 7 h 52"/>
                  <a:gd name="T24" fmla="*/ 10 w 70"/>
                  <a:gd name="T25" fmla="*/ 6 h 52"/>
                  <a:gd name="T26" fmla="*/ 7 w 70"/>
                  <a:gd name="T27" fmla="*/ 4 h 52"/>
                  <a:gd name="T28" fmla="*/ 5 w 70"/>
                  <a:gd name="T29" fmla="*/ 3 h 52"/>
                  <a:gd name="T30" fmla="*/ 2 w 70"/>
                  <a:gd name="T31" fmla="*/ 2 h 52"/>
                  <a:gd name="T32" fmla="*/ 0 w 70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2">
                    <a:moveTo>
                      <a:pt x="0" y="0"/>
                    </a:moveTo>
                    <a:lnTo>
                      <a:pt x="6" y="8"/>
                    </a:lnTo>
                    <a:lnTo>
                      <a:pt x="15" y="17"/>
                    </a:lnTo>
                    <a:lnTo>
                      <a:pt x="27" y="28"/>
                    </a:lnTo>
                    <a:lnTo>
                      <a:pt x="40" y="37"/>
                    </a:lnTo>
                    <a:lnTo>
                      <a:pt x="50" y="46"/>
                    </a:lnTo>
                    <a:lnTo>
                      <a:pt x="61" y="51"/>
                    </a:lnTo>
                    <a:lnTo>
                      <a:pt x="67" y="52"/>
                    </a:lnTo>
                    <a:lnTo>
                      <a:pt x="70" y="48"/>
                    </a:lnTo>
                    <a:lnTo>
                      <a:pt x="67" y="40"/>
                    </a:lnTo>
                    <a:lnTo>
                      <a:pt x="61" y="34"/>
                    </a:lnTo>
                    <a:lnTo>
                      <a:pt x="52" y="28"/>
                    </a:lnTo>
                    <a:lnTo>
                      <a:pt x="40" y="22"/>
                    </a:lnTo>
                    <a:lnTo>
                      <a:pt x="27" y="16"/>
                    </a:lnTo>
                    <a:lnTo>
                      <a:pt x="17" y="11"/>
                    </a:lnTo>
                    <a:lnTo>
                      <a:pt x="6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" name="Freeform 498"/>
              <p:cNvSpPr>
                <a:spLocks/>
              </p:cNvSpPr>
              <p:nvPr/>
            </p:nvSpPr>
            <p:spPr bwMode="auto">
              <a:xfrm>
                <a:off x="553" y="1127"/>
                <a:ext cx="34" cy="23"/>
              </a:xfrm>
              <a:custGeom>
                <a:avLst/>
                <a:gdLst>
                  <a:gd name="T0" fmla="*/ 0 w 69"/>
                  <a:gd name="T1" fmla="*/ 0 h 47"/>
                  <a:gd name="T2" fmla="*/ 1 w 69"/>
                  <a:gd name="T3" fmla="*/ 1 h 47"/>
                  <a:gd name="T4" fmla="*/ 4 w 69"/>
                  <a:gd name="T5" fmla="*/ 3 h 47"/>
                  <a:gd name="T6" fmla="*/ 7 w 69"/>
                  <a:gd name="T7" fmla="*/ 6 h 47"/>
                  <a:gd name="T8" fmla="*/ 10 w 69"/>
                  <a:gd name="T9" fmla="*/ 8 h 47"/>
                  <a:gd name="T10" fmla="*/ 13 w 69"/>
                  <a:gd name="T11" fmla="*/ 10 h 47"/>
                  <a:gd name="T12" fmla="*/ 15 w 69"/>
                  <a:gd name="T13" fmla="*/ 11 h 47"/>
                  <a:gd name="T14" fmla="*/ 17 w 69"/>
                  <a:gd name="T15" fmla="*/ 11 h 47"/>
                  <a:gd name="T16" fmla="*/ 17 w 69"/>
                  <a:gd name="T17" fmla="*/ 10 h 47"/>
                  <a:gd name="T18" fmla="*/ 16 w 69"/>
                  <a:gd name="T19" fmla="*/ 8 h 47"/>
                  <a:gd name="T20" fmla="*/ 14 w 69"/>
                  <a:gd name="T21" fmla="*/ 7 h 47"/>
                  <a:gd name="T22" fmla="*/ 12 w 69"/>
                  <a:gd name="T23" fmla="*/ 5 h 47"/>
                  <a:gd name="T24" fmla="*/ 9 w 69"/>
                  <a:gd name="T25" fmla="*/ 4 h 47"/>
                  <a:gd name="T26" fmla="*/ 6 w 69"/>
                  <a:gd name="T27" fmla="*/ 3 h 47"/>
                  <a:gd name="T28" fmla="*/ 3 w 69"/>
                  <a:gd name="T29" fmla="*/ 2 h 47"/>
                  <a:gd name="T30" fmla="*/ 1 w 69"/>
                  <a:gd name="T31" fmla="*/ 0 h 47"/>
                  <a:gd name="T32" fmla="*/ 0 w 69"/>
                  <a:gd name="T33" fmla="*/ 0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47">
                    <a:moveTo>
                      <a:pt x="0" y="0"/>
                    </a:moveTo>
                    <a:lnTo>
                      <a:pt x="7" y="6"/>
                    </a:lnTo>
                    <a:lnTo>
                      <a:pt x="17" y="15"/>
                    </a:lnTo>
                    <a:lnTo>
                      <a:pt x="29" y="25"/>
                    </a:lnTo>
                    <a:lnTo>
                      <a:pt x="42" y="34"/>
                    </a:lnTo>
                    <a:lnTo>
                      <a:pt x="52" y="41"/>
                    </a:lnTo>
                    <a:lnTo>
                      <a:pt x="61" y="46"/>
                    </a:lnTo>
                    <a:lnTo>
                      <a:pt x="68" y="47"/>
                    </a:lnTo>
                    <a:lnTo>
                      <a:pt x="69" y="43"/>
                    </a:lnTo>
                    <a:lnTo>
                      <a:pt x="66" y="35"/>
                    </a:lnTo>
                    <a:lnTo>
                      <a:pt x="58" y="29"/>
                    </a:lnTo>
                    <a:lnTo>
                      <a:pt x="48" y="23"/>
                    </a:lnTo>
                    <a:lnTo>
                      <a:pt x="37" y="17"/>
                    </a:lnTo>
                    <a:lnTo>
                      <a:pt x="25" y="12"/>
                    </a:lnTo>
                    <a:lnTo>
                      <a:pt x="14" y="8"/>
                    </a:lnTo>
                    <a:lnTo>
                      <a:pt x="5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" name="Freeform 499"/>
              <p:cNvSpPr>
                <a:spLocks/>
              </p:cNvSpPr>
              <p:nvPr/>
            </p:nvSpPr>
            <p:spPr bwMode="auto">
              <a:xfrm>
                <a:off x="550" y="1109"/>
                <a:ext cx="29" cy="12"/>
              </a:xfrm>
              <a:custGeom>
                <a:avLst/>
                <a:gdLst>
                  <a:gd name="T0" fmla="*/ 0 w 60"/>
                  <a:gd name="T1" fmla="*/ 0 h 24"/>
                  <a:gd name="T2" fmla="*/ 2 w 60"/>
                  <a:gd name="T3" fmla="*/ 2 h 24"/>
                  <a:gd name="T4" fmla="*/ 4 w 60"/>
                  <a:gd name="T5" fmla="*/ 3 h 24"/>
                  <a:gd name="T6" fmla="*/ 6 w 60"/>
                  <a:gd name="T7" fmla="*/ 5 h 24"/>
                  <a:gd name="T8" fmla="*/ 9 w 60"/>
                  <a:gd name="T9" fmla="*/ 6 h 24"/>
                  <a:gd name="T10" fmla="*/ 11 w 60"/>
                  <a:gd name="T11" fmla="*/ 6 h 24"/>
                  <a:gd name="T12" fmla="*/ 13 w 60"/>
                  <a:gd name="T13" fmla="*/ 6 h 24"/>
                  <a:gd name="T14" fmla="*/ 14 w 60"/>
                  <a:gd name="T15" fmla="*/ 6 h 24"/>
                  <a:gd name="T16" fmla="*/ 14 w 60"/>
                  <a:gd name="T17" fmla="*/ 5 h 24"/>
                  <a:gd name="T18" fmla="*/ 14 w 60"/>
                  <a:gd name="T19" fmla="*/ 3 h 24"/>
                  <a:gd name="T20" fmla="*/ 12 w 60"/>
                  <a:gd name="T21" fmla="*/ 2 h 24"/>
                  <a:gd name="T22" fmla="*/ 11 w 60"/>
                  <a:gd name="T23" fmla="*/ 2 h 24"/>
                  <a:gd name="T24" fmla="*/ 8 w 60"/>
                  <a:gd name="T25" fmla="*/ 2 h 24"/>
                  <a:gd name="T26" fmla="*/ 6 w 60"/>
                  <a:gd name="T27" fmla="*/ 2 h 24"/>
                  <a:gd name="T28" fmla="*/ 4 w 60"/>
                  <a:gd name="T29" fmla="*/ 1 h 24"/>
                  <a:gd name="T30" fmla="*/ 1 w 60"/>
                  <a:gd name="T31" fmla="*/ 1 h 24"/>
                  <a:gd name="T32" fmla="*/ 0 w 60"/>
                  <a:gd name="T33" fmla="*/ 0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24">
                    <a:moveTo>
                      <a:pt x="0" y="0"/>
                    </a:moveTo>
                    <a:lnTo>
                      <a:pt x="8" y="6"/>
                    </a:lnTo>
                    <a:lnTo>
                      <a:pt x="17" y="11"/>
                    </a:lnTo>
                    <a:lnTo>
                      <a:pt x="26" y="17"/>
                    </a:lnTo>
                    <a:lnTo>
                      <a:pt x="37" y="21"/>
                    </a:lnTo>
                    <a:lnTo>
                      <a:pt x="46" y="24"/>
                    </a:lnTo>
                    <a:lnTo>
                      <a:pt x="54" y="24"/>
                    </a:lnTo>
                    <a:lnTo>
                      <a:pt x="58" y="23"/>
                    </a:lnTo>
                    <a:lnTo>
                      <a:pt x="60" y="18"/>
                    </a:lnTo>
                    <a:lnTo>
                      <a:pt x="57" y="12"/>
                    </a:lnTo>
                    <a:lnTo>
                      <a:pt x="52" y="8"/>
                    </a:lnTo>
                    <a:lnTo>
                      <a:pt x="45" y="6"/>
                    </a:lnTo>
                    <a:lnTo>
                      <a:pt x="35" y="5"/>
                    </a:lnTo>
                    <a:lnTo>
                      <a:pt x="25" y="5"/>
                    </a:lnTo>
                    <a:lnTo>
                      <a:pt x="16" y="3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" name="Freeform 500"/>
              <p:cNvSpPr>
                <a:spLocks/>
              </p:cNvSpPr>
              <p:nvPr/>
            </p:nvSpPr>
            <p:spPr bwMode="auto">
              <a:xfrm>
                <a:off x="547" y="1095"/>
                <a:ext cx="26" cy="6"/>
              </a:xfrm>
              <a:custGeom>
                <a:avLst/>
                <a:gdLst>
                  <a:gd name="T0" fmla="*/ 0 w 52"/>
                  <a:gd name="T1" fmla="*/ 0 h 13"/>
                  <a:gd name="T2" fmla="*/ 2 w 52"/>
                  <a:gd name="T3" fmla="*/ 0 h 13"/>
                  <a:gd name="T4" fmla="*/ 3 w 52"/>
                  <a:gd name="T5" fmla="*/ 1 h 13"/>
                  <a:gd name="T6" fmla="*/ 6 w 52"/>
                  <a:gd name="T7" fmla="*/ 2 h 13"/>
                  <a:gd name="T8" fmla="*/ 8 w 52"/>
                  <a:gd name="T9" fmla="*/ 2 h 13"/>
                  <a:gd name="T10" fmla="*/ 10 w 52"/>
                  <a:gd name="T11" fmla="*/ 3 h 13"/>
                  <a:gd name="T12" fmla="*/ 12 w 52"/>
                  <a:gd name="T13" fmla="*/ 3 h 13"/>
                  <a:gd name="T14" fmla="*/ 13 w 52"/>
                  <a:gd name="T15" fmla="*/ 2 h 13"/>
                  <a:gd name="T16" fmla="*/ 13 w 52"/>
                  <a:gd name="T17" fmla="*/ 1 h 13"/>
                  <a:gd name="T18" fmla="*/ 13 w 52"/>
                  <a:gd name="T19" fmla="*/ 0 h 13"/>
                  <a:gd name="T20" fmla="*/ 11 w 52"/>
                  <a:gd name="T21" fmla="*/ 0 h 13"/>
                  <a:gd name="T22" fmla="*/ 10 w 52"/>
                  <a:gd name="T23" fmla="*/ 0 h 13"/>
                  <a:gd name="T24" fmla="*/ 8 w 52"/>
                  <a:gd name="T25" fmla="*/ 0 h 13"/>
                  <a:gd name="T26" fmla="*/ 6 w 52"/>
                  <a:gd name="T27" fmla="*/ 0 h 13"/>
                  <a:gd name="T28" fmla="*/ 4 w 52"/>
                  <a:gd name="T29" fmla="*/ 0 h 13"/>
                  <a:gd name="T30" fmla="*/ 2 w 52"/>
                  <a:gd name="T31" fmla="*/ 0 h 13"/>
                  <a:gd name="T32" fmla="*/ 0 w 52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6" y="2"/>
                    </a:lnTo>
                    <a:lnTo>
                      <a:pt x="12" y="5"/>
                    </a:lnTo>
                    <a:lnTo>
                      <a:pt x="22" y="8"/>
                    </a:lnTo>
                    <a:lnTo>
                      <a:pt x="31" y="11"/>
                    </a:lnTo>
                    <a:lnTo>
                      <a:pt x="40" y="13"/>
                    </a:lnTo>
                    <a:lnTo>
                      <a:pt x="46" y="13"/>
                    </a:lnTo>
                    <a:lnTo>
                      <a:pt x="51" y="11"/>
                    </a:lnTo>
                    <a:lnTo>
                      <a:pt x="52" y="7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4" y="2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" name="Freeform 501"/>
              <p:cNvSpPr>
                <a:spLocks/>
              </p:cNvSpPr>
              <p:nvPr/>
            </p:nvSpPr>
            <p:spPr bwMode="auto">
              <a:xfrm>
                <a:off x="542" y="1078"/>
                <a:ext cx="26" cy="8"/>
              </a:xfrm>
              <a:custGeom>
                <a:avLst/>
                <a:gdLst>
                  <a:gd name="T0" fmla="*/ 0 w 52"/>
                  <a:gd name="T1" fmla="*/ 2 h 15"/>
                  <a:gd name="T2" fmla="*/ 2 w 52"/>
                  <a:gd name="T3" fmla="*/ 3 h 15"/>
                  <a:gd name="T4" fmla="*/ 3 w 52"/>
                  <a:gd name="T5" fmla="*/ 3 h 15"/>
                  <a:gd name="T6" fmla="*/ 5 w 52"/>
                  <a:gd name="T7" fmla="*/ 4 h 15"/>
                  <a:gd name="T8" fmla="*/ 8 w 52"/>
                  <a:gd name="T9" fmla="*/ 4 h 15"/>
                  <a:gd name="T10" fmla="*/ 10 w 52"/>
                  <a:gd name="T11" fmla="*/ 4 h 15"/>
                  <a:gd name="T12" fmla="*/ 11 w 52"/>
                  <a:gd name="T13" fmla="*/ 3 h 15"/>
                  <a:gd name="T14" fmla="*/ 13 w 52"/>
                  <a:gd name="T15" fmla="*/ 3 h 15"/>
                  <a:gd name="T16" fmla="*/ 13 w 52"/>
                  <a:gd name="T17" fmla="*/ 1 h 15"/>
                  <a:gd name="T18" fmla="*/ 13 w 52"/>
                  <a:gd name="T19" fmla="*/ 1 h 15"/>
                  <a:gd name="T20" fmla="*/ 12 w 52"/>
                  <a:gd name="T21" fmla="*/ 0 h 15"/>
                  <a:gd name="T22" fmla="*/ 11 w 52"/>
                  <a:gd name="T23" fmla="*/ 0 h 15"/>
                  <a:gd name="T24" fmla="*/ 9 w 52"/>
                  <a:gd name="T25" fmla="*/ 1 h 15"/>
                  <a:gd name="T26" fmla="*/ 6 w 52"/>
                  <a:gd name="T27" fmla="*/ 1 h 15"/>
                  <a:gd name="T28" fmla="*/ 5 w 52"/>
                  <a:gd name="T29" fmla="*/ 2 h 15"/>
                  <a:gd name="T30" fmla="*/ 2 w 52"/>
                  <a:gd name="T31" fmla="*/ 2 h 15"/>
                  <a:gd name="T32" fmla="*/ 0 w 52"/>
                  <a:gd name="T33" fmla="*/ 2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15">
                    <a:moveTo>
                      <a:pt x="0" y="8"/>
                    </a:moveTo>
                    <a:lnTo>
                      <a:pt x="5" y="11"/>
                    </a:lnTo>
                    <a:lnTo>
                      <a:pt x="12" y="12"/>
                    </a:lnTo>
                    <a:lnTo>
                      <a:pt x="20" y="14"/>
                    </a:lnTo>
                    <a:lnTo>
                      <a:pt x="29" y="15"/>
                    </a:lnTo>
                    <a:lnTo>
                      <a:pt x="37" y="14"/>
                    </a:lnTo>
                    <a:lnTo>
                      <a:pt x="44" y="12"/>
                    </a:lnTo>
                    <a:lnTo>
                      <a:pt x="49" y="9"/>
                    </a:lnTo>
                    <a:lnTo>
                      <a:pt x="52" y="4"/>
                    </a:lnTo>
                    <a:lnTo>
                      <a:pt x="50" y="1"/>
                    </a:lnTo>
                    <a:lnTo>
                      <a:pt x="47" y="0"/>
                    </a:lnTo>
                    <a:lnTo>
                      <a:pt x="41" y="0"/>
                    </a:lnTo>
                    <a:lnTo>
                      <a:pt x="34" y="1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8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" name="Freeform 502"/>
              <p:cNvSpPr>
                <a:spLocks/>
              </p:cNvSpPr>
              <p:nvPr/>
            </p:nvSpPr>
            <p:spPr bwMode="auto">
              <a:xfrm>
                <a:off x="529" y="1056"/>
                <a:ext cx="28" cy="7"/>
              </a:xfrm>
              <a:custGeom>
                <a:avLst/>
                <a:gdLst>
                  <a:gd name="T0" fmla="*/ 0 w 57"/>
                  <a:gd name="T1" fmla="*/ 0 h 15"/>
                  <a:gd name="T2" fmla="*/ 1 w 57"/>
                  <a:gd name="T3" fmla="*/ 1 h 15"/>
                  <a:gd name="T4" fmla="*/ 3 w 57"/>
                  <a:gd name="T5" fmla="*/ 2 h 15"/>
                  <a:gd name="T6" fmla="*/ 5 w 57"/>
                  <a:gd name="T7" fmla="*/ 2 h 15"/>
                  <a:gd name="T8" fmla="*/ 7 w 57"/>
                  <a:gd name="T9" fmla="*/ 3 h 15"/>
                  <a:gd name="T10" fmla="*/ 9 w 57"/>
                  <a:gd name="T11" fmla="*/ 3 h 15"/>
                  <a:gd name="T12" fmla="*/ 11 w 57"/>
                  <a:gd name="T13" fmla="*/ 3 h 15"/>
                  <a:gd name="T14" fmla="*/ 13 w 57"/>
                  <a:gd name="T15" fmla="*/ 3 h 15"/>
                  <a:gd name="T16" fmla="*/ 14 w 57"/>
                  <a:gd name="T17" fmla="*/ 2 h 15"/>
                  <a:gd name="T18" fmla="*/ 14 w 57"/>
                  <a:gd name="T19" fmla="*/ 1 h 15"/>
                  <a:gd name="T20" fmla="*/ 13 w 57"/>
                  <a:gd name="T21" fmla="*/ 0 h 15"/>
                  <a:gd name="T22" fmla="*/ 11 w 57"/>
                  <a:gd name="T23" fmla="*/ 0 h 15"/>
                  <a:gd name="T24" fmla="*/ 8 w 57"/>
                  <a:gd name="T25" fmla="*/ 0 h 15"/>
                  <a:gd name="T26" fmla="*/ 6 w 57"/>
                  <a:gd name="T27" fmla="*/ 0 h 15"/>
                  <a:gd name="T28" fmla="*/ 3 w 57"/>
                  <a:gd name="T29" fmla="*/ 0 h 15"/>
                  <a:gd name="T30" fmla="*/ 1 w 57"/>
                  <a:gd name="T31" fmla="*/ 0 h 15"/>
                  <a:gd name="T32" fmla="*/ 0 w 57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7" h="15">
                    <a:moveTo>
                      <a:pt x="0" y="3"/>
                    </a:moveTo>
                    <a:lnTo>
                      <a:pt x="5" y="5"/>
                    </a:lnTo>
                    <a:lnTo>
                      <a:pt x="12" y="8"/>
                    </a:lnTo>
                    <a:lnTo>
                      <a:pt x="20" y="11"/>
                    </a:lnTo>
                    <a:lnTo>
                      <a:pt x="29" y="14"/>
                    </a:lnTo>
                    <a:lnTo>
                      <a:pt x="37" y="15"/>
                    </a:lnTo>
                    <a:lnTo>
                      <a:pt x="44" y="15"/>
                    </a:lnTo>
                    <a:lnTo>
                      <a:pt x="52" y="14"/>
                    </a:lnTo>
                    <a:lnTo>
                      <a:pt x="57" y="11"/>
                    </a:lnTo>
                    <a:lnTo>
                      <a:pt x="57" y="6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5" y="0"/>
                    </a:lnTo>
                    <a:lnTo>
                      <a:pt x="25" y="2"/>
                    </a:lnTo>
                    <a:lnTo>
                      <a:pt x="14" y="2"/>
                    </a:lnTo>
                    <a:lnTo>
                      <a:pt x="6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" name="Freeform 503"/>
              <p:cNvSpPr>
                <a:spLocks/>
              </p:cNvSpPr>
              <p:nvPr/>
            </p:nvSpPr>
            <p:spPr bwMode="auto">
              <a:xfrm>
                <a:off x="558" y="1210"/>
                <a:ext cx="27" cy="43"/>
              </a:xfrm>
              <a:custGeom>
                <a:avLst/>
                <a:gdLst>
                  <a:gd name="T0" fmla="*/ 14 w 54"/>
                  <a:gd name="T1" fmla="*/ 21 h 87"/>
                  <a:gd name="T2" fmla="*/ 13 w 54"/>
                  <a:gd name="T3" fmla="*/ 19 h 87"/>
                  <a:gd name="T4" fmla="*/ 12 w 54"/>
                  <a:gd name="T5" fmla="*/ 17 h 87"/>
                  <a:gd name="T6" fmla="*/ 10 w 54"/>
                  <a:gd name="T7" fmla="*/ 15 h 87"/>
                  <a:gd name="T8" fmla="*/ 8 w 54"/>
                  <a:gd name="T9" fmla="*/ 12 h 87"/>
                  <a:gd name="T10" fmla="*/ 5 w 54"/>
                  <a:gd name="T11" fmla="*/ 9 h 87"/>
                  <a:gd name="T12" fmla="*/ 3 w 54"/>
                  <a:gd name="T13" fmla="*/ 5 h 87"/>
                  <a:gd name="T14" fmla="*/ 1 w 54"/>
                  <a:gd name="T15" fmla="*/ 2 h 87"/>
                  <a:gd name="T16" fmla="*/ 0 w 54"/>
                  <a:gd name="T17" fmla="*/ 0 h 87"/>
                  <a:gd name="T18" fmla="*/ 1 w 54"/>
                  <a:gd name="T19" fmla="*/ 3 h 87"/>
                  <a:gd name="T20" fmla="*/ 3 w 54"/>
                  <a:gd name="T21" fmla="*/ 7 h 87"/>
                  <a:gd name="T22" fmla="*/ 5 w 54"/>
                  <a:gd name="T23" fmla="*/ 11 h 87"/>
                  <a:gd name="T24" fmla="*/ 7 w 54"/>
                  <a:gd name="T25" fmla="*/ 15 h 87"/>
                  <a:gd name="T26" fmla="*/ 9 w 54"/>
                  <a:gd name="T27" fmla="*/ 18 h 87"/>
                  <a:gd name="T28" fmla="*/ 11 w 54"/>
                  <a:gd name="T29" fmla="*/ 20 h 87"/>
                  <a:gd name="T30" fmla="*/ 13 w 54"/>
                  <a:gd name="T31" fmla="*/ 21 h 87"/>
                  <a:gd name="T32" fmla="*/ 14 w 54"/>
                  <a:gd name="T33" fmla="*/ 21 h 8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87">
                    <a:moveTo>
                      <a:pt x="54" y="84"/>
                    </a:moveTo>
                    <a:lnTo>
                      <a:pt x="52" y="79"/>
                    </a:lnTo>
                    <a:lnTo>
                      <a:pt x="46" y="71"/>
                    </a:lnTo>
                    <a:lnTo>
                      <a:pt x="38" y="61"/>
                    </a:lnTo>
                    <a:lnTo>
                      <a:pt x="29" y="49"/>
                    </a:lnTo>
                    <a:lnTo>
                      <a:pt x="18" y="36"/>
                    </a:lnTo>
                    <a:lnTo>
                      <a:pt x="9" y="23"/>
                    </a:lnTo>
                    <a:lnTo>
                      <a:pt x="3" y="10"/>
                    </a:lnTo>
                    <a:lnTo>
                      <a:pt x="0" y="0"/>
                    </a:lnTo>
                    <a:lnTo>
                      <a:pt x="3" y="13"/>
                    </a:lnTo>
                    <a:lnTo>
                      <a:pt x="9" y="29"/>
                    </a:lnTo>
                    <a:lnTo>
                      <a:pt x="18" y="45"/>
                    </a:lnTo>
                    <a:lnTo>
                      <a:pt x="26" y="61"/>
                    </a:lnTo>
                    <a:lnTo>
                      <a:pt x="35" y="73"/>
                    </a:lnTo>
                    <a:lnTo>
                      <a:pt x="43" y="82"/>
                    </a:lnTo>
                    <a:lnTo>
                      <a:pt x="49" y="87"/>
                    </a:lnTo>
                    <a:lnTo>
                      <a:pt x="54" y="8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" name="Freeform 504"/>
              <p:cNvSpPr>
                <a:spLocks/>
              </p:cNvSpPr>
              <p:nvPr/>
            </p:nvSpPr>
            <p:spPr bwMode="auto">
              <a:xfrm>
                <a:off x="556" y="1228"/>
                <a:ext cx="17" cy="31"/>
              </a:xfrm>
              <a:custGeom>
                <a:avLst/>
                <a:gdLst>
                  <a:gd name="T0" fmla="*/ 0 w 33"/>
                  <a:gd name="T1" fmla="*/ 0 h 63"/>
                  <a:gd name="T2" fmla="*/ 2 w 33"/>
                  <a:gd name="T3" fmla="*/ 5 h 63"/>
                  <a:gd name="T4" fmla="*/ 5 w 33"/>
                  <a:gd name="T5" fmla="*/ 10 h 63"/>
                  <a:gd name="T6" fmla="*/ 7 w 33"/>
                  <a:gd name="T7" fmla="*/ 15 h 63"/>
                  <a:gd name="T8" fmla="*/ 9 w 33"/>
                  <a:gd name="T9" fmla="*/ 15 h 63"/>
                  <a:gd name="T10" fmla="*/ 8 w 33"/>
                  <a:gd name="T11" fmla="*/ 12 h 63"/>
                  <a:gd name="T12" fmla="*/ 6 w 33"/>
                  <a:gd name="T13" fmla="*/ 8 h 63"/>
                  <a:gd name="T14" fmla="*/ 3 w 33"/>
                  <a:gd name="T15" fmla="*/ 3 h 63"/>
                  <a:gd name="T16" fmla="*/ 0 w 33"/>
                  <a:gd name="T17" fmla="*/ 0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33" h="63">
                    <a:moveTo>
                      <a:pt x="0" y="0"/>
                    </a:moveTo>
                    <a:lnTo>
                      <a:pt x="7" y="20"/>
                    </a:lnTo>
                    <a:lnTo>
                      <a:pt x="18" y="42"/>
                    </a:lnTo>
                    <a:lnTo>
                      <a:pt x="27" y="60"/>
                    </a:lnTo>
                    <a:lnTo>
                      <a:pt x="33" y="63"/>
                    </a:lnTo>
                    <a:lnTo>
                      <a:pt x="30" y="51"/>
                    </a:lnTo>
                    <a:lnTo>
                      <a:pt x="21" y="32"/>
                    </a:lnTo>
                    <a:lnTo>
                      <a:pt x="9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" name="Freeform 505"/>
              <p:cNvSpPr>
                <a:spLocks/>
              </p:cNvSpPr>
              <p:nvPr/>
            </p:nvSpPr>
            <p:spPr bwMode="auto">
              <a:xfrm>
                <a:off x="432" y="978"/>
                <a:ext cx="46" cy="166"/>
              </a:xfrm>
              <a:custGeom>
                <a:avLst/>
                <a:gdLst>
                  <a:gd name="T0" fmla="*/ 20 w 92"/>
                  <a:gd name="T1" fmla="*/ 0 h 333"/>
                  <a:gd name="T2" fmla="*/ 21 w 92"/>
                  <a:gd name="T3" fmla="*/ 0 h 333"/>
                  <a:gd name="T4" fmla="*/ 22 w 92"/>
                  <a:gd name="T5" fmla="*/ 0 h 333"/>
                  <a:gd name="T6" fmla="*/ 23 w 92"/>
                  <a:gd name="T7" fmla="*/ 0 h 333"/>
                  <a:gd name="T8" fmla="*/ 23 w 92"/>
                  <a:gd name="T9" fmla="*/ 0 h 333"/>
                  <a:gd name="T10" fmla="*/ 15 w 92"/>
                  <a:gd name="T11" fmla="*/ 10 h 333"/>
                  <a:gd name="T12" fmla="*/ 9 w 92"/>
                  <a:gd name="T13" fmla="*/ 21 h 333"/>
                  <a:gd name="T14" fmla="*/ 5 w 92"/>
                  <a:gd name="T15" fmla="*/ 33 h 333"/>
                  <a:gd name="T16" fmla="*/ 3 w 92"/>
                  <a:gd name="T17" fmla="*/ 44 h 333"/>
                  <a:gd name="T18" fmla="*/ 3 w 92"/>
                  <a:gd name="T19" fmla="*/ 55 h 333"/>
                  <a:gd name="T20" fmla="*/ 4 w 92"/>
                  <a:gd name="T21" fmla="*/ 66 h 333"/>
                  <a:gd name="T22" fmla="*/ 5 w 92"/>
                  <a:gd name="T23" fmla="*/ 75 h 333"/>
                  <a:gd name="T24" fmla="*/ 7 w 92"/>
                  <a:gd name="T25" fmla="*/ 83 h 333"/>
                  <a:gd name="T26" fmla="*/ 3 w 92"/>
                  <a:gd name="T27" fmla="*/ 76 h 333"/>
                  <a:gd name="T28" fmla="*/ 1 w 92"/>
                  <a:gd name="T29" fmla="*/ 67 h 333"/>
                  <a:gd name="T30" fmla="*/ 0 w 92"/>
                  <a:gd name="T31" fmla="*/ 55 h 333"/>
                  <a:gd name="T32" fmla="*/ 1 w 92"/>
                  <a:gd name="T33" fmla="*/ 42 h 333"/>
                  <a:gd name="T34" fmla="*/ 3 w 92"/>
                  <a:gd name="T35" fmla="*/ 29 h 333"/>
                  <a:gd name="T36" fmla="*/ 7 w 92"/>
                  <a:gd name="T37" fmla="*/ 17 h 333"/>
                  <a:gd name="T38" fmla="*/ 13 w 92"/>
                  <a:gd name="T39" fmla="*/ 7 h 333"/>
                  <a:gd name="T40" fmla="*/ 20 w 92"/>
                  <a:gd name="T41" fmla="*/ 0 h 3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92" h="333">
                    <a:moveTo>
                      <a:pt x="80" y="0"/>
                    </a:moveTo>
                    <a:lnTo>
                      <a:pt x="83" y="0"/>
                    </a:lnTo>
                    <a:lnTo>
                      <a:pt x="86" y="0"/>
                    </a:lnTo>
                    <a:lnTo>
                      <a:pt x="89" y="2"/>
                    </a:lnTo>
                    <a:lnTo>
                      <a:pt x="92" y="2"/>
                    </a:lnTo>
                    <a:lnTo>
                      <a:pt x="57" y="43"/>
                    </a:lnTo>
                    <a:lnTo>
                      <a:pt x="34" y="87"/>
                    </a:lnTo>
                    <a:lnTo>
                      <a:pt x="19" y="133"/>
                    </a:lnTo>
                    <a:lnTo>
                      <a:pt x="12" y="179"/>
                    </a:lnTo>
                    <a:lnTo>
                      <a:pt x="11" y="223"/>
                    </a:lnTo>
                    <a:lnTo>
                      <a:pt x="14" y="265"/>
                    </a:lnTo>
                    <a:lnTo>
                      <a:pt x="20" y="301"/>
                    </a:lnTo>
                    <a:lnTo>
                      <a:pt x="25" y="333"/>
                    </a:lnTo>
                    <a:lnTo>
                      <a:pt x="12" y="307"/>
                    </a:lnTo>
                    <a:lnTo>
                      <a:pt x="3" y="269"/>
                    </a:lnTo>
                    <a:lnTo>
                      <a:pt x="0" y="222"/>
                    </a:lnTo>
                    <a:lnTo>
                      <a:pt x="3" y="170"/>
                    </a:lnTo>
                    <a:lnTo>
                      <a:pt x="12" y="118"/>
                    </a:lnTo>
                    <a:lnTo>
                      <a:pt x="28" y="69"/>
                    </a:lnTo>
                    <a:lnTo>
                      <a:pt x="49" y="29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" name="Freeform 506"/>
              <p:cNvSpPr>
                <a:spLocks/>
              </p:cNvSpPr>
              <p:nvPr/>
            </p:nvSpPr>
            <p:spPr bwMode="auto">
              <a:xfrm>
                <a:off x="437" y="1117"/>
                <a:ext cx="33" cy="23"/>
              </a:xfrm>
              <a:custGeom>
                <a:avLst/>
                <a:gdLst>
                  <a:gd name="T0" fmla="*/ 0 w 66"/>
                  <a:gd name="T1" fmla="*/ 0 h 44"/>
                  <a:gd name="T2" fmla="*/ 2 w 66"/>
                  <a:gd name="T3" fmla="*/ 3 h 44"/>
                  <a:gd name="T4" fmla="*/ 4 w 66"/>
                  <a:gd name="T5" fmla="*/ 5 h 44"/>
                  <a:gd name="T6" fmla="*/ 6 w 66"/>
                  <a:gd name="T7" fmla="*/ 7 h 44"/>
                  <a:gd name="T8" fmla="*/ 9 w 66"/>
                  <a:gd name="T9" fmla="*/ 9 h 44"/>
                  <a:gd name="T10" fmla="*/ 12 w 66"/>
                  <a:gd name="T11" fmla="*/ 11 h 44"/>
                  <a:gd name="T12" fmla="*/ 14 w 66"/>
                  <a:gd name="T13" fmla="*/ 12 h 44"/>
                  <a:gd name="T14" fmla="*/ 16 w 66"/>
                  <a:gd name="T15" fmla="*/ 12 h 44"/>
                  <a:gd name="T16" fmla="*/ 17 w 66"/>
                  <a:gd name="T17" fmla="*/ 12 h 44"/>
                  <a:gd name="T18" fmla="*/ 17 w 66"/>
                  <a:gd name="T19" fmla="*/ 11 h 44"/>
                  <a:gd name="T20" fmla="*/ 15 w 66"/>
                  <a:gd name="T21" fmla="*/ 9 h 44"/>
                  <a:gd name="T22" fmla="*/ 13 w 66"/>
                  <a:gd name="T23" fmla="*/ 8 h 44"/>
                  <a:gd name="T24" fmla="*/ 11 w 66"/>
                  <a:gd name="T25" fmla="*/ 7 h 44"/>
                  <a:gd name="T26" fmla="*/ 8 w 66"/>
                  <a:gd name="T27" fmla="*/ 5 h 44"/>
                  <a:gd name="T28" fmla="*/ 5 w 66"/>
                  <a:gd name="T29" fmla="*/ 4 h 44"/>
                  <a:gd name="T30" fmla="*/ 3 w 66"/>
                  <a:gd name="T31" fmla="*/ 2 h 44"/>
                  <a:gd name="T32" fmla="*/ 0 w 66"/>
                  <a:gd name="T33" fmla="*/ 0 h 4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6" h="44">
                    <a:moveTo>
                      <a:pt x="0" y="0"/>
                    </a:moveTo>
                    <a:lnTo>
                      <a:pt x="6" y="9"/>
                    </a:lnTo>
                    <a:lnTo>
                      <a:pt x="15" y="18"/>
                    </a:lnTo>
                    <a:lnTo>
                      <a:pt x="24" y="26"/>
                    </a:lnTo>
                    <a:lnTo>
                      <a:pt x="35" y="33"/>
                    </a:lnTo>
                    <a:lnTo>
                      <a:pt x="46" y="40"/>
                    </a:lnTo>
                    <a:lnTo>
                      <a:pt x="55" y="43"/>
                    </a:lnTo>
                    <a:lnTo>
                      <a:pt x="63" y="44"/>
                    </a:lnTo>
                    <a:lnTo>
                      <a:pt x="66" y="43"/>
                    </a:lnTo>
                    <a:lnTo>
                      <a:pt x="66" y="40"/>
                    </a:lnTo>
                    <a:lnTo>
                      <a:pt x="59" y="35"/>
                    </a:lnTo>
                    <a:lnTo>
                      <a:pt x="52" y="30"/>
                    </a:lnTo>
                    <a:lnTo>
                      <a:pt x="43" y="26"/>
                    </a:lnTo>
                    <a:lnTo>
                      <a:pt x="30" y="20"/>
                    </a:lnTo>
                    <a:lnTo>
                      <a:pt x="20" y="14"/>
                    </a:lnTo>
                    <a:lnTo>
                      <a:pt x="9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" name="Freeform 507"/>
              <p:cNvSpPr>
                <a:spLocks/>
              </p:cNvSpPr>
              <p:nvPr/>
            </p:nvSpPr>
            <p:spPr bwMode="auto">
              <a:xfrm>
                <a:off x="436" y="1101"/>
                <a:ext cx="39" cy="33"/>
              </a:xfrm>
              <a:custGeom>
                <a:avLst/>
                <a:gdLst>
                  <a:gd name="T0" fmla="*/ 20 w 78"/>
                  <a:gd name="T1" fmla="*/ 17 h 65"/>
                  <a:gd name="T2" fmla="*/ 19 w 78"/>
                  <a:gd name="T3" fmla="*/ 17 h 65"/>
                  <a:gd name="T4" fmla="*/ 17 w 78"/>
                  <a:gd name="T5" fmla="*/ 16 h 65"/>
                  <a:gd name="T6" fmla="*/ 14 w 78"/>
                  <a:gd name="T7" fmla="*/ 14 h 65"/>
                  <a:gd name="T8" fmla="*/ 11 w 78"/>
                  <a:gd name="T9" fmla="*/ 13 h 65"/>
                  <a:gd name="T10" fmla="*/ 7 w 78"/>
                  <a:gd name="T11" fmla="*/ 10 h 65"/>
                  <a:gd name="T12" fmla="*/ 4 w 78"/>
                  <a:gd name="T13" fmla="*/ 7 h 65"/>
                  <a:gd name="T14" fmla="*/ 2 w 78"/>
                  <a:gd name="T15" fmla="*/ 4 h 65"/>
                  <a:gd name="T16" fmla="*/ 0 w 78"/>
                  <a:gd name="T17" fmla="*/ 0 h 65"/>
                  <a:gd name="T18" fmla="*/ 2 w 78"/>
                  <a:gd name="T19" fmla="*/ 2 h 65"/>
                  <a:gd name="T20" fmla="*/ 5 w 78"/>
                  <a:gd name="T21" fmla="*/ 5 h 65"/>
                  <a:gd name="T22" fmla="*/ 9 w 78"/>
                  <a:gd name="T23" fmla="*/ 7 h 65"/>
                  <a:gd name="T24" fmla="*/ 12 w 78"/>
                  <a:gd name="T25" fmla="*/ 9 h 65"/>
                  <a:gd name="T26" fmla="*/ 15 w 78"/>
                  <a:gd name="T27" fmla="*/ 12 h 65"/>
                  <a:gd name="T28" fmla="*/ 18 w 78"/>
                  <a:gd name="T29" fmla="*/ 14 h 65"/>
                  <a:gd name="T30" fmla="*/ 19 w 78"/>
                  <a:gd name="T31" fmla="*/ 16 h 65"/>
                  <a:gd name="T32" fmla="*/ 20 w 78"/>
                  <a:gd name="T33" fmla="*/ 17 h 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8" h="65">
                    <a:moveTo>
                      <a:pt x="78" y="65"/>
                    </a:moveTo>
                    <a:lnTo>
                      <a:pt x="73" y="65"/>
                    </a:lnTo>
                    <a:lnTo>
                      <a:pt x="66" y="62"/>
                    </a:lnTo>
                    <a:lnTo>
                      <a:pt x="55" y="56"/>
                    </a:lnTo>
                    <a:lnTo>
                      <a:pt x="41" y="49"/>
                    </a:lnTo>
                    <a:lnTo>
                      <a:pt x="27" y="38"/>
                    </a:lnTo>
                    <a:lnTo>
                      <a:pt x="15" y="26"/>
                    </a:lnTo>
                    <a:lnTo>
                      <a:pt x="6" y="13"/>
                    </a:lnTo>
                    <a:lnTo>
                      <a:pt x="0" y="0"/>
                    </a:lnTo>
                    <a:lnTo>
                      <a:pt x="8" y="7"/>
                    </a:lnTo>
                    <a:lnTo>
                      <a:pt x="20" y="17"/>
                    </a:lnTo>
                    <a:lnTo>
                      <a:pt x="33" y="27"/>
                    </a:lnTo>
                    <a:lnTo>
                      <a:pt x="47" y="36"/>
                    </a:lnTo>
                    <a:lnTo>
                      <a:pt x="59" y="46"/>
                    </a:lnTo>
                    <a:lnTo>
                      <a:pt x="70" y="55"/>
                    </a:lnTo>
                    <a:lnTo>
                      <a:pt x="76" y="61"/>
                    </a:lnTo>
                    <a:lnTo>
                      <a:pt x="78" y="6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" name="Freeform 508"/>
              <p:cNvSpPr>
                <a:spLocks/>
              </p:cNvSpPr>
              <p:nvPr/>
            </p:nvSpPr>
            <p:spPr bwMode="auto">
              <a:xfrm>
                <a:off x="434" y="1070"/>
                <a:ext cx="47" cy="43"/>
              </a:xfrm>
              <a:custGeom>
                <a:avLst/>
                <a:gdLst>
                  <a:gd name="T0" fmla="*/ 24 w 93"/>
                  <a:gd name="T1" fmla="*/ 21 h 86"/>
                  <a:gd name="T2" fmla="*/ 22 w 93"/>
                  <a:gd name="T3" fmla="*/ 22 h 86"/>
                  <a:gd name="T4" fmla="*/ 20 w 93"/>
                  <a:gd name="T5" fmla="*/ 21 h 86"/>
                  <a:gd name="T6" fmla="*/ 16 w 93"/>
                  <a:gd name="T7" fmla="*/ 18 h 86"/>
                  <a:gd name="T8" fmla="*/ 13 w 93"/>
                  <a:gd name="T9" fmla="*/ 15 h 86"/>
                  <a:gd name="T10" fmla="*/ 9 w 93"/>
                  <a:gd name="T11" fmla="*/ 11 h 86"/>
                  <a:gd name="T12" fmla="*/ 5 w 93"/>
                  <a:gd name="T13" fmla="*/ 8 h 86"/>
                  <a:gd name="T14" fmla="*/ 2 w 93"/>
                  <a:gd name="T15" fmla="*/ 4 h 86"/>
                  <a:gd name="T16" fmla="*/ 0 w 93"/>
                  <a:gd name="T17" fmla="*/ 0 h 86"/>
                  <a:gd name="T18" fmla="*/ 2 w 93"/>
                  <a:gd name="T19" fmla="*/ 2 h 86"/>
                  <a:gd name="T20" fmla="*/ 5 w 93"/>
                  <a:gd name="T21" fmla="*/ 5 h 86"/>
                  <a:gd name="T22" fmla="*/ 9 w 93"/>
                  <a:gd name="T23" fmla="*/ 8 h 86"/>
                  <a:gd name="T24" fmla="*/ 14 w 93"/>
                  <a:gd name="T25" fmla="*/ 11 h 86"/>
                  <a:gd name="T26" fmla="*/ 18 w 93"/>
                  <a:gd name="T27" fmla="*/ 15 h 86"/>
                  <a:gd name="T28" fmla="*/ 21 w 93"/>
                  <a:gd name="T29" fmla="*/ 18 h 86"/>
                  <a:gd name="T30" fmla="*/ 23 w 93"/>
                  <a:gd name="T31" fmla="*/ 20 h 86"/>
                  <a:gd name="T32" fmla="*/ 24 w 93"/>
                  <a:gd name="T33" fmla="*/ 21 h 8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3" h="86">
                    <a:moveTo>
                      <a:pt x="93" y="84"/>
                    </a:moveTo>
                    <a:lnTo>
                      <a:pt x="88" y="86"/>
                    </a:lnTo>
                    <a:lnTo>
                      <a:pt x="78" y="81"/>
                    </a:lnTo>
                    <a:lnTo>
                      <a:pt x="64" y="72"/>
                    </a:lnTo>
                    <a:lnTo>
                      <a:pt x="49" y="60"/>
                    </a:lnTo>
                    <a:lnTo>
                      <a:pt x="33" y="44"/>
                    </a:lnTo>
                    <a:lnTo>
                      <a:pt x="18" y="29"/>
                    </a:lnTo>
                    <a:lnTo>
                      <a:pt x="7" y="14"/>
                    </a:lnTo>
                    <a:lnTo>
                      <a:pt x="0" y="0"/>
                    </a:lnTo>
                    <a:lnTo>
                      <a:pt x="7" y="6"/>
                    </a:lnTo>
                    <a:lnTo>
                      <a:pt x="20" y="17"/>
                    </a:lnTo>
                    <a:lnTo>
                      <a:pt x="35" y="29"/>
                    </a:lnTo>
                    <a:lnTo>
                      <a:pt x="53" y="43"/>
                    </a:lnTo>
                    <a:lnTo>
                      <a:pt x="69" y="57"/>
                    </a:lnTo>
                    <a:lnTo>
                      <a:pt x="82" y="69"/>
                    </a:lnTo>
                    <a:lnTo>
                      <a:pt x="91" y="78"/>
                    </a:lnTo>
                    <a:lnTo>
                      <a:pt x="93" y="8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" name="Freeform 509"/>
              <p:cNvSpPr>
                <a:spLocks/>
              </p:cNvSpPr>
              <p:nvPr/>
            </p:nvSpPr>
            <p:spPr bwMode="auto">
              <a:xfrm>
                <a:off x="438" y="1040"/>
                <a:ext cx="51" cy="39"/>
              </a:xfrm>
              <a:custGeom>
                <a:avLst/>
                <a:gdLst>
                  <a:gd name="T0" fmla="*/ 26 w 101"/>
                  <a:gd name="T1" fmla="*/ 19 h 77"/>
                  <a:gd name="T2" fmla="*/ 24 w 101"/>
                  <a:gd name="T3" fmla="*/ 20 h 77"/>
                  <a:gd name="T4" fmla="*/ 21 w 101"/>
                  <a:gd name="T5" fmla="*/ 19 h 77"/>
                  <a:gd name="T6" fmla="*/ 17 w 101"/>
                  <a:gd name="T7" fmla="*/ 17 h 77"/>
                  <a:gd name="T8" fmla="*/ 13 w 101"/>
                  <a:gd name="T9" fmla="*/ 14 h 77"/>
                  <a:gd name="T10" fmla="*/ 9 w 101"/>
                  <a:gd name="T11" fmla="*/ 10 h 77"/>
                  <a:gd name="T12" fmla="*/ 5 w 101"/>
                  <a:gd name="T13" fmla="*/ 7 h 77"/>
                  <a:gd name="T14" fmla="*/ 2 w 101"/>
                  <a:gd name="T15" fmla="*/ 3 h 77"/>
                  <a:gd name="T16" fmla="*/ 0 w 101"/>
                  <a:gd name="T17" fmla="*/ 0 h 77"/>
                  <a:gd name="T18" fmla="*/ 2 w 101"/>
                  <a:gd name="T19" fmla="*/ 1 h 77"/>
                  <a:gd name="T20" fmla="*/ 6 w 101"/>
                  <a:gd name="T21" fmla="*/ 4 h 77"/>
                  <a:gd name="T22" fmla="*/ 10 w 101"/>
                  <a:gd name="T23" fmla="*/ 6 h 77"/>
                  <a:gd name="T24" fmla="*/ 15 w 101"/>
                  <a:gd name="T25" fmla="*/ 10 h 77"/>
                  <a:gd name="T26" fmla="*/ 19 w 101"/>
                  <a:gd name="T27" fmla="*/ 13 h 77"/>
                  <a:gd name="T28" fmla="*/ 23 w 101"/>
                  <a:gd name="T29" fmla="*/ 16 h 77"/>
                  <a:gd name="T30" fmla="*/ 25 w 101"/>
                  <a:gd name="T31" fmla="*/ 18 h 77"/>
                  <a:gd name="T32" fmla="*/ 26 w 101"/>
                  <a:gd name="T33" fmla="*/ 19 h 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1" h="77">
                    <a:moveTo>
                      <a:pt x="101" y="76"/>
                    </a:moveTo>
                    <a:lnTo>
                      <a:pt x="95" y="77"/>
                    </a:lnTo>
                    <a:lnTo>
                      <a:pt x="83" y="73"/>
                    </a:lnTo>
                    <a:lnTo>
                      <a:pt x="68" y="65"/>
                    </a:lnTo>
                    <a:lnTo>
                      <a:pt x="51" y="53"/>
                    </a:lnTo>
                    <a:lnTo>
                      <a:pt x="34" y="39"/>
                    </a:lnTo>
                    <a:lnTo>
                      <a:pt x="19" y="25"/>
                    </a:lnTo>
                    <a:lnTo>
                      <a:pt x="7" y="12"/>
                    </a:lnTo>
                    <a:lnTo>
                      <a:pt x="0" y="0"/>
                    </a:lnTo>
                    <a:lnTo>
                      <a:pt x="8" y="4"/>
                    </a:lnTo>
                    <a:lnTo>
                      <a:pt x="22" y="13"/>
                    </a:lnTo>
                    <a:lnTo>
                      <a:pt x="39" y="24"/>
                    </a:lnTo>
                    <a:lnTo>
                      <a:pt x="57" y="38"/>
                    </a:lnTo>
                    <a:lnTo>
                      <a:pt x="74" y="50"/>
                    </a:lnTo>
                    <a:lnTo>
                      <a:pt x="89" y="62"/>
                    </a:lnTo>
                    <a:lnTo>
                      <a:pt x="98" y="71"/>
                    </a:lnTo>
                    <a:lnTo>
                      <a:pt x="101" y="7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" name="Freeform 510"/>
              <p:cNvSpPr>
                <a:spLocks/>
              </p:cNvSpPr>
              <p:nvPr/>
            </p:nvSpPr>
            <p:spPr bwMode="auto">
              <a:xfrm>
                <a:off x="444" y="1028"/>
                <a:ext cx="46" cy="34"/>
              </a:xfrm>
              <a:custGeom>
                <a:avLst/>
                <a:gdLst>
                  <a:gd name="T0" fmla="*/ 23 w 91"/>
                  <a:gd name="T1" fmla="*/ 17 h 67"/>
                  <a:gd name="T2" fmla="*/ 22 w 91"/>
                  <a:gd name="T3" fmla="*/ 17 h 67"/>
                  <a:gd name="T4" fmla="*/ 19 w 91"/>
                  <a:gd name="T5" fmla="*/ 16 h 67"/>
                  <a:gd name="T6" fmla="*/ 16 w 91"/>
                  <a:gd name="T7" fmla="*/ 14 h 67"/>
                  <a:gd name="T8" fmla="*/ 12 w 91"/>
                  <a:gd name="T9" fmla="*/ 11 h 67"/>
                  <a:gd name="T10" fmla="*/ 8 w 91"/>
                  <a:gd name="T11" fmla="*/ 9 h 67"/>
                  <a:gd name="T12" fmla="*/ 4 w 91"/>
                  <a:gd name="T13" fmla="*/ 6 h 67"/>
                  <a:gd name="T14" fmla="*/ 1 w 91"/>
                  <a:gd name="T15" fmla="*/ 3 h 67"/>
                  <a:gd name="T16" fmla="*/ 0 w 91"/>
                  <a:gd name="T17" fmla="*/ 0 h 67"/>
                  <a:gd name="T18" fmla="*/ 3 w 91"/>
                  <a:gd name="T19" fmla="*/ 2 h 67"/>
                  <a:gd name="T20" fmla="*/ 6 w 91"/>
                  <a:gd name="T21" fmla="*/ 4 h 67"/>
                  <a:gd name="T22" fmla="*/ 10 w 91"/>
                  <a:gd name="T23" fmla="*/ 6 h 67"/>
                  <a:gd name="T24" fmla="*/ 14 w 91"/>
                  <a:gd name="T25" fmla="*/ 8 h 67"/>
                  <a:gd name="T26" fmla="*/ 18 w 91"/>
                  <a:gd name="T27" fmla="*/ 11 h 67"/>
                  <a:gd name="T28" fmla="*/ 21 w 91"/>
                  <a:gd name="T29" fmla="*/ 13 h 67"/>
                  <a:gd name="T30" fmla="*/ 23 w 91"/>
                  <a:gd name="T31" fmla="*/ 16 h 67"/>
                  <a:gd name="T32" fmla="*/ 23 w 91"/>
                  <a:gd name="T33" fmla="*/ 17 h 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1" h="67">
                    <a:moveTo>
                      <a:pt x="91" y="67"/>
                    </a:moveTo>
                    <a:lnTo>
                      <a:pt x="87" y="67"/>
                    </a:lnTo>
                    <a:lnTo>
                      <a:pt x="76" y="63"/>
                    </a:lnTo>
                    <a:lnTo>
                      <a:pt x="62" y="55"/>
                    </a:lnTo>
                    <a:lnTo>
                      <a:pt x="45" y="44"/>
                    </a:lnTo>
                    <a:lnTo>
                      <a:pt x="29" y="34"/>
                    </a:lnTo>
                    <a:lnTo>
                      <a:pt x="15" y="21"/>
                    </a:lnTo>
                    <a:lnTo>
                      <a:pt x="4" y="9"/>
                    </a:lnTo>
                    <a:lnTo>
                      <a:pt x="0" y="0"/>
                    </a:lnTo>
                    <a:lnTo>
                      <a:pt x="9" y="6"/>
                    </a:lnTo>
                    <a:lnTo>
                      <a:pt x="21" y="14"/>
                    </a:lnTo>
                    <a:lnTo>
                      <a:pt x="38" y="23"/>
                    </a:lnTo>
                    <a:lnTo>
                      <a:pt x="55" y="32"/>
                    </a:lnTo>
                    <a:lnTo>
                      <a:pt x="70" y="43"/>
                    </a:lnTo>
                    <a:lnTo>
                      <a:pt x="82" y="52"/>
                    </a:lnTo>
                    <a:lnTo>
                      <a:pt x="90" y="61"/>
                    </a:lnTo>
                    <a:lnTo>
                      <a:pt x="91" y="6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" name="Freeform 511"/>
              <p:cNvSpPr>
                <a:spLocks/>
              </p:cNvSpPr>
              <p:nvPr/>
            </p:nvSpPr>
            <p:spPr bwMode="auto">
              <a:xfrm>
                <a:off x="450" y="1004"/>
                <a:ext cx="39" cy="29"/>
              </a:xfrm>
              <a:custGeom>
                <a:avLst/>
                <a:gdLst>
                  <a:gd name="T0" fmla="*/ 20 w 78"/>
                  <a:gd name="T1" fmla="*/ 15 h 56"/>
                  <a:gd name="T2" fmla="*/ 19 w 78"/>
                  <a:gd name="T3" fmla="*/ 15 h 56"/>
                  <a:gd name="T4" fmla="*/ 16 w 78"/>
                  <a:gd name="T5" fmla="*/ 15 h 56"/>
                  <a:gd name="T6" fmla="*/ 14 w 78"/>
                  <a:gd name="T7" fmla="*/ 13 h 56"/>
                  <a:gd name="T8" fmla="*/ 10 w 78"/>
                  <a:gd name="T9" fmla="*/ 11 h 56"/>
                  <a:gd name="T10" fmla="*/ 7 w 78"/>
                  <a:gd name="T11" fmla="*/ 9 h 56"/>
                  <a:gd name="T12" fmla="*/ 4 w 78"/>
                  <a:gd name="T13" fmla="*/ 6 h 56"/>
                  <a:gd name="T14" fmla="*/ 2 w 78"/>
                  <a:gd name="T15" fmla="*/ 3 h 56"/>
                  <a:gd name="T16" fmla="*/ 0 w 78"/>
                  <a:gd name="T17" fmla="*/ 0 h 56"/>
                  <a:gd name="T18" fmla="*/ 2 w 78"/>
                  <a:gd name="T19" fmla="*/ 2 h 56"/>
                  <a:gd name="T20" fmla="*/ 5 w 78"/>
                  <a:gd name="T21" fmla="*/ 3 h 56"/>
                  <a:gd name="T22" fmla="*/ 9 w 78"/>
                  <a:gd name="T23" fmla="*/ 6 h 56"/>
                  <a:gd name="T24" fmla="*/ 12 w 78"/>
                  <a:gd name="T25" fmla="*/ 8 h 56"/>
                  <a:gd name="T26" fmla="*/ 15 w 78"/>
                  <a:gd name="T27" fmla="*/ 10 h 56"/>
                  <a:gd name="T28" fmla="*/ 18 w 78"/>
                  <a:gd name="T29" fmla="*/ 12 h 56"/>
                  <a:gd name="T30" fmla="*/ 19 w 78"/>
                  <a:gd name="T31" fmla="*/ 13 h 56"/>
                  <a:gd name="T32" fmla="*/ 20 w 78"/>
                  <a:gd name="T33" fmla="*/ 15 h 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8" h="56">
                    <a:moveTo>
                      <a:pt x="78" y="55"/>
                    </a:moveTo>
                    <a:lnTo>
                      <a:pt x="73" y="56"/>
                    </a:lnTo>
                    <a:lnTo>
                      <a:pt x="64" y="55"/>
                    </a:lnTo>
                    <a:lnTo>
                      <a:pt x="53" y="50"/>
                    </a:lnTo>
                    <a:lnTo>
                      <a:pt x="40" y="42"/>
                    </a:lnTo>
                    <a:lnTo>
                      <a:pt x="27" y="35"/>
                    </a:lnTo>
                    <a:lnTo>
                      <a:pt x="15" y="24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8" y="6"/>
                    </a:lnTo>
                    <a:lnTo>
                      <a:pt x="20" y="12"/>
                    </a:lnTo>
                    <a:lnTo>
                      <a:pt x="33" y="21"/>
                    </a:lnTo>
                    <a:lnTo>
                      <a:pt x="47" y="29"/>
                    </a:lnTo>
                    <a:lnTo>
                      <a:pt x="59" y="38"/>
                    </a:lnTo>
                    <a:lnTo>
                      <a:pt x="70" y="44"/>
                    </a:lnTo>
                    <a:lnTo>
                      <a:pt x="76" y="50"/>
                    </a:lnTo>
                    <a:lnTo>
                      <a:pt x="78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" name="Freeform 512"/>
              <p:cNvSpPr>
                <a:spLocks/>
              </p:cNvSpPr>
              <p:nvPr/>
            </p:nvSpPr>
            <p:spPr bwMode="auto">
              <a:xfrm>
                <a:off x="474" y="984"/>
                <a:ext cx="23" cy="7"/>
              </a:xfrm>
              <a:custGeom>
                <a:avLst/>
                <a:gdLst>
                  <a:gd name="T0" fmla="*/ 12 w 46"/>
                  <a:gd name="T1" fmla="*/ 2 h 16"/>
                  <a:gd name="T2" fmla="*/ 11 w 46"/>
                  <a:gd name="T3" fmla="*/ 3 h 16"/>
                  <a:gd name="T4" fmla="*/ 10 w 46"/>
                  <a:gd name="T5" fmla="*/ 3 h 16"/>
                  <a:gd name="T6" fmla="*/ 8 w 46"/>
                  <a:gd name="T7" fmla="*/ 3 h 16"/>
                  <a:gd name="T8" fmla="*/ 6 w 46"/>
                  <a:gd name="T9" fmla="*/ 3 h 16"/>
                  <a:gd name="T10" fmla="*/ 4 w 46"/>
                  <a:gd name="T11" fmla="*/ 3 h 16"/>
                  <a:gd name="T12" fmla="*/ 2 w 46"/>
                  <a:gd name="T13" fmla="*/ 2 h 16"/>
                  <a:gd name="T14" fmla="*/ 1 w 46"/>
                  <a:gd name="T15" fmla="*/ 1 h 16"/>
                  <a:gd name="T16" fmla="*/ 0 w 46"/>
                  <a:gd name="T17" fmla="*/ 0 h 16"/>
                  <a:gd name="T18" fmla="*/ 2 w 46"/>
                  <a:gd name="T19" fmla="*/ 1 h 16"/>
                  <a:gd name="T20" fmla="*/ 3 w 46"/>
                  <a:gd name="T21" fmla="*/ 1 h 16"/>
                  <a:gd name="T22" fmla="*/ 6 w 46"/>
                  <a:gd name="T23" fmla="*/ 1 h 16"/>
                  <a:gd name="T24" fmla="*/ 8 w 46"/>
                  <a:gd name="T25" fmla="*/ 1 h 16"/>
                  <a:gd name="T26" fmla="*/ 10 w 46"/>
                  <a:gd name="T27" fmla="*/ 1 h 16"/>
                  <a:gd name="T28" fmla="*/ 11 w 46"/>
                  <a:gd name="T29" fmla="*/ 1 h 16"/>
                  <a:gd name="T30" fmla="*/ 12 w 46"/>
                  <a:gd name="T31" fmla="*/ 2 h 16"/>
                  <a:gd name="T32" fmla="*/ 12 w 46"/>
                  <a:gd name="T33" fmla="*/ 2 h 1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16">
                    <a:moveTo>
                      <a:pt x="46" y="11"/>
                    </a:moveTo>
                    <a:lnTo>
                      <a:pt x="43" y="14"/>
                    </a:lnTo>
                    <a:lnTo>
                      <a:pt x="37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4" y="14"/>
                    </a:lnTo>
                    <a:lnTo>
                      <a:pt x="6" y="11"/>
                    </a:lnTo>
                    <a:lnTo>
                      <a:pt x="2" y="7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2" y="7"/>
                    </a:lnTo>
                    <a:lnTo>
                      <a:pt x="22" y="7"/>
                    </a:lnTo>
                    <a:lnTo>
                      <a:pt x="31" y="7"/>
                    </a:lnTo>
                    <a:lnTo>
                      <a:pt x="38" y="7"/>
                    </a:lnTo>
                    <a:lnTo>
                      <a:pt x="43" y="7"/>
                    </a:lnTo>
                    <a:lnTo>
                      <a:pt x="46" y="8"/>
                    </a:lnTo>
                    <a:lnTo>
                      <a:pt x="46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" name="Freeform 513"/>
              <p:cNvSpPr>
                <a:spLocks/>
              </p:cNvSpPr>
              <p:nvPr/>
            </p:nvSpPr>
            <p:spPr bwMode="auto">
              <a:xfrm>
                <a:off x="434" y="1085"/>
                <a:ext cx="43" cy="37"/>
              </a:xfrm>
              <a:custGeom>
                <a:avLst/>
                <a:gdLst>
                  <a:gd name="T0" fmla="*/ 21 w 87"/>
                  <a:gd name="T1" fmla="*/ 18 h 75"/>
                  <a:gd name="T2" fmla="*/ 20 w 87"/>
                  <a:gd name="T3" fmla="*/ 18 h 75"/>
                  <a:gd name="T4" fmla="*/ 18 w 87"/>
                  <a:gd name="T5" fmla="*/ 17 h 75"/>
                  <a:gd name="T6" fmla="*/ 15 w 87"/>
                  <a:gd name="T7" fmla="*/ 16 h 75"/>
                  <a:gd name="T8" fmla="*/ 11 w 87"/>
                  <a:gd name="T9" fmla="*/ 13 h 75"/>
                  <a:gd name="T10" fmla="*/ 7 w 87"/>
                  <a:gd name="T11" fmla="*/ 10 h 75"/>
                  <a:gd name="T12" fmla="*/ 4 w 87"/>
                  <a:gd name="T13" fmla="*/ 7 h 75"/>
                  <a:gd name="T14" fmla="*/ 2 w 87"/>
                  <a:gd name="T15" fmla="*/ 3 h 75"/>
                  <a:gd name="T16" fmla="*/ 0 w 87"/>
                  <a:gd name="T17" fmla="*/ 0 h 75"/>
                  <a:gd name="T18" fmla="*/ 2 w 87"/>
                  <a:gd name="T19" fmla="*/ 1 h 75"/>
                  <a:gd name="T20" fmla="*/ 4 w 87"/>
                  <a:gd name="T21" fmla="*/ 3 h 75"/>
                  <a:gd name="T22" fmla="*/ 8 w 87"/>
                  <a:gd name="T23" fmla="*/ 6 h 75"/>
                  <a:gd name="T24" fmla="*/ 12 w 87"/>
                  <a:gd name="T25" fmla="*/ 9 h 75"/>
                  <a:gd name="T26" fmla="*/ 16 w 87"/>
                  <a:gd name="T27" fmla="*/ 12 h 75"/>
                  <a:gd name="T28" fmla="*/ 19 w 87"/>
                  <a:gd name="T29" fmla="*/ 15 h 75"/>
                  <a:gd name="T30" fmla="*/ 21 w 87"/>
                  <a:gd name="T31" fmla="*/ 16 h 75"/>
                  <a:gd name="T32" fmla="*/ 21 w 87"/>
                  <a:gd name="T33" fmla="*/ 18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7" h="75">
                    <a:moveTo>
                      <a:pt x="87" y="73"/>
                    </a:moveTo>
                    <a:lnTo>
                      <a:pt x="83" y="75"/>
                    </a:lnTo>
                    <a:lnTo>
                      <a:pt x="74" y="70"/>
                    </a:lnTo>
                    <a:lnTo>
                      <a:pt x="60" y="64"/>
                    </a:lnTo>
                    <a:lnTo>
                      <a:pt x="46" y="54"/>
                    </a:lnTo>
                    <a:lnTo>
                      <a:pt x="31" y="41"/>
                    </a:lnTo>
                    <a:lnTo>
                      <a:pt x="19" y="28"/>
                    </a:lnTo>
                    <a:lnTo>
                      <a:pt x="8" y="14"/>
                    </a:lnTo>
                    <a:lnTo>
                      <a:pt x="0" y="0"/>
                    </a:lnTo>
                    <a:lnTo>
                      <a:pt x="8" y="6"/>
                    </a:lnTo>
                    <a:lnTo>
                      <a:pt x="19" y="14"/>
                    </a:lnTo>
                    <a:lnTo>
                      <a:pt x="34" y="25"/>
                    </a:lnTo>
                    <a:lnTo>
                      <a:pt x="49" y="37"/>
                    </a:lnTo>
                    <a:lnTo>
                      <a:pt x="64" y="49"/>
                    </a:lnTo>
                    <a:lnTo>
                      <a:pt x="77" y="60"/>
                    </a:lnTo>
                    <a:lnTo>
                      <a:pt x="86" y="67"/>
                    </a:lnTo>
                    <a:lnTo>
                      <a:pt x="87" y="7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" name="Freeform 514"/>
              <p:cNvSpPr>
                <a:spLocks/>
              </p:cNvSpPr>
              <p:nvPr/>
            </p:nvSpPr>
            <p:spPr bwMode="auto">
              <a:xfrm>
                <a:off x="435" y="1056"/>
                <a:ext cx="50" cy="38"/>
              </a:xfrm>
              <a:custGeom>
                <a:avLst/>
                <a:gdLst>
                  <a:gd name="T0" fmla="*/ 25 w 100"/>
                  <a:gd name="T1" fmla="*/ 19 h 74"/>
                  <a:gd name="T2" fmla="*/ 24 w 100"/>
                  <a:gd name="T3" fmla="*/ 20 h 74"/>
                  <a:gd name="T4" fmla="*/ 21 w 100"/>
                  <a:gd name="T5" fmla="*/ 18 h 74"/>
                  <a:gd name="T6" fmla="*/ 17 w 100"/>
                  <a:gd name="T7" fmla="*/ 16 h 74"/>
                  <a:gd name="T8" fmla="*/ 13 w 100"/>
                  <a:gd name="T9" fmla="*/ 14 h 74"/>
                  <a:gd name="T10" fmla="*/ 8 w 100"/>
                  <a:gd name="T11" fmla="*/ 10 h 74"/>
                  <a:gd name="T12" fmla="*/ 5 w 100"/>
                  <a:gd name="T13" fmla="*/ 7 h 74"/>
                  <a:gd name="T14" fmla="*/ 2 w 100"/>
                  <a:gd name="T15" fmla="*/ 3 h 74"/>
                  <a:gd name="T16" fmla="*/ 0 w 100"/>
                  <a:gd name="T17" fmla="*/ 0 h 74"/>
                  <a:gd name="T18" fmla="*/ 2 w 100"/>
                  <a:gd name="T19" fmla="*/ 1 h 74"/>
                  <a:gd name="T20" fmla="*/ 6 w 100"/>
                  <a:gd name="T21" fmla="*/ 3 h 74"/>
                  <a:gd name="T22" fmla="*/ 10 w 100"/>
                  <a:gd name="T23" fmla="*/ 6 h 74"/>
                  <a:gd name="T24" fmla="*/ 14 w 100"/>
                  <a:gd name="T25" fmla="*/ 9 h 74"/>
                  <a:gd name="T26" fmla="*/ 19 w 100"/>
                  <a:gd name="T27" fmla="*/ 13 h 74"/>
                  <a:gd name="T28" fmla="*/ 22 w 100"/>
                  <a:gd name="T29" fmla="*/ 15 h 74"/>
                  <a:gd name="T30" fmla="*/ 25 w 100"/>
                  <a:gd name="T31" fmla="*/ 18 h 74"/>
                  <a:gd name="T32" fmla="*/ 25 w 100"/>
                  <a:gd name="T33" fmla="*/ 19 h 7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0" h="74">
                    <a:moveTo>
                      <a:pt x="100" y="73"/>
                    </a:moveTo>
                    <a:lnTo>
                      <a:pt x="93" y="74"/>
                    </a:lnTo>
                    <a:lnTo>
                      <a:pt x="81" y="70"/>
                    </a:lnTo>
                    <a:lnTo>
                      <a:pt x="68" y="62"/>
                    </a:lnTo>
                    <a:lnTo>
                      <a:pt x="51" y="52"/>
                    </a:lnTo>
                    <a:lnTo>
                      <a:pt x="32" y="39"/>
                    </a:lnTo>
                    <a:lnTo>
                      <a:pt x="19" y="26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8" y="4"/>
                    </a:lnTo>
                    <a:lnTo>
                      <a:pt x="22" y="12"/>
                    </a:lnTo>
                    <a:lnTo>
                      <a:pt x="37" y="24"/>
                    </a:lnTo>
                    <a:lnTo>
                      <a:pt x="55" y="36"/>
                    </a:lnTo>
                    <a:lnTo>
                      <a:pt x="74" y="48"/>
                    </a:lnTo>
                    <a:lnTo>
                      <a:pt x="87" y="59"/>
                    </a:lnTo>
                    <a:lnTo>
                      <a:pt x="97" y="68"/>
                    </a:lnTo>
                    <a:lnTo>
                      <a:pt x="100" y="7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" name="Freeform 515"/>
              <p:cNvSpPr>
                <a:spLocks/>
              </p:cNvSpPr>
              <p:nvPr/>
            </p:nvSpPr>
            <p:spPr bwMode="auto">
              <a:xfrm>
                <a:off x="444" y="1016"/>
                <a:ext cx="48" cy="28"/>
              </a:xfrm>
              <a:custGeom>
                <a:avLst/>
                <a:gdLst>
                  <a:gd name="T0" fmla="*/ 25 w 94"/>
                  <a:gd name="T1" fmla="*/ 14 h 56"/>
                  <a:gd name="T2" fmla="*/ 23 w 94"/>
                  <a:gd name="T3" fmla="*/ 14 h 56"/>
                  <a:gd name="T4" fmla="*/ 20 w 94"/>
                  <a:gd name="T5" fmla="*/ 14 h 56"/>
                  <a:gd name="T6" fmla="*/ 17 w 94"/>
                  <a:gd name="T7" fmla="*/ 13 h 56"/>
                  <a:gd name="T8" fmla="*/ 13 w 94"/>
                  <a:gd name="T9" fmla="*/ 11 h 56"/>
                  <a:gd name="T10" fmla="*/ 9 w 94"/>
                  <a:gd name="T11" fmla="*/ 9 h 56"/>
                  <a:gd name="T12" fmla="*/ 5 w 94"/>
                  <a:gd name="T13" fmla="*/ 6 h 56"/>
                  <a:gd name="T14" fmla="*/ 2 w 94"/>
                  <a:gd name="T15" fmla="*/ 3 h 56"/>
                  <a:gd name="T16" fmla="*/ 0 w 94"/>
                  <a:gd name="T17" fmla="*/ 0 h 56"/>
                  <a:gd name="T18" fmla="*/ 3 w 94"/>
                  <a:gd name="T19" fmla="*/ 2 h 56"/>
                  <a:gd name="T20" fmla="*/ 6 w 94"/>
                  <a:gd name="T21" fmla="*/ 3 h 56"/>
                  <a:gd name="T22" fmla="*/ 10 w 94"/>
                  <a:gd name="T23" fmla="*/ 5 h 56"/>
                  <a:gd name="T24" fmla="*/ 15 w 94"/>
                  <a:gd name="T25" fmla="*/ 8 h 56"/>
                  <a:gd name="T26" fmla="*/ 18 w 94"/>
                  <a:gd name="T27" fmla="*/ 9 h 56"/>
                  <a:gd name="T28" fmla="*/ 22 w 94"/>
                  <a:gd name="T29" fmla="*/ 11 h 56"/>
                  <a:gd name="T30" fmla="*/ 24 w 94"/>
                  <a:gd name="T31" fmla="*/ 13 h 56"/>
                  <a:gd name="T32" fmla="*/ 25 w 94"/>
                  <a:gd name="T33" fmla="*/ 14 h 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4" h="56">
                    <a:moveTo>
                      <a:pt x="94" y="55"/>
                    </a:moveTo>
                    <a:lnTo>
                      <a:pt x="90" y="56"/>
                    </a:lnTo>
                    <a:lnTo>
                      <a:pt x="79" y="55"/>
                    </a:lnTo>
                    <a:lnTo>
                      <a:pt x="65" y="50"/>
                    </a:lnTo>
                    <a:lnTo>
                      <a:pt x="50" y="42"/>
                    </a:lnTo>
                    <a:lnTo>
                      <a:pt x="33" y="33"/>
                    </a:lnTo>
                    <a:lnTo>
                      <a:pt x="18" y="24"/>
                    </a:lnTo>
                    <a:lnTo>
                      <a:pt x="7" y="12"/>
                    </a:lnTo>
                    <a:lnTo>
                      <a:pt x="0" y="0"/>
                    </a:lnTo>
                    <a:lnTo>
                      <a:pt x="9" y="6"/>
                    </a:lnTo>
                    <a:lnTo>
                      <a:pt x="23" y="12"/>
                    </a:lnTo>
                    <a:lnTo>
                      <a:pt x="39" y="19"/>
                    </a:lnTo>
                    <a:lnTo>
                      <a:pt x="56" y="29"/>
                    </a:lnTo>
                    <a:lnTo>
                      <a:pt x="71" y="36"/>
                    </a:lnTo>
                    <a:lnTo>
                      <a:pt x="85" y="44"/>
                    </a:lnTo>
                    <a:lnTo>
                      <a:pt x="93" y="50"/>
                    </a:lnTo>
                    <a:lnTo>
                      <a:pt x="94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" name="Freeform 516"/>
              <p:cNvSpPr>
                <a:spLocks/>
              </p:cNvSpPr>
              <p:nvPr/>
            </p:nvSpPr>
            <p:spPr bwMode="auto">
              <a:xfrm>
                <a:off x="457" y="995"/>
                <a:ext cx="35" cy="29"/>
              </a:xfrm>
              <a:custGeom>
                <a:avLst/>
                <a:gdLst>
                  <a:gd name="T0" fmla="*/ 18 w 70"/>
                  <a:gd name="T1" fmla="*/ 15 h 58"/>
                  <a:gd name="T2" fmla="*/ 17 w 70"/>
                  <a:gd name="T3" fmla="*/ 15 h 58"/>
                  <a:gd name="T4" fmla="*/ 15 w 70"/>
                  <a:gd name="T5" fmla="*/ 14 h 58"/>
                  <a:gd name="T6" fmla="*/ 12 w 70"/>
                  <a:gd name="T7" fmla="*/ 12 h 58"/>
                  <a:gd name="T8" fmla="*/ 9 w 70"/>
                  <a:gd name="T9" fmla="*/ 10 h 58"/>
                  <a:gd name="T10" fmla="*/ 5 w 70"/>
                  <a:gd name="T11" fmla="*/ 7 h 58"/>
                  <a:gd name="T12" fmla="*/ 3 w 70"/>
                  <a:gd name="T13" fmla="*/ 4 h 58"/>
                  <a:gd name="T14" fmla="*/ 1 w 70"/>
                  <a:gd name="T15" fmla="*/ 2 h 58"/>
                  <a:gd name="T16" fmla="*/ 0 w 70"/>
                  <a:gd name="T17" fmla="*/ 0 h 58"/>
                  <a:gd name="T18" fmla="*/ 2 w 70"/>
                  <a:gd name="T19" fmla="*/ 2 h 58"/>
                  <a:gd name="T20" fmla="*/ 5 w 70"/>
                  <a:gd name="T21" fmla="*/ 3 h 58"/>
                  <a:gd name="T22" fmla="*/ 8 w 70"/>
                  <a:gd name="T23" fmla="*/ 5 h 58"/>
                  <a:gd name="T24" fmla="*/ 10 w 70"/>
                  <a:gd name="T25" fmla="*/ 7 h 58"/>
                  <a:gd name="T26" fmla="*/ 13 w 70"/>
                  <a:gd name="T27" fmla="*/ 10 h 58"/>
                  <a:gd name="T28" fmla="*/ 16 w 70"/>
                  <a:gd name="T29" fmla="*/ 12 h 58"/>
                  <a:gd name="T30" fmla="*/ 17 w 70"/>
                  <a:gd name="T31" fmla="*/ 13 h 58"/>
                  <a:gd name="T32" fmla="*/ 18 w 70"/>
                  <a:gd name="T33" fmla="*/ 15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0" h="58">
                    <a:moveTo>
                      <a:pt x="70" y="57"/>
                    </a:moveTo>
                    <a:lnTo>
                      <a:pt x="66" y="58"/>
                    </a:lnTo>
                    <a:lnTo>
                      <a:pt x="57" y="54"/>
                    </a:lnTo>
                    <a:lnTo>
                      <a:pt x="46" y="46"/>
                    </a:lnTo>
                    <a:lnTo>
                      <a:pt x="34" y="37"/>
                    </a:lnTo>
                    <a:lnTo>
                      <a:pt x="20" y="26"/>
                    </a:lnTo>
                    <a:lnTo>
                      <a:pt x="9" y="16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8" y="5"/>
                    </a:lnTo>
                    <a:lnTo>
                      <a:pt x="17" y="11"/>
                    </a:lnTo>
                    <a:lnTo>
                      <a:pt x="29" y="19"/>
                    </a:lnTo>
                    <a:lnTo>
                      <a:pt x="40" y="28"/>
                    </a:lnTo>
                    <a:lnTo>
                      <a:pt x="52" y="37"/>
                    </a:lnTo>
                    <a:lnTo>
                      <a:pt x="61" y="45"/>
                    </a:lnTo>
                    <a:lnTo>
                      <a:pt x="67" y="52"/>
                    </a:lnTo>
                    <a:lnTo>
                      <a:pt x="7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" name="Freeform 517"/>
              <p:cNvSpPr>
                <a:spLocks/>
              </p:cNvSpPr>
              <p:nvPr/>
            </p:nvSpPr>
            <p:spPr bwMode="auto">
              <a:xfrm>
                <a:off x="461" y="991"/>
                <a:ext cx="26" cy="11"/>
              </a:xfrm>
              <a:custGeom>
                <a:avLst/>
                <a:gdLst>
                  <a:gd name="T0" fmla="*/ 13 w 52"/>
                  <a:gd name="T1" fmla="*/ 5 h 23"/>
                  <a:gd name="T2" fmla="*/ 13 w 52"/>
                  <a:gd name="T3" fmla="*/ 5 h 23"/>
                  <a:gd name="T4" fmla="*/ 11 w 52"/>
                  <a:gd name="T5" fmla="*/ 5 h 23"/>
                  <a:gd name="T6" fmla="*/ 9 w 52"/>
                  <a:gd name="T7" fmla="*/ 5 h 23"/>
                  <a:gd name="T8" fmla="*/ 7 w 52"/>
                  <a:gd name="T9" fmla="*/ 5 h 23"/>
                  <a:gd name="T10" fmla="*/ 5 w 52"/>
                  <a:gd name="T11" fmla="*/ 4 h 23"/>
                  <a:gd name="T12" fmla="*/ 3 w 52"/>
                  <a:gd name="T13" fmla="*/ 3 h 23"/>
                  <a:gd name="T14" fmla="*/ 1 w 52"/>
                  <a:gd name="T15" fmla="*/ 1 h 23"/>
                  <a:gd name="T16" fmla="*/ 0 w 52"/>
                  <a:gd name="T17" fmla="*/ 0 h 23"/>
                  <a:gd name="T18" fmla="*/ 2 w 52"/>
                  <a:gd name="T19" fmla="*/ 1 h 23"/>
                  <a:gd name="T20" fmla="*/ 4 w 52"/>
                  <a:gd name="T21" fmla="*/ 2 h 23"/>
                  <a:gd name="T22" fmla="*/ 7 w 52"/>
                  <a:gd name="T23" fmla="*/ 2 h 23"/>
                  <a:gd name="T24" fmla="*/ 9 w 52"/>
                  <a:gd name="T25" fmla="*/ 2 h 23"/>
                  <a:gd name="T26" fmla="*/ 11 w 52"/>
                  <a:gd name="T27" fmla="*/ 3 h 23"/>
                  <a:gd name="T28" fmla="*/ 13 w 52"/>
                  <a:gd name="T29" fmla="*/ 3 h 23"/>
                  <a:gd name="T30" fmla="*/ 13 w 52"/>
                  <a:gd name="T31" fmla="*/ 4 h 23"/>
                  <a:gd name="T32" fmla="*/ 13 w 52"/>
                  <a:gd name="T33" fmla="*/ 5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2" h="23">
                    <a:moveTo>
                      <a:pt x="52" y="20"/>
                    </a:moveTo>
                    <a:lnTo>
                      <a:pt x="49" y="22"/>
                    </a:lnTo>
                    <a:lnTo>
                      <a:pt x="43" y="23"/>
                    </a:lnTo>
                    <a:lnTo>
                      <a:pt x="35" y="22"/>
                    </a:lnTo>
                    <a:lnTo>
                      <a:pt x="26" y="20"/>
                    </a:lnTo>
                    <a:lnTo>
                      <a:pt x="17" y="17"/>
                    </a:lnTo>
                    <a:lnTo>
                      <a:pt x="9" y="12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4" y="8"/>
                    </a:lnTo>
                    <a:lnTo>
                      <a:pt x="25" y="9"/>
                    </a:lnTo>
                    <a:lnTo>
                      <a:pt x="34" y="11"/>
                    </a:lnTo>
                    <a:lnTo>
                      <a:pt x="43" y="12"/>
                    </a:lnTo>
                    <a:lnTo>
                      <a:pt x="49" y="14"/>
                    </a:lnTo>
                    <a:lnTo>
                      <a:pt x="52" y="17"/>
                    </a:lnTo>
                    <a:lnTo>
                      <a:pt x="52" y="2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" name="Freeform 518"/>
              <p:cNvSpPr>
                <a:spLocks/>
              </p:cNvSpPr>
              <p:nvPr/>
            </p:nvSpPr>
            <p:spPr bwMode="auto">
              <a:xfrm>
                <a:off x="441" y="1130"/>
                <a:ext cx="20" cy="23"/>
              </a:xfrm>
              <a:custGeom>
                <a:avLst/>
                <a:gdLst>
                  <a:gd name="T0" fmla="*/ 0 w 41"/>
                  <a:gd name="T1" fmla="*/ 0 h 44"/>
                  <a:gd name="T2" fmla="*/ 1 w 41"/>
                  <a:gd name="T3" fmla="*/ 1 h 44"/>
                  <a:gd name="T4" fmla="*/ 2 w 41"/>
                  <a:gd name="T5" fmla="*/ 2 h 44"/>
                  <a:gd name="T6" fmla="*/ 4 w 41"/>
                  <a:gd name="T7" fmla="*/ 4 h 44"/>
                  <a:gd name="T8" fmla="*/ 6 w 41"/>
                  <a:gd name="T9" fmla="*/ 5 h 44"/>
                  <a:gd name="T10" fmla="*/ 8 w 41"/>
                  <a:gd name="T11" fmla="*/ 7 h 44"/>
                  <a:gd name="T12" fmla="*/ 9 w 41"/>
                  <a:gd name="T13" fmla="*/ 9 h 44"/>
                  <a:gd name="T14" fmla="*/ 10 w 41"/>
                  <a:gd name="T15" fmla="*/ 10 h 44"/>
                  <a:gd name="T16" fmla="*/ 10 w 41"/>
                  <a:gd name="T17" fmla="*/ 12 h 44"/>
                  <a:gd name="T18" fmla="*/ 7 w 41"/>
                  <a:gd name="T19" fmla="*/ 12 h 44"/>
                  <a:gd name="T20" fmla="*/ 4 w 41"/>
                  <a:gd name="T21" fmla="*/ 8 h 44"/>
                  <a:gd name="T22" fmla="*/ 2 w 41"/>
                  <a:gd name="T23" fmla="*/ 3 h 44"/>
                  <a:gd name="T24" fmla="*/ 0 w 41"/>
                  <a:gd name="T25" fmla="*/ 0 h 4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1" h="44">
                    <a:moveTo>
                      <a:pt x="0" y="0"/>
                    </a:moveTo>
                    <a:lnTo>
                      <a:pt x="5" y="3"/>
                    </a:lnTo>
                    <a:lnTo>
                      <a:pt x="11" y="7"/>
                    </a:lnTo>
                    <a:lnTo>
                      <a:pt x="18" y="14"/>
                    </a:lnTo>
                    <a:lnTo>
                      <a:pt x="26" y="20"/>
                    </a:lnTo>
                    <a:lnTo>
                      <a:pt x="34" y="27"/>
                    </a:lnTo>
                    <a:lnTo>
                      <a:pt x="38" y="33"/>
                    </a:lnTo>
                    <a:lnTo>
                      <a:pt x="41" y="39"/>
                    </a:lnTo>
                    <a:lnTo>
                      <a:pt x="40" y="44"/>
                    </a:lnTo>
                    <a:lnTo>
                      <a:pt x="31" y="43"/>
                    </a:lnTo>
                    <a:lnTo>
                      <a:pt x="18" y="29"/>
                    </a:lnTo>
                    <a:lnTo>
                      <a:pt x="8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" name="Freeform 519"/>
              <p:cNvSpPr>
                <a:spLocks/>
              </p:cNvSpPr>
              <p:nvPr/>
            </p:nvSpPr>
            <p:spPr bwMode="auto">
              <a:xfrm>
                <a:off x="440" y="1135"/>
                <a:ext cx="5" cy="27"/>
              </a:xfrm>
              <a:custGeom>
                <a:avLst/>
                <a:gdLst>
                  <a:gd name="T0" fmla="*/ 1 w 10"/>
                  <a:gd name="T1" fmla="*/ 0 h 55"/>
                  <a:gd name="T2" fmla="*/ 1 w 10"/>
                  <a:gd name="T3" fmla="*/ 2 h 55"/>
                  <a:gd name="T4" fmla="*/ 0 w 10"/>
                  <a:gd name="T5" fmla="*/ 7 h 55"/>
                  <a:gd name="T6" fmla="*/ 0 w 10"/>
                  <a:gd name="T7" fmla="*/ 11 h 55"/>
                  <a:gd name="T8" fmla="*/ 2 w 10"/>
                  <a:gd name="T9" fmla="*/ 13 h 55"/>
                  <a:gd name="T10" fmla="*/ 3 w 10"/>
                  <a:gd name="T11" fmla="*/ 11 h 55"/>
                  <a:gd name="T12" fmla="*/ 3 w 10"/>
                  <a:gd name="T13" fmla="*/ 8 h 55"/>
                  <a:gd name="T14" fmla="*/ 2 w 10"/>
                  <a:gd name="T15" fmla="*/ 3 h 55"/>
                  <a:gd name="T16" fmla="*/ 1 w 10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0" h="55">
                    <a:moveTo>
                      <a:pt x="3" y="0"/>
                    </a:moveTo>
                    <a:lnTo>
                      <a:pt x="3" y="11"/>
                    </a:lnTo>
                    <a:lnTo>
                      <a:pt x="0" y="29"/>
                    </a:lnTo>
                    <a:lnTo>
                      <a:pt x="0" y="47"/>
                    </a:lnTo>
                    <a:lnTo>
                      <a:pt x="6" y="55"/>
                    </a:lnTo>
                    <a:lnTo>
                      <a:pt x="10" y="47"/>
                    </a:lnTo>
                    <a:lnTo>
                      <a:pt x="10" y="32"/>
                    </a:lnTo>
                    <a:lnTo>
                      <a:pt x="6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" name="Freeform 520"/>
              <p:cNvSpPr>
                <a:spLocks/>
              </p:cNvSpPr>
              <p:nvPr/>
            </p:nvSpPr>
            <p:spPr bwMode="auto">
              <a:xfrm>
                <a:off x="419" y="1130"/>
                <a:ext cx="22" cy="25"/>
              </a:xfrm>
              <a:custGeom>
                <a:avLst/>
                <a:gdLst>
                  <a:gd name="T0" fmla="*/ 11 w 45"/>
                  <a:gd name="T1" fmla="*/ 0 h 51"/>
                  <a:gd name="T2" fmla="*/ 8 w 45"/>
                  <a:gd name="T3" fmla="*/ 4 h 51"/>
                  <a:gd name="T4" fmla="*/ 5 w 45"/>
                  <a:gd name="T5" fmla="*/ 8 h 51"/>
                  <a:gd name="T6" fmla="*/ 2 w 45"/>
                  <a:gd name="T7" fmla="*/ 12 h 51"/>
                  <a:gd name="T8" fmla="*/ 0 w 45"/>
                  <a:gd name="T9" fmla="*/ 12 h 51"/>
                  <a:gd name="T10" fmla="*/ 0 w 45"/>
                  <a:gd name="T11" fmla="*/ 11 h 51"/>
                  <a:gd name="T12" fmla="*/ 0 w 45"/>
                  <a:gd name="T13" fmla="*/ 10 h 51"/>
                  <a:gd name="T14" fmla="*/ 2 w 45"/>
                  <a:gd name="T15" fmla="*/ 8 h 51"/>
                  <a:gd name="T16" fmla="*/ 4 w 45"/>
                  <a:gd name="T17" fmla="*/ 6 h 51"/>
                  <a:gd name="T18" fmla="*/ 6 w 45"/>
                  <a:gd name="T19" fmla="*/ 4 h 51"/>
                  <a:gd name="T20" fmla="*/ 8 w 45"/>
                  <a:gd name="T21" fmla="*/ 2 h 51"/>
                  <a:gd name="T22" fmla="*/ 10 w 45"/>
                  <a:gd name="T23" fmla="*/ 1 h 51"/>
                  <a:gd name="T24" fmla="*/ 11 w 45"/>
                  <a:gd name="T25" fmla="*/ 0 h 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5" h="51">
                    <a:moveTo>
                      <a:pt x="45" y="0"/>
                    </a:moveTo>
                    <a:lnTo>
                      <a:pt x="34" y="16"/>
                    </a:lnTo>
                    <a:lnTo>
                      <a:pt x="20" y="34"/>
                    </a:lnTo>
                    <a:lnTo>
                      <a:pt x="8" y="49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3" y="40"/>
                    </a:lnTo>
                    <a:lnTo>
                      <a:pt x="9" y="34"/>
                    </a:lnTo>
                    <a:lnTo>
                      <a:pt x="17" y="25"/>
                    </a:lnTo>
                    <a:lnTo>
                      <a:pt x="26" y="17"/>
                    </a:lnTo>
                    <a:lnTo>
                      <a:pt x="34" y="11"/>
                    </a:lnTo>
                    <a:lnTo>
                      <a:pt x="40" y="5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" name="Freeform 521"/>
              <p:cNvSpPr>
                <a:spLocks/>
              </p:cNvSpPr>
              <p:nvPr/>
            </p:nvSpPr>
            <p:spPr bwMode="auto">
              <a:xfrm>
                <a:off x="424" y="990"/>
                <a:ext cx="34" cy="7"/>
              </a:xfrm>
              <a:custGeom>
                <a:avLst/>
                <a:gdLst>
                  <a:gd name="T0" fmla="*/ 17 w 69"/>
                  <a:gd name="T1" fmla="*/ 3 h 15"/>
                  <a:gd name="T2" fmla="*/ 15 w 69"/>
                  <a:gd name="T3" fmla="*/ 3 h 15"/>
                  <a:gd name="T4" fmla="*/ 12 w 69"/>
                  <a:gd name="T5" fmla="*/ 3 h 15"/>
                  <a:gd name="T6" fmla="*/ 10 w 69"/>
                  <a:gd name="T7" fmla="*/ 3 h 15"/>
                  <a:gd name="T8" fmla="*/ 7 w 69"/>
                  <a:gd name="T9" fmla="*/ 3 h 15"/>
                  <a:gd name="T10" fmla="*/ 4 w 69"/>
                  <a:gd name="T11" fmla="*/ 3 h 15"/>
                  <a:gd name="T12" fmla="*/ 2 w 69"/>
                  <a:gd name="T13" fmla="*/ 3 h 15"/>
                  <a:gd name="T14" fmla="*/ 1 w 69"/>
                  <a:gd name="T15" fmla="*/ 2 h 15"/>
                  <a:gd name="T16" fmla="*/ 0 w 69"/>
                  <a:gd name="T17" fmla="*/ 1 h 15"/>
                  <a:gd name="T18" fmla="*/ 0 w 69"/>
                  <a:gd name="T19" fmla="*/ 0 h 15"/>
                  <a:gd name="T20" fmla="*/ 2 w 69"/>
                  <a:gd name="T21" fmla="*/ 0 h 15"/>
                  <a:gd name="T22" fmla="*/ 4 w 69"/>
                  <a:gd name="T23" fmla="*/ 0 h 15"/>
                  <a:gd name="T24" fmla="*/ 7 w 69"/>
                  <a:gd name="T25" fmla="*/ 0 h 15"/>
                  <a:gd name="T26" fmla="*/ 9 w 69"/>
                  <a:gd name="T27" fmla="*/ 1 h 15"/>
                  <a:gd name="T28" fmla="*/ 12 w 69"/>
                  <a:gd name="T29" fmla="*/ 2 h 15"/>
                  <a:gd name="T30" fmla="*/ 15 w 69"/>
                  <a:gd name="T31" fmla="*/ 2 h 15"/>
                  <a:gd name="T32" fmla="*/ 17 w 69"/>
                  <a:gd name="T33" fmla="*/ 3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5">
                    <a:moveTo>
                      <a:pt x="69" y="12"/>
                    </a:moveTo>
                    <a:lnTo>
                      <a:pt x="62" y="13"/>
                    </a:lnTo>
                    <a:lnTo>
                      <a:pt x="51" y="15"/>
                    </a:lnTo>
                    <a:lnTo>
                      <a:pt x="40" y="15"/>
                    </a:lnTo>
                    <a:lnTo>
                      <a:pt x="29" y="15"/>
                    </a:lnTo>
                    <a:lnTo>
                      <a:pt x="19" y="15"/>
                    </a:lnTo>
                    <a:lnTo>
                      <a:pt x="10" y="13"/>
                    </a:lnTo>
                    <a:lnTo>
                      <a:pt x="4" y="10"/>
                    </a:lnTo>
                    <a:lnTo>
                      <a:pt x="0" y="6"/>
                    </a:lnTo>
                    <a:lnTo>
                      <a:pt x="2" y="1"/>
                    </a:lnTo>
                    <a:lnTo>
                      <a:pt x="8" y="0"/>
                    </a:lnTo>
                    <a:lnTo>
                      <a:pt x="17" y="1"/>
                    </a:lnTo>
                    <a:lnTo>
                      <a:pt x="28" y="3"/>
                    </a:lnTo>
                    <a:lnTo>
                      <a:pt x="39" y="6"/>
                    </a:lnTo>
                    <a:lnTo>
                      <a:pt x="51" y="9"/>
                    </a:lnTo>
                    <a:lnTo>
                      <a:pt x="62" y="10"/>
                    </a:lnTo>
                    <a:lnTo>
                      <a:pt x="69" y="1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0" name="Freeform 522"/>
              <p:cNvSpPr>
                <a:spLocks/>
              </p:cNvSpPr>
              <p:nvPr/>
            </p:nvSpPr>
            <p:spPr bwMode="auto">
              <a:xfrm>
                <a:off x="431" y="975"/>
                <a:ext cx="32" cy="15"/>
              </a:xfrm>
              <a:custGeom>
                <a:avLst/>
                <a:gdLst>
                  <a:gd name="T0" fmla="*/ 16 w 64"/>
                  <a:gd name="T1" fmla="*/ 8 h 29"/>
                  <a:gd name="T2" fmla="*/ 15 w 64"/>
                  <a:gd name="T3" fmla="*/ 8 h 29"/>
                  <a:gd name="T4" fmla="*/ 13 w 64"/>
                  <a:gd name="T5" fmla="*/ 7 h 29"/>
                  <a:gd name="T6" fmla="*/ 10 w 64"/>
                  <a:gd name="T7" fmla="*/ 6 h 29"/>
                  <a:gd name="T8" fmla="*/ 7 w 64"/>
                  <a:gd name="T9" fmla="*/ 6 h 29"/>
                  <a:gd name="T10" fmla="*/ 5 w 64"/>
                  <a:gd name="T11" fmla="*/ 4 h 29"/>
                  <a:gd name="T12" fmla="*/ 3 w 64"/>
                  <a:gd name="T13" fmla="*/ 3 h 29"/>
                  <a:gd name="T14" fmla="*/ 1 w 64"/>
                  <a:gd name="T15" fmla="*/ 2 h 29"/>
                  <a:gd name="T16" fmla="*/ 0 w 64"/>
                  <a:gd name="T17" fmla="*/ 1 h 29"/>
                  <a:gd name="T18" fmla="*/ 1 w 64"/>
                  <a:gd name="T19" fmla="*/ 0 h 29"/>
                  <a:gd name="T20" fmla="*/ 2 w 64"/>
                  <a:gd name="T21" fmla="*/ 0 h 29"/>
                  <a:gd name="T22" fmla="*/ 5 w 64"/>
                  <a:gd name="T23" fmla="*/ 1 h 29"/>
                  <a:gd name="T24" fmla="*/ 8 w 64"/>
                  <a:gd name="T25" fmla="*/ 3 h 29"/>
                  <a:gd name="T26" fmla="*/ 10 w 64"/>
                  <a:gd name="T27" fmla="*/ 4 h 29"/>
                  <a:gd name="T28" fmla="*/ 13 w 64"/>
                  <a:gd name="T29" fmla="*/ 6 h 29"/>
                  <a:gd name="T30" fmla="*/ 15 w 64"/>
                  <a:gd name="T31" fmla="*/ 7 h 29"/>
                  <a:gd name="T32" fmla="*/ 16 w 64"/>
                  <a:gd name="T33" fmla="*/ 8 h 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" h="29">
                    <a:moveTo>
                      <a:pt x="64" y="29"/>
                    </a:moveTo>
                    <a:lnTo>
                      <a:pt x="58" y="29"/>
                    </a:lnTo>
                    <a:lnTo>
                      <a:pt x="49" y="27"/>
                    </a:lnTo>
                    <a:lnTo>
                      <a:pt x="38" y="24"/>
                    </a:lnTo>
                    <a:lnTo>
                      <a:pt x="27" y="21"/>
                    </a:lnTo>
                    <a:lnTo>
                      <a:pt x="18" y="16"/>
                    </a:lnTo>
                    <a:lnTo>
                      <a:pt x="9" y="12"/>
                    </a:lnTo>
                    <a:lnTo>
                      <a:pt x="3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18" y="3"/>
                    </a:lnTo>
                    <a:lnTo>
                      <a:pt x="29" y="9"/>
                    </a:lnTo>
                    <a:lnTo>
                      <a:pt x="39" y="15"/>
                    </a:lnTo>
                    <a:lnTo>
                      <a:pt x="50" y="21"/>
                    </a:lnTo>
                    <a:lnTo>
                      <a:pt x="59" y="26"/>
                    </a:lnTo>
                    <a:lnTo>
                      <a:pt x="64" y="2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" name="Freeform 523"/>
              <p:cNvSpPr>
                <a:spLocks/>
              </p:cNvSpPr>
              <p:nvPr/>
            </p:nvSpPr>
            <p:spPr bwMode="auto">
              <a:xfrm>
                <a:off x="424" y="1004"/>
                <a:ext cx="32" cy="8"/>
              </a:xfrm>
              <a:custGeom>
                <a:avLst/>
                <a:gdLst>
                  <a:gd name="T0" fmla="*/ 16 w 65"/>
                  <a:gd name="T1" fmla="*/ 2 h 15"/>
                  <a:gd name="T2" fmla="*/ 15 w 65"/>
                  <a:gd name="T3" fmla="*/ 3 h 15"/>
                  <a:gd name="T4" fmla="*/ 13 w 65"/>
                  <a:gd name="T5" fmla="*/ 3 h 15"/>
                  <a:gd name="T6" fmla="*/ 11 w 65"/>
                  <a:gd name="T7" fmla="*/ 4 h 15"/>
                  <a:gd name="T8" fmla="*/ 8 w 65"/>
                  <a:gd name="T9" fmla="*/ 4 h 15"/>
                  <a:gd name="T10" fmla="*/ 5 w 65"/>
                  <a:gd name="T11" fmla="*/ 4 h 15"/>
                  <a:gd name="T12" fmla="*/ 3 w 65"/>
                  <a:gd name="T13" fmla="*/ 4 h 15"/>
                  <a:gd name="T14" fmla="*/ 1 w 65"/>
                  <a:gd name="T15" fmla="*/ 3 h 15"/>
                  <a:gd name="T16" fmla="*/ 0 w 65"/>
                  <a:gd name="T17" fmla="*/ 2 h 15"/>
                  <a:gd name="T18" fmla="*/ 0 w 65"/>
                  <a:gd name="T19" fmla="*/ 1 h 15"/>
                  <a:gd name="T20" fmla="*/ 1 w 65"/>
                  <a:gd name="T21" fmla="*/ 0 h 15"/>
                  <a:gd name="T22" fmla="*/ 3 w 65"/>
                  <a:gd name="T23" fmla="*/ 0 h 15"/>
                  <a:gd name="T24" fmla="*/ 5 w 65"/>
                  <a:gd name="T25" fmla="*/ 1 h 15"/>
                  <a:gd name="T26" fmla="*/ 9 w 65"/>
                  <a:gd name="T27" fmla="*/ 1 h 15"/>
                  <a:gd name="T28" fmla="*/ 11 w 65"/>
                  <a:gd name="T29" fmla="*/ 1 h 15"/>
                  <a:gd name="T30" fmla="*/ 14 w 65"/>
                  <a:gd name="T31" fmla="*/ 2 h 15"/>
                  <a:gd name="T32" fmla="*/ 16 w 65"/>
                  <a:gd name="T33" fmla="*/ 2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5" h="15">
                    <a:moveTo>
                      <a:pt x="65" y="6"/>
                    </a:moveTo>
                    <a:lnTo>
                      <a:pt x="62" y="9"/>
                    </a:lnTo>
                    <a:lnTo>
                      <a:pt x="55" y="12"/>
                    </a:lnTo>
                    <a:lnTo>
                      <a:pt x="45" y="13"/>
                    </a:lnTo>
                    <a:lnTo>
                      <a:pt x="34" y="15"/>
                    </a:lnTo>
                    <a:lnTo>
                      <a:pt x="23" y="15"/>
                    </a:lnTo>
                    <a:lnTo>
                      <a:pt x="13" y="13"/>
                    </a:lnTo>
                    <a:lnTo>
                      <a:pt x="5" y="10"/>
                    </a:lnTo>
                    <a:lnTo>
                      <a:pt x="0" y="6"/>
                    </a:lnTo>
                    <a:lnTo>
                      <a:pt x="0" y="1"/>
                    </a:lnTo>
                    <a:lnTo>
                      <a:pt x="5" y="0"/>
                    </a:lnTo>
                    <a:lnTo>
                      <a:pt x="14" y="0"/>
                    </a:lnTo>
                    <a:lnTo>
                      <a:pt x="23" y="1"/>
                    </a:lnTo>
                    <a:lnTo>
                      <a:pt x="36" y="3"/>
                    </a:lnTo>
                    <a:lnTo>
                      <a:pt x="46" y="4"/>
                    </a:lnTo>
                    <a:lnTo>
                      <a:pt x="57" y="6"/>
                    </a:lnTo>
                    <a:lnTo>
                      <a:pt x="65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2" name="Freeform 524"/>
              <p:cNvSpPr>
                <a:spLocks/>
              </p:cNvSpPr>
              <p:nvPr/>
            </p:nvSpPr>
            <p:spPr bwMode="auto">
              <a:xfrm>
                <a:off x="415" y="1018"/>
                <a:ext cx="35" cy="5"/>
              </a:xfrm>
              <a:custGeom>
                <a:avLst/>
                <a:gdLst>
                  <a:gd name="T0" fmla="*/ 18 w 68"/>
                  <a:gd name="T1" fmla="*/ 0 h 11"/>
                  <a:gd name="T2" fmla="*/ 16 w 68"/>
                  <a:gd name="T3" fmla="*/ 0 h 11"/>
                  <a:gd name="T4" fmla="*/ 14 w 68"/>
                  <a:gd name="T5" fmla="*/ 1 h 11"/>
                  <a:gd name="T6" fmla="*/ 12 w 68"/>
                  <a:gd name="T7" fmla="*/ 2 h 11"/>
                  <a:gd name="T8" fmla="*/ 8 w 68"/>
                  <a:gd name="T9" fmla="*/ 2 h 11"/>
                  <a:gd name="T10" fmla="*/ 6 w 68"/>
                  <a:gd name="T11" fmla="*/ 2 h 11"/>
                  <a:gd name="T12" fmla="*/ 3 w 68"/>
                  <a:gd name="T13" fmla="*/ 2 h 11"/>
                  <a:gd name="T14" fmla="*/ 1 w 68"/>
                  <a:gd name="T15" fmla="*/ 2 h 11"/>
                  <a:gd name="T16" fmla="*/ 0 w 68"/>
                  <a:gd name="T17" fmla="*/ 1 h 11"/>
                  <a:gd name="T18" fmla="*/ 0 w 68"/>
                  <a:gd name="T19" fmla="*/ 0 h 11"/>
                  <a:gd name="T20" fmla="*/ 1 w 68"/>
                  <a:gd name="T21" fmla="*/ 0 h 11"/>
                  <a:gd name="T22" fmla="*/ 3 w 68"/>
                  <a:gd name="T23" fmla="*/ 0 h 11"/>
                  <a:gd name="T24" fmla="*/ 6 w 68"/>
                  <a:gd name="T25" fmla="*/ 0 h 11"/>
                  <a:gd name="T26" fmla="*/ 9 w 68"/>
                  <a:gd name="T27" fmla="*/ 0 h 11"/>
                  <a:gd name="T28" fmla="*/ 12 w 68"/>
                  <a:gd name="T29" fmla="*/ 0 h 11"/>
                  <a:gd name="T30" fmla="*/ 15 w 68"/>
                  <a:gd name="T31" fmla="*/ 0 h 11"/>
                  <a:gd name="T32" fmla="*/ 18 w 68"/>
                  <a:gd name="T33" fmla="*/ 0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8" h="11">
                    <a:moveTo>
                      <a:pt x="68" y="0"/>
                    </a:moveTo>
                    <a:lnTo>
                      <a:pt x="62" y="3"/>
                    </a:lnTo>
                    <a:lnTo>
                      <a:pt x="55" y="5"/>
                    </a:lnTo>
                    <a:lnTo>
                      <a:pt x="44" y="8"/>
                    </a:lnTo>
                    <a:lnTo>
                      <a:pt x="32" y="9"/>
                    </a:lnTo>
                    <a:lnTo>
                      <a:pt x="21" y="11"/>
                    </a:lnTo>
                    <a:lnTo>
                      <a:pt x="10" y="11"/>
                    </a:lnTo>
                    <a:lnTo>
                      <a:pt x="4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4" y="0"/>
                    </a:lnTo>
                    <a:lnTo>
                      <a:pt x="12" y="0"/>
                    </a:lnTo>
                    <a:lnTo>
                      <a:pt x="23" y="0"/>
                    </a:lnTo>
                    <a:lnTo>
                      <a:pt x="35" y="0"/>
                    </a:lnTo>
                    <a:lnTo>
                      <a:pt x="47" y="2"/>
                    </a:lnTo>
                    <a:lnTo>
                      <a:pt x="58" y="2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" name="Freeform 525"/>
              <p:cNvSpPr>
                <a:spLocks/>
              </p:cNvSpPr>
              <p:nvPr/>
            </p:nvSpPr>
            <p:spPr bwMode="auto">
              <a:xfrm>
                <a:off x="409" y="1030"/>
                <a:ext cx="35" cy="7"/>
              </a:xfrm>
              <a:custGeom>
                <a:avLst/>
                <a:gdLst>
                  <a:gd name="T0" fmla="*/ 18 w 69"/>
                  <a:gd name="T1" fmla="*/ 0 h 15"/>
                  <a:gd name="T2" fmla="*/ 16 w 69"/>
                  <a:gd name="T3" fmla="*/ 0 h 15"/>
                  <a:gd name="T4" fmla="*/ 14 w 69"/>
                  <a:gd name="T5" fmla="*/ 1 h 15"/>
                  <a:gd name="T6" fmla="*/ 11 w 69"/>
                  <a:gd name="T7" fmla="*/ 2 h 15"/>
                  <a:gd name="T8" fmla="*/ 8 w 69"/>
                  <a:gd name="T9" fmla="*/ 3 h 15"/>
                  <a:gd name="T10" fmla="*/ 5 w 69"/>
                  <a:gd name="T11" fmla="*/ 3 h 15"/>
                  <a:gd name="T12" fmla="*/ 3 w 69"/>
                  <a:gd name="T13" fmla="*/ 3 h 15"/>
                  <a:gd name="T14" fmla="*/ 1 w 69"/>
                  <a:gd name="T15" fmla="*/ 3 h 15"/>
                  <a:gd name="T16" fmla="*/ 0 w 69"/>
                  <a:gd name="T17" fmla="*/ 2 h 15"/>
                  <a:gd name="T18" fmla="*/ 1 w 69"/>
                  <a:gd name="T19" fmla="*/ 1 h 15"/>
                  <a:gd name="T20" fmla="*/ 2 w 69"/>
                  <a:gd name="T21" fmla="*/ 1 h 15"/>
                  <a:gd name="T22" fmla="*/ 5 w 69"/>
                  <a:gd name="T23" fmla="*/ 0 h 15"/>
                  <a:gd name="T24" fmla="*/ 7 w 69"/>
                  <a:gd name="T25" fmla="*/ 0 h 15"/>
                  <a:gd name="T26" fmla="*/ 10 w 69"/>
                  <a:gd name="T27" fmla="*/ 0 h 15"/>
                  <a:gd name="T28" fmla="*/ 13 w 69"/>
                  <a:gd name="T29" fmla="*/ 0 h 15"/>
                  <a:gd name="T30" fmla="*/ 15 w 69"/>
                  <a:gd name="T31" fmla="*/ 0 h 15"/>
                  <a:gd name="T32" fmla="*/ 18 w 69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9" h="15">
                    <a:moveTo>
                      <a:pt x="69" y="0"/>
                    </a:moveTo>
                    <a:lnTo>
                      <a:pt x="63" y="2"/>
                    </a:lnTo>
                    <a:lnTo>
                      <a:pt x="54" y="5"/>
                    </a:lnTo>
                    <a:lnTo>
                      <a:pt x="42" y="9"/>
                    </a:lnTo>
                    <a:lnTo>
                      <a:pt x="31" y="12"/>
                    </a:lnTo>
                    <a:lnTo>
                      <a:pt x="19" y="14"/>
                    </a:lnTo>
                    <a:lnTo>
                      <a:pt x="10" y="15"/>
                    </a:lnTo>
                    <a:lnTo>
                      <a:pt x="4" y="14"/>
                    </a:lnTo>
                    <a:lnTo>
                      <a:pt x="0" y="11"/>
                    </a:lnTo>
                    <a:lnTo>
                      <a:pt x="2" y="6"/>
                    </a:lnTo>
                    <a:lnTo>
                      <a:pt x="8" y="5"/>
                    </a:lnTo>
                    <a:lnTo>
                      <a:pt x="17" y="3"/>
                    </a:lnTo>
                    <a:lnTo>
                      <a:pt x="28" y="2"/>
                    </a:lnTo>
                    <a:lnTo>
                      <a:pt x="39" y="2"/>
                    </a:lnTo>
                    <a:lnTo>
                      <a:pt x="49" y="2"/>
                    </a:lnTo>
                    <a:lnTo>
                      <a:pt x="60" y="2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4" name="Freeform 526"/>
              <p:cNvSpPr>
                <a:spLocks/>
              </p:cNvSpPr>
              <p:nvPr/>
            </p:nvSpPr>
            <p:spPr bwMode="auto">
              <a:xfrm>
                <a:off x="402" y="1042"/>
                <a:ext cx="39" cy="9"/>
              </a:xfrm>
              <a:custGeom>
                <a:avLst/>
                <a:gdLst>
                  <a:gd name="T0" fmla="*/ 20 w 76"/>
                  <a:gd name="T1" fmla="*/ 0 h 18"/>
                  <a:gd name="T2" fmla="*/ 17 w 76"/>
                  <a:gd name="T3" fmla="*/ 1 h 18"/>
                  <a:gd name="T4" fmla="*/ 15 w 76"/>
                  <a:gd name="T5" fmla="*/ 3 h 18"/>
                  <a:gd name="T6" fmla="*/ 12 w 76"/>
                  <a:gd name="T7" fmla="*/ 3 h 18"/>
                  <a:gd name="T8" fmla="*/ 8 w 76"/>
                  <a:gd name="T9" fmla="*/ 4 h 18"/>
                  <a:gd name="T10" fmla="*/ 5 w 76"/>
                  <a:gd name="T11" fmla="*/ 5 h 18"/>
                  <a:gd name="T12" fmla="*/ 3 w 76"/>
                  <a:gd name="T13" fmla="*/ 5 h 18"/>
                  <a:gd name="T14" fmla="*/ 1 w 76"/>
                  <a:gd name="T15" fmla="*/ 4 h 18"/>
                  <a:gd name="T16" fmla="*/ 0 w 76"/>
                  <a:gd name="T17" fmla="*/ 3 h 18"/>
                  <a:gd name="T18" fmla="*/ 1 w 76"/>
                  <a:gd name="T19" fmla="*/ 2 h 18"/>
                  <a:gd name="T20" fmla="*/ 3 w 76"/>
                  <a:gd name="T21" fmla="*/ 1 h 18"/>
                  <a:gd name="T22" fmla="*/ 5 w 76"/>
                  <a:gd name="T23" fmla="*/ 1 h 18"/>
                  <a:gd name="T24" fmla="*/ 8 w 76"/>
                  <a:gd name="T25" fmla="*/ 0 h 18"/>
                  <a:gd name="T26" fmla="*/ 12 w 76"/>
                  <a:gd name="T27" fmla="*/ 1 h 18"/>
                  <a:gd name="T28" fmla="*/ 15 w 76"/>
                  <a:gd name="T29" fmla="*/ 1 h 18"/>
                  <a:gd name="T30" fmla="*/ 18 w 76"/>
                  <a:gd name="T31" fmla="*/ 1 h 18"/>
                  <a:gd name="T32" fmla="*/ 20 w 76"/>
                  <a:gd name="T33" fmla="*/ 0 h 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6" h="18">
                    <a:moveTo>
                      <a:pt x="76" y="0"/>
                    </a:moveTo>
                    <a:lnTo>
                      <a:pt x="67" y="4"/>
                    </a:lnTo>
                    <a:lnTo>
                      <a:pt x="56" y="9"/>
                    </a:lnTo>
                    <a:lnTo>
                      <a:pt x="44" y="12"/>
                    </a:lnTo>
                    <a:lnTo>
                      <a:pt x="32" y="16"/>
                    </a:lnTo>
                    <a:lnTo>
                      <a:pt x="20" y="18"/>
                    </a:lnTo>
                    <a:lnTo>
                      <a:pt x="9" y="18"/>
                    </a:lnTo>
                    <a:lnTo>
                      <a:pt x="3" y="15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9" y="3"/>
                    </a:lnTo>
                    <a:lnTo>
                      <a:pt x="20" y="1"/>
                    </a:lnTo>
                    <a:lnTo>
                      <a:pt x="32" y="0"/>
                    </a:lnTo>
                    <a:lnTo>
                      <a:pt x="46" y="1"/>
                    </a:lnTo>
                    <a:lnTo>
                      <a:pt x="58" y="1"/>
                    </a:lnTo>
                    <a:lnTo>
                      <a:pt x="68" y="1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" name="Freeform 527"/>
              <p:cNvSpPr>
                <a:spLocks/>
              </p:cNvSpPr>
              <p:nvPr/>
            </p:nvSpPr>
            <p:spPr bwMode="auto">
              <a:xfrm>
                <a:off x="396" y="1056"/>
                <a:ext cx="42" cy="13"/>
              </a:xfrm>
              <a:custGeom>
                <a:avLst/>
                <a:gdLst>
                  <a:gd name="T0" fmla="*/ 21 w 83"/>
                  <a:gd name="T1" fmla="*/ 0 h 26"/>
                  <a:gd name="T2" fmla="*/ 19 w 83"/>
                  <a:gd name="T3" fmla="*/ 1 h 26"/>
                  <a:gd name="T4" fmla="*/ 16 w 83"/>
                  <a:gd name="T5" fmla="*/ 3 h 26"/>
                  <a:gd name="T6" fmla="*/ 12 w 83"/>
                  <a:gd name="T7" fmla="*/ 4 h 26"/>
                  <a:gd name="T8" fmla="*/ 9 w 83"/>
                  <a:gd name="T9" fmla="*/ 5 h 26"/>
                  <a:gd name="T10" fmla="*/ 5 w 83"/>
                  <a:gd name="T11" fmla="*/ 6 h 26"/>
                  <a:gd name="T12" fmla="*/ 3 w 83"/>
                  <a:gd name="T13" fmla="*/ 7 h 26"/>
                  <a:gd name="T14" fmla="*/ 1 w 83"/>
                  <a:gd name="T15" fmla="*/ 7 h 26"/>
                  <a:gd name="T16" fmla="*/ 0 w 83"/>
                  <a:gd name="T17" fmla="*/ 6 h 26"/>
                  <a:gd name="T18" fmla="*/ 1 w 83"/>
                  <a:gd name="T19" fmla="*/ 4 h 26"/>
                  <a:gd name="T20" fmla="*/ 3 w 83"/>
                  <a:gd name="T21" fmla="*/ 3 h 26"/>
                  <a:gd name="T22" fmla="*/ 6 w 83"/>
                  <a:gd name="T23" fmla="*/ 3 h 26"/>
                  <a:gd name="T24" fmla="*/ 10 w 83"/>
                  <a:gd name="T25" fmla="*/ 2 h 26"/>
                  <a:gd name="T26" fmla="*/ 14 w 83"/>
                  <a:gd name="T27" fmla="*/ 2 h 26"/>
                  <a:gd name="T28" fmla="*/ 17 w 83"/>
                  <a:gd name="T29" fmla="*/ 1 h 26"/>
                  <a:gd name="T30" fmla="*/ 20 w 83"/>
                  <a:gd name="T31" fmla="*/ 1 h 26"/>
                  <a:gd name="T32" fmla="*/ 21 w 83"/>
                  <a:gd name="T33" fmla="*/ 0 h 2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83" h="26">
                    <a:moveTo>
                      <a:pt x="83" y="0"/>
                    </a:moveTo>
                    <a:lnTo>
                      <a:pt x="76" y="3"/>
                    </a:lnTo>
                    <a:lnTo>
                      <a:pt x="64" y="9"/>
                    </a:lnTo>
                    <a:lnTo>
                      <a:pt x="48" y="15"/>
                    </a:lnTo>
                    <a:lnTo>
                      <a:pt x="35" y="20"/>
                    </a:lnTo>
                    <a:lnTo>
                      <a:pt x="19" y="24"/>
                    </a:lnTo>
                    <a:lnTo>
                      <a:pt x="9" y="26"/>
                    </a:lnTo>
                    <a:lnTo>
                      <a:pt x="1" y="26"/>
                    </a:lnTo>
                    <a:lnTo>
                      <a:pt x="0" y="21"/>
                    </a:lnTo>
                    <a:lnTo>
                      <a:pt x="4" y="15"/>
                    </a:lnTo>
                    <a:lnTo>
                      <a:pt x="12" y="12"/>
                    </a:lnTo>
                    <a:lnTo>
                      <a:pt x="24" y="9"/>
                    </a:lnTo>
                    <a:lnTo>
                      <a:pt x="39" y="6"/>
                    </a:lnTo>
                    <a:lnTo>
                      <a:pt x="53" y="5"/>
                    </a:lnTo>
                    <a:lnTo>
                      <a:pt x="67" y="3"/>
                    </a:lnTo>
                    <a:lnTo>
                      <a:pt x="77" y="2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6" name="Freeform 528"/>
              <p:cNvSpPr>
                <a:spLocks/>
              </p:cNvSpPr>
              <p:nvPr/>
            </p:nvSpPr>
            <p:spPr bwMode="auto">
              <a:xfrm>
                <a:off x="392" y="1066"/>
                <a:ext cx="45" cy="18"/>
              </a:xfrm>
              <a:custGeom>
                <a:avLst/>
                <a:gdLst>
                  <a:gd name="T0" fmla="*/ 23 w 90"/>
                  <a:gd name="T1" fmla="*/ 0 h 36"/>
                  <a:gd name="T2" fmla="*/ 21 w 90"/>
                  <a:gd name="T3" fmla="*/ 2 h 36"/>
                  <a:gd name="T4" fmla="*/ 18 w 90"/>
                  <a:gd name="T5" fmla="*/ 5 h 36"/>
                  <a:gd name="T6" fmla="*/ 14 w 90"/>
                  <a:gd name="T7" fmla="*/ 6 h 36"/>
                  <a:gd name="T8" fmla="*/ 10 w 90"/>
                  <a:gd name="T9" fmla="*/ 8 h 36"/>
                  <a:gd name="T10" fmla="*/ 6 w 90"/>
                  <a:gd name="T11" fmla="*/ 9 h 36"/>
                  <a:gd name="T12" fmla="*/ 3 w 90"/>
                  <a:gd name="T13" fmla="*/ 9 h 36"/>
                  <a:gd name="T14" fmla="*/ 1 w 90"/>
                  <a:gd name="T15" fmla="*/ 9 h 36"/>
                  <a:gd name="T16" fmla="*/ 0 w 90"/>
                  <a:gd name="T17" fmla="*/ 8 h 36"/>
                  <a:gd name="T18" fmla="*/ 1 w 90"/>
                  <a:gd name="T19" fmla="*/ 6 h 36"/>
                  <a:gd name="T20" fmla="*/ 3 w 90"/>
                  <a:gd name="T21" fmla="*/ 5 h 36"/>
                  <a:gd name="T22" fmla="*/ 6 w 90"/>
                  <a:gd name="T23" fmla="*/ 4 h 36"/>
                  <a:gd name="T24" fmla="*/ 10 w 90"/>
                  <a:gd name="T25" fmla="*/ 3 h 36"/>
                  <a:gd name="T26" fmla="*/ 13 w 90"/>
                  <a:gd name="T27" fmla="*/ 2 h 36"/>
                  <a:gd name="T28" fmla="*/ 17 w 90"/>
                  <a:gd name="T29" fmla="*/ 1 h 36"/>
                  <a:gd name="T30" fmla="*/ 21 w 90"/>
                  <a:gd name="T31" fmla="*/ 1 h 36"/>
                  <a:gd name="T32" fmla="*/ 23 w 90"/>
                  <a:gd name="T33" fmla="*/ 0 h 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90" h="36">
                    <a:moveTo>
                      <a:pt x="90" y="0"/>
                    </a:moveTo>
                    <a:lnTo>
                      <a:pt x="82" y="8"/>
                    </a:lnTo>
                    <a:lnTo>
                      <a:pt x="70" y="17"/>
                    </a:lnTo>
                    <a:lnTo>
                      <a:pt x="55" y="23"/>
                    </a:lnTo>
                    <a:lnTo>
                      <a:pt x="40" y="29"/>
                    </a:lnTo>
                    <a:lnTo>
                      <a:pt x="24" y="34"/>
                    </a:lnTo>
                    <a:lnTo>
                      <a:pt x="12" y="36"/>
                    </a:lnTo>
                    <a:lnTo>
                      <a:pt x="3" y="34"/>
                    </a:lnTo>
                    <a:lnTo>
                      <a:pt x="0" y="29"/>
                    </a:lnTo>
                    <a:lnTo>
                      <a:pt x="1" y="23"/>
                    </a:lnTo>
                    <a:lnTo>
                      <a:pt x="11" y="17"/>
                    </a:lnTo>
                    <a:lnTo>
                      <a:pt x="21" y="13"/>
                    </a:lnTo>
                    <a:lnTo>
                      <a:pt x="37" y="10"/>
                    </a:lnTo>
                    <a:lnTo>
                      <a:pt x="52" y="7"/>
                    </a:lnTo>
                    <a:lnTo>
                      <a:pt x="67" y="3"/>
                    </a:lnTo>
                    <a:lnTo>
                      <a:pt x="81" y="2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7" name="Freeform 529"/>
            <p:cNvSpPr>
              <a:spLocks/>
            </p:cNvSpPr>
            <p:nvPr/>
          </p:nvSpPr>
          <p:spPr bwMode="auto">
            <a:xfrm>
              <a:off x="395" y="1084"/>
              <a:ext cx="43" cy="28"/>
            </a:xfrm>
            <a:custGeom>
              <a:avLst/>
              <a:gdLst>
                <a:gd name="T0" fmla="*/ 22 w 85"/>
                <a:gd name="T1" fmla="*/ 0 h 56"/>
                <a:gd name="T2" fmla="*/ 20 w 85"/>
                <a:gd name="T3" fmla="*/ 3 h 56"/>
                <a:gd name="T4" fmla="*/ 17 w 85"/>
                <a:gd name="T5" fmla="*/ 5 h 56"/>
                <a:gd name="T6" fmla="*/ 14 w 85"/>
                <a:gd name="T7" fmla="*/ 8 h 56"/>
                <a:gd name="T8" fmla="*/ 10 w 85"/>
                <a:gd name="T9" fmla="*/ 10 h 56"/>
                <a:gd name="T10" fmla="*/ 7 w 85"/>
                <a:gd name="T11" fmla="*/ 12 h 56"/>
                <a:gd name="T12" fmla="*/ 4 w 85"/>
                <a:gd name="T13" fmla="*/ 14 h 56"/>
                <a:gd name="T14" fmla="*/ 2 w 85"/>
                <a:gd name="T15" fmla="*/ 14 h 56"/>
                <a:gd name="T16" fmla="*/ 0 w 85"/>
                <a:gd name="T17" fmla="*/ 14 h 56"/>
                <a:gd name="T18" fmla="*/ 1 w 85"/>
                <a:gd name="T19" fmla="*/ 12 h 56"/>
                <a:gd name="T20" fmla="*/ 2 w 85"/>
                <a:gd name="T21" fmla="*/ 10 h 56"/>
                <a:gd name="T22" fmla="*/ 5 w 85"/>
                <a:gd name="T23" fmla="*/ 8 h 56"/>
                <a:gd name="T24" fmla="*/ 8 w 85"/>
                <a:gd name="T25" fmla="*/ 6 h 56"/>
                <a:gd name="T26" fmla="*/ 11 w 85"/>
                <a:gd name="T27" fmla="*/ 4 h 56"/>
                <a:gd name="T28" fmla="*/ 15 w 85"/>
                <a:gd name="T29" fmla="*/ 2 h 56"/>
                <a:gd name="T30" fmla="*/ 19 w 85"/>
                <a:gd name="T31" fmla="*/ 1 h 56"/>
                <a:gd name="T32" fmla="*/ 22 w 85"/>
                <a:gd name="T33" fmla="*/ 0 h 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5" h="56">
                  <a:moveTo>
                    <a:pt x="85" y="0"/>
                  </a:moveTo>
                  <a:lnTo>
                    <a:pt x="78" y="9"/>
                  </a:lnTo>
                  <a:lnTo>
                    <a:pt x="67" y="18"/>
                  </a:lnTo>
                  <a:lnTo>
                    <a:pt x="53" y="29"/>
                  </a:lnTo>
                  <a:lnTo>
                    <a:pt x="40" y="39"/>
                  </a:lnTo>
                  <a:lnTo>
                    <a:pt x="26" y="47"/>
                  </a:lnTo>
                  <a:lnTo>
                    <a:pt x="14" y="53"/>
                  </a:lnTo>
                  <a:lnTo>
                    <a:pt x="5" y="56"/>
                  </a:lnTo>
                  <a:lnTo>
                    <a:pt x="0" y="53"/>
                  </a:lnTo>
                  <a:lnTo>
                    <a:pt x="2" y="47"/>
                  </a:lnTo>
                  <a:lnTo>
                    <a:pt x="8" y="39"/>
                  </a:lnTo>
                  <a:lnTo>
                    <a:pt x="17" y="32"/>
                  </a:lnTo>
                  <a:lnTo>
                    <a:pt x="31" y="22"/>
                  </a:lnTo>
                  <a:lnTo>
                    <a:pt x="44" y="15"/>
                  </a:lnTo>
                  <a:lnTo>
                    <a:pt x="60" y="7"/>
                  </a:lnTo>
                  <a:lnTo>
                    <a:pt x="73" y="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530"/>
            <p:cNvSpPr>
              <a:spLocks/>
            </p:cNvSpPr>
            <p:nvPr/>
          </p:nvSpPr>
          <p:spPr bwMode="auto">
            <a:xfrm>
              <a:off x="402" y="1100"/>
              <a:ext cx="36" cy="36"/>
            </a:xfrm>
            <a:custGeom>
              <a:avLst/>
              <a:gdLst>
                <a:gd name="T0" fmla="*/ 18 w 71"/>
                <a:gd name="T1" fmla="*/ 0 h 71"/>
                <a:gd name="T2" fmla="*/ 17 w 71"/>
                <a:gd name="T3" fmla="*/ 3 h 71"/>
                <a:gd name="T4" fmla="*/ 15 w 71"/>
                <a:gd name="T5" fmla="*/ 5 h 71"/>
                <a:gd name="T6" fmla="*/ 12 w 71"/>
                <a:gd name="T7" fmla="*/ 9 h 71"/>
                <a:gd name="T8" fmla="*/ 9 w 71"/>
                <a:gd name="T9" fmla="*/ 12 h 71"/>
                <a:gd name="T10" fmla="*/ 6 w 71"/>
                <a:gd name="T11" fmla="*/ 15 h 71"/>
                <a:gd name="T12" fmla="*/ 4 w 71"/>
                <a:gd name="T13" fmla="*/ 17 h 71"/>
                <a:gd name="T14" fmla="*/ 1 w 71"/>
                <a:gd name="T15" fmla="*/ 18 h 71"/>
                <a:gd name="T16" fmla="*/ 0 w 71"/>
                <a:gd name="T17" fmla="*/ 18 h 71"/>
                <a:gd name="T18" fmla="*/ 0 w 71"/>
                <a:gd name="T19" fmla="*/ 16 h 71"/>
                <a:gd name="T20" fmla="*/ 2 w 71"/>
                <a:gd name="T21" fmla="*/ 14 h 71"/>
                <a:gd name="T22" fmla="*/ 4 w 71"/>
                <a:gd name="T23" fmla="*/ 11 h 71"/>
                <a:gd name="T24" fmla="*/ 7 w 71"/>
                <a:gd name="T25" fmla="*/ 8 h 71"/>
                <a:gd name="T26" fmla="*/ 11 w 71"/>
                <a:gd name="T27" fmla="*/ 5 h 71"/>
                <a:gd name="T28" fmla="*/ 14 w 71"/>
                <a:gd name="T29" fmla="*/ 3 h 71"/>
                <a:gd name="T30" fmla="*/ 16 w 71"/>
                <a:gd name="T31" fmla="*/ 1 h 71"/>
                <a:gd name="T32" fmla="*/ 18 w 71"/>
                <a:gd name="T33" fmla="*/ 0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1" h="71">
                  <a:moveTo>
                    <a:pt x="71" y="0"/>
                  </a:moveTo>
                  <a:lnTo>
                    <a:pt x="67" y="9"/>
                  </a:lnTo>
                  <a:lnTo>
                    <a:pt x="58" y="20"/>
                  </a:lnTo>
                  <a:lnTo>
                    <a:pt x="47" y="33"/>
                  </a:lnTo>
                  <a:lnTo>
                    <a:pt x="36" y="45"/>
                  </a:lnTo>
                  <a:lnTo>
                    <a:pt x="24" y="58"/>
                  </a:lnTo>
                  <a:lnTo>
                    <a:pt x="13" y="67"/>
                  </a:lnTo>
                  <a:lnTo>
                    <a:pt x="4" y="71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6" y="53"/>
                  </a:lnTo>
                  <a:lnTo>
                    <a:pt x="15" y="41"/>
                  </a:lnTo>
                  <a:lnTo>
                    <a:pt x="27" y="30"/>
                  </a:lnTo>
                  <a:lnTo>
                    <a:pt x="41" y="18"/>
                  </a:lnTo>
                  <a:lnTo>
                    <a:pt x="53" y="9"/>
                  </a:lnTo>
                  <a:lnTo>
                    <a:pt x="64" y="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531"/>
            <p:cNvSpPr>
              <a:spLocks/>
            </p:cNvSpPr>
            <p:nvPr/>
          </p:nvSpPr>
          <p:spPr bwMode="auto">
            <a:xfrm>
              <a:off x="407" y="1115"/>
              <a:ext cx="33" cy="32"/>
            </a:xfrm>
            <a:custGeom>
              <a:avLst/>
              <a:gdLst>
                <a:gd name="T0" fmla="*/ 0 w 66"/>
                <a:gd name="T1" fmla="*/ 16 h 64"/>
                <a:gd name="T2" fmla="*/ 1 w 66"/>
                <a:gd name="T3" fmla="*/ 15 h 64"/>
                <a:gd name="T4" fmla="*/ 2 w 66"/>
                <a:gd name="T5" fmla="*/ 13 h 64"/>
                <a:gd name="T6" fmla="*/ 5 w 66"/>
                <a:gd name="T7" fmla="*/ 12 h 64"/>
                <a:gd name="T8" fmla="*/ 7 w 66"/>
                <a:gd name="T9" fmla="*/ 9 h 64"/>
                <a:gd name="T10" fmla="*/ 10 w 66"/>
                <a:gd name="T11" fmla="*/ 7 h 64"/>
                <a:gd name="T12" fmla="*/ 13 w 66"/>
                <a:gd name="T13" fmla="*/ 5 h 64"/>
                <a:gd name="T14" fmla="*/ 15 w 66"/>
                <a:gd name="T15" fmla="*/ 2 h 64"/>
                <a:gd name="T16" fmla="*/ 17 w 66"/>
                <a:gd name="T17" fmla="*/ 0 h 64"/>
                <a:gd name="T18" fmla="*/ 16 w 66"/>
                <a:gd name="T19" fmla="*/ 3 h 64"/>
                <a:gd name="T20" fmla="*/ 14 w 66"/>
                <a:gd name="T21" fmla="*/ 6 h 64"/>
                <a:gd name="T22" fmla="*/ 12 w 66"/>
                <a:gd name="T23" fmla="*/ 9 h 64"/>
                <a:gd name="T24" fmla="*/ 9 w 66"/>
                <a:gd name="T25" fmla="*/ 12 h 64"/>
                <a:gd name="T26" fmla="*/ 6 w 66"/>
                <a:gd name="T27" fmla="*/ 15 h 64"/>
                <a:gd name="T28" fmla="*/ 4 w 66"/>
                <a:gd name="T29" fmla="*/ 16 h 64"/>
                <a:gd name="T30" fmla="*/ 2 w 66"/>
                <a:gd name="T31" fmla="*/ 16 h 64"/>
                <a:gd name="T32" fmla="*/ 0 w 66"/>
                <a:gd name="T33" fmla="*/ 16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64">
                  <a:moveTo>
                    <a:pt x="0" y="61"/>
                  </a:moveTo>
                  <a:lnTo>
                    <a:pt x="1" y="57"/>
                  </a:lnTo>
                  <a:lnTo>
                    <a:pt x="8" y="51"/>
                  </a:lnTo>
                  <a:lnTo>
                    <a:pt x="17" y="45"/>
                  </a:lnTo>
                  <a:lnTo>
                    <a:pt x="27" y="35"/>
                  </a:lnTo>
                  <a:lnTo>
                    <a:pt x="40" y="26"/>
                  </a:lnTo>
                  <a:lnTo>
                    <a:pt x="50" y="17"/>
                  </a:lnTo>
                  <a:lnTo>
                    <a:pt x="59" y="8"/>
                  </a:lnTo>
                  <a:lnTo>
                    <a:pt x="66" y="0"/>
                  </a:lnTo>
                  <a:lnTo>
                    <a:pt x="62" y="11"/>
                  </a:lnTo>
                  <a:lnTo>
                    <a:pt x="55" y="23"/>
                  </a:lnTo>
                  <a:lnTo>
                    <a:pt x="46" y="35"/>
                  </a:lnTo>
                  <a:lnTo>
                    <a:pt x="35" y="48"/>
                  </a:lnTo>
                  <a:lnTo>
                    <a:pt x="24" y="57"/>
                  </a:lnTo>
                  <a:lnTo>
                    <a:pt x="15" y="63"/>
                  </a:lnTo>
                  <a:lnTo>
                    <a:pt x="6" y="64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532"/>
            <p:cNvSpPr>
              <a:spLocks/>
            </p:cNvSpPr>
            <p:nvPr/>
          </p:nvSpPr>
          <p:spPr bwMode="auto">
            <a:xfrm>
              <a:off x="470" y="1149"/>
              <a:ext cx="39" cy="156"/>
            </a:xfrm>
            <a:custGeom>
              <a:avLst/>
              <a:gdLst>
                <a:gd name="T0" fmla="*/ 18 w 77"/>
                <a:gd name="T1" fmla="*/ 0 h 314"/>
                <a:gd name="T2" fmla="*/ 18 w 77"/>
                <a:gd name="T3" fmla="*/ 0 h 314"/>
                <a:gd name="T4" fmla="*/ 19 w 77"/>
                <a:gd name="T5" fmla="*/ 0 h 314"/>
                <a:gd name="T6" fmla="*/ 19 w 77"/>
                <a:gd name="T7" fmla="*/ 1 h 314"/>
                <a:gd name="T8" fmla="*/ 20 w 77"/>
                <a:gd name="T9" fmla="*/ 2 h 314"/>
                <a:gd name="T10" fmla="*/ 12 w 77"/>
                <a:gd name="T11" fmla="*/ 11 h 314"/>
                <a:gd name="T12" fmla="*/ 7 w 77"/>
                <a:gd name="T13" fmla="*/ 22 h 314"/>
                <a:gd name="T14" fmla="*/ 4 w 77"/>
                <a:gd name="T15" fmla="*/ 32 h 314"/>
                <a:gd name="T16" fmla="*/ 4 w 77"/>
                <a:gd name="T17" fmla="*/ 42 h 314"/>
                <a:gd name="T18" fmla="*/ 4 w 77"/>
                <a:gd name="T19" fmla="*/ 53 h 314"/>
                <a:gd name="T20" fmla="*/ 6 w 77"/>
                <a:gd name="T21" fmla="*/ 62 h 314"/>
                <a:gd name="T22" fmla="*/ 8 w 77"/>
                <a:gd name="T23" fmla="*/ 71 h 314"/>
                <a:gd name="T24" fmla="*/ 10 w 77"/>
                <a:gd name="T25" fmla="*/ 78 h 314"/>
                <a:gd name="T26" fmla="*/ 6 w 77"/>
                <a:gd name="T27" fmla="*/ 73 h 314"/>
                <a:gd name="T28" fmla="*/ 3 w 77"/>
                <a:gd name="T29" fmla="*/ 64 h 314"/>
                <a:gd name="T30" fmla="*/ 1 w 77"/>
                <a:gd name="T31" fmla="*/ 54 h 314"/>
                <a:gd name="T32" fmla="*/ 0 w 77"/>
                <a:gd name="T33" fmla="*/ 41 h 314"/>
                <a:gd name="T34" fmla="*/ 2 w 77"/>
                <a:gd name="T35" fmla="*/ 29 h 314"/>
                <a:gd name="T36" fmla="*/ 5 w 77"/>
                <a:gd name="T37" fmla="*/ 17 h 314"/>
                <a:gd name="T38" fmla="*/ 10 w 77"/>
                <a:gd name="T39" fmla="*/ 7 h 314"/>
                <a:gd name="T40" fmla="*/ 18 w 77"/>
                <a:gd name="T41" fmla="*/ 0 h 3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7" h="314">
                  <a:moveTo>
                    <a:pt x="70" y="0"/>
                  </a:moveTo>
                  <a:lnTo>
                    <a:pt x="71" y="0"/>
                  </a:lnTo>
                  <a:lnTo>
                    <a:pt x="74" y="2"/>
                  </a:lnTo>
                  <a:lnTo>
                    <a:pt x="76" y="5"/>
                  </a:lnTo>
                  <a:lnTo>
                    <a:pt x="77" y="8"/>
                  </a:lnTo>
                  <a:lnTo>
                    <a:pt x="47" y="46"/>
                  </a:lnTo>
                  <a:lnTo>
                    <a:pt x="27" y="88"/>
                  </a:lnTo>
                  <a:lnTo>
                    <a:pt x="16" y="130"/>
                  </a:lnTo>
                  <a:lnTo>
                    <a:pt x="15" y="172"/>
                  </a:lnTo>
                  <a:lnTo>
                    <a:pt x="16" y="213"/>
                  </a:lnTo>
                  <a:lnTo>
                    <a:pt x="22" y="249"/>
                  </a:lnTo>
                  <a:lnTo>
                    <a:pt x="30" y="285"/>
                  </a:lnTo>
                  <a:lnTo>
                    <a:pt x="38" y="314"/>
                  </a:lnTo>
                  <a:lnTo>
                    <a:pt x="21" y="294"/>
                  </a:lnTo>
                  <a:lnTo>
                    <a:pt x="9" y="260"/>
                  </a:lnTo>
                  <a:lnTo>
                    <a:pt x="1" y="217"/>
                  </a:lnTo>
                  <a:lnTo>
                    <a:pt x="0" y="168"/>
                  </a:lnTo>
                  <a:lnTo>
                    <a:pt x="6" y="118"/>
                  </a:lnTo>
                  <a:lnTo>
                    <a:pt x="18" y="69"/>
                  </a:lnTo>
                  <a:lnTo>
                    <a:pt x="39" y="29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533"/>
            <p:cNvSpPr>
              <a:spLocks/>
            </p:cNvSpPr>
            <p:nvPr/>
          </p:nvSpPr>
          <p:spPr bwMode="auto">
            <a:xfrm>
              <a:off x="479" y="1284"/>
              <a:ext cx="34" cy="19"/>
            </a:xfrm>
            <a:custGeom>
              <a:avLst/>
              <a:gdLst>
                <a:gd name="T0" fmla="*/ 0 w 67"/>
                <a:gd name="T1" fmla="*/ 0 h 38"/>
                <a:gd name="T2" fmla="*/ 2 w 67"/>
                <a:gd name="T3" fmla="*/ 2 h 38"/>
                <a:gd name="T4" fmla="*/ 5 w 67"/>
                <a:gd name="T5" fmla="*/ 4 h 38"/>
                <a:gd name="T6" fmla="*/ 7 w 67"/>
                <a:gd name="T7" fmla="*/ 6 h 38"/>
                <a:gd name="T8" fmla="*/ 10 w 67"/>
                <a:gd name="T9" fmla="*/ 8 h 38"/>
                <a:gd name="T10" fmla="*/ 13 w 67"/>
                <a:gd name="T11" fmla="*/ 9 h 38"/>
                <a:gd name="T12" fmla="*/ 15 w 67"/>
                <a:gd name="T13" fmla="*/ 10 h 38"/>
                <a:gd name="T14" fmla="*/ 16 w 67"/>
                <a:gd name="T15" fmla="*/ 10 h 38"/>
                <a:gd name="T16" fmla="*/ 17 w 67"/>
                <a:gd name="T17" fmla="*/ 9 h 38"/>
                <a:gd name="T18" fmla="*/ 17 w 67"/>
                <a:gd name="T19" fmla="*/ 9 h 38"/>
                <a:gd name="T20" fmla="*/ 16 w 67"/>
                <a:gd name="T21" fmla="*/ 8 h 38"/>
                <a:gd name="T22" fmla="*/ 14 w 67"/>
                <a:gd name="T23" fmla="*/ 7 h 38"/>
                <a:gd name="T24" fmla="*/ 11 w 67"/>
                <a:gd name="T25" fmla="*/ 6 h 38"/>
                <a:gd name="T26" fmla="*/ 8 w 67"/>
                <a:gd name="T27" fmla="*/ 5 h 38"/>
                <a:gd name="T28" fmla="*/ 5 w 67"/>
                <a:gd name="T29" fmla="*/ 3 h 38"/>
                <a:gd name="T30" fmla="*/ 3 w 67"/>
                <a:gd name="T31" fmla="*/ 2 h 38"/>
                <a:gd name="T32" fmla="*/ 0 w 6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" h="38">
                  <a:moveTo>
                    <a:pt x="0" y="0"/>
                  </a:moveTo>
                  <a:lnTo>
                    <a:pt x="8" y="7"/>
                  </a:lnTo>
                  <a:lnTo>
                    <a:pt x="17" y="15"/>
                  </a:lnTo>
                  <a:lnTo>
                    <a:pt x="27" y="23"/>
                  </a:lnTo>
                  <a:lnTo>
                    <a:pt x="38" y="29"/>
                  </a:lnTo>
                  <a:lnTo>
                    <a:pt x="49" y="33"/>
                  </a:lnTo>
                  <a:lnTo>
                    <a:pt x="58" y="38"/>
                  </a:lnTo>
                  <a:lnTo>
                    <a:pt x="64" y="38"/>
                  </a:lnTo>
                  <a:lnTo>
                    <a:pt x="67" y="36"/>
                  </a:lnTo>
                  <a:lnTo>
                    <a:pt x="67" y="33"/>
                  </a:lnTo>
                  <a:lnTo>
                    <a:pt x="61" y="30"/>
                  </a:lnTo>
                  <a:lnTo>
                    <a:pt x="53" y="26"/>
                  </a:lnTo>
                  <a:lnTo>
                    <a:pt x="43" y="21"/>
                  </a:lnTo>
                  <a:lnTo>
                    <a:pt x="32" y="17"/>
                  </a:lnTo>
                  <a:lnTo>
                    <a:pt x="20" y="12"/>
                  </a:lnTo>
                  <a:lnTo>
                    <a:pt x="9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534"/>
            <p:cNvSpPr>
              <a:spLocks/>
            </p:cNvSpPr>
            <p:nvPr/>
          </p:nvSpPr>
          <p:spPr bwMode="auto">
            <a:xfrm>
              <a:off x="476" y="1270"/>
              <a:ext cx="38" cy="23"/>
            </a:xfrm>
            <a:custGeom>
              <a:avLst/>
              <a:gdLst>
                <a:gd name="T0" fmla="*/ 19 w 77"/>
                <a:gd name="T1" fmla="*/ 12 h 46"/>
                <a:gd name="T2" fmla="*/ 18 w 77"/>
                <a:gd name="T3" fmla="*/ 12 h 46"/>
                <a:gd name="T4" fmla="*/ 16 w 77"/>
                <a:gd name="T5" fmla="*/ 12 h 46"/>
                <a:gd name="T6" fmla="*/ 14 w 77"/>
                <a:gd name="T7" fmla="*/ 11 h 46"/>
                <a:gd name="T8" fmla="*/ 11 w 77"/>
                <a:gd name="T9" fmla="*/ 9 h 46"/>
                <a:gd name="T10" fmla="*/ 8 w 77"/>
                <a:gd name="T11" fmla="*/ 8 h 46"/>
                <a:gd name="T12" fmla="*/ 5 w 77"/>
                <a:gd name="T13" fmla="*/ 6 h 46"/>
                <a:gd name="T14" fmla="*/ 2 w 77"/>
                <a:gd name="T15" fmla="*/ 3 h 46"/>
                <a:gd name="T16" fmla="*/ 0 w 77"/>
                <a:gd name="T17" fmla="*/ 0 h 46"/>
                <a:gd name="T18" fmla="*/ 2 w 77"/>
                <a:gd name="T19" fmla="*/ 2 h 46"/>
                <a:gd name="T20" fmla="*/ 5 w 77"/>
                <a:gd name="T21" fmla="*/ 3 h 46"/>
                <a:gd name="T22" fmla="*/ 8 w 77"/>
                <a:gd name="T23" fmla="*/ 5 h 46"/>
                <a:gd name="T24" fmla="*/ 12 w 77"/>
                <a:gd name="T25" fmla="*/ 7 h 46"/>
                <a:gd name="T26" fmla="*/ 14 w 77"/>
                <a:gd name="T27" fmla="*/ 8 h 46"/>
                <a:gd name="T28" fmla="*/ 17 w 77"/>
                <a:gd name="T29" fmla="*/ 9 h 46"/>
                <a:gd name="T30" fmla="*/ 18 w 77"/>
                <a:gd name="T31" fmla="*/ 11 h 46"/>
                <a:gd name="T32" fmla="*/ 19 w 77"/>
                <a:gd name="T33" fmla="*/ 12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7" h="46">
                  <a:moveTo>
                    <a:pt x="77" y="45"/>
                  </a:moveTo>
                  <a:lnTo>
                    <a:pt x="74" y="46"/>
                  </a:lnTo>
                  <a:lnTo>
                    <a:pt x="66" y="45"/>
                  </a:lnTo>
                  <a:lnTo>
                    <a:pt x="57" y="42"/>
                  </a:lnTo>
                  <a:lnTo>
                    <a:pt x="45" y="35"/>
                  </a:lnTo>
                  <a:lnTo>
                    <a:pt x="32" y="29"/>
                  </a:lnTo>
                  <a:lnTo>
                    <a:pt x="20" y="22"/>
                  </a:lnTo>
                  <a:lnTo>
                    <a:pt x="9" y="11"/>
                  </a:lnTo>
                  <a:lnTo>
                    <a:pt x="0" y="0"/>
                  </a:lnTo>
                  <a:lnTo>
                    <a:pt x="9" y="5"/>
                  </a:lnTo>
                  <a:lnTo>
                    <a:pt x="22" y="11"/>
                  </a:lnTo>
                  <a:lnTo>
                    <a:pt x="34" y="17"/>
                  </a:lnTo>
                  <a:lnTo>
                    <a:pt x="48" y="25"/>
                  </a:lnTo>
                  <a:lnTo>
                    <a:pt x="58" y="31"/>
                  </a:lnTo>
                  <a:lnTo>
                    <a:pt x="69" y="35"/>
                  </a:lnTo>
                  <a:lnTo>
                    <a:pt x="75" y="42"/>
                  </a:lnTo>
                  <a:lnTo>
                    <a:pt x="77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535"/>
            <p:cNvSpPr>
              <a:spLocks/>
            </p:cNvSpPr>
            <p:nvPr/>
          </p:nvSpPr>
          <p:spPr bwMode="auto">
            <a:xfrm>
              <a:off x="473" y="1239"/>
              <a:ext cx="48" cy="30"/>
            </a:xfrm>
            <a:custGeom>
              <a:avLst/>
              <a:gdLst>
                <a:gd name="T0" fmla="*/ 24 w 98"/>
                <a:gd name="T1" fmla="*/ 14 h 61"/>
                <a:gd name="T2" fmla="*/ 23 w 98"/>
                <a:gd name="T3" fmla="*/ 15 h 61"/>
                <a:gd name="T4" fmla="*/ 20 w 98"/>
                <a:gd name="T5" fmla="*/ 14 h 61"/>
                <a:gd name="T6" fmla="*/ 17 w 98"/>
                <a:gd name="T7" fmla="*/ 13 h 61"/>
                <a:gd name="T8" fmla="*/ 13 w 98"/>
                <a:gd name="T9" fmla="*/ 11 h 61"/>
                <a:gd name="T10" fmla="*/ 9 w 98"/>
                <a:gd name="T11" fmla="*/ 8 h 61"/>
                <a:gd name="T12" fmla="*/ 5 w 98"/>
                <a:gd name="T13" fmla="*/ 6 h 61"/>
                <a:gd name="T14" fmla="*/ 2 w 98"/>
                <a:gd name="T15" fmla="*/ 3 h 61"/>
                <a:gd name="T16" fmla="*/ 0 w 98"/>
                <a:gd name="T17" fmla="*/ 0 h 61"/>
                <a:gd name="T18" fmla="*/ 2 w 98"/>
                <a:gd name="T19" fmla="*/ 1 h 61"/>
                <a:gd name="T20" fmla="*/ 5 w 98"/>
                <a:gd name="T21" fmla="*/ 3 h 61"/>
                <a:gd name="T22" fmla="*/ 9 w 98"/>
                <a:gd name="T23" fmla="*/ 5 h 61"/>
                <a:gd name="T24" fmla="*/ 13 w 98"/>
                <a:gd name="T25" fmla="*/ 7 h 61"/>
                <a:gd name="T26" fmla="*/ 17 w 98"/>
                <a:gd name="T27" fmla="*/ 9 h 61"/>
                <a:gd name="T28" fmla="*/ 21 w 98"/>
                <a:gd name="T29" fmla="*/ 11 h 61"/>
                <a:gd name="T30" fmla="*/ 23 w 98"/>
                <a:gd name="T31" fmla="*/ 13 h 61"/>
                <a:gd name="T32" fmla="*/ 24 w 98"/>
                <a:gd name="T33" fmla="*/ 14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8" h="61">
                  <a:moveTo>
                    <a:pt x="98" y="59"/>
                  </a:moveTo>
                  <a:lnTo>
                    <a:pt x="93" y="61"/>
                  </a:lnTo>
                  <a:lnTo>
                    <a:pt x="83" y="58"/>
                  </a:lnTo>
                  <a:lnTo>
                    <a:pt x="69" y="53"/>
                  </a:lnTo>
                  <a:lnTo>
                    <a:pt x="54" y="46"/>
                  </a:lnTo>
                  <a:lnTo>
                    <a:pt x="37" y="35"/>
                  </a:lnTo>
                  <a:lnTo>
                    <a:pt x="22" y="24"/>
                  </a:lnTo>
                  <a:lnTo>
                    <a:pt x="8" y="12"/>
                  </a:lnTo>
                  <a:lnTo>
                    <a:pt x="0" y="0"/>
                  </a:lnTo>
                  <a:lnTo>
                    <a:pt x="8" y="4"/>
                  </a:lnTo>
                  <a:lnTo>
                    <a:pt x="20" y="12"/>
                  </a:lnTo>
                  <a:lnTo>
                    <a:pt x="37" y="21"/>
                  </a:lnTo>
                  <a:lnTo>
                    <a:pt x="55" y="30"/>
                  </a:lnTo>
                  <a:lnTo>
                    <a:pt x="72" y="39"/>
                  </a:lnTo>
                  <a:lnTo>
                    <a:pt x="86" y="47"/>
                  </a:lnTo>
                  <a:lnTo>
                    <a:pt x="95" y="55"/>
                  </a:lnTo>
                  <a:lnTo>
                    <a:pt x="98" y="5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536"/>
            <p:cNvSpPr>
              <a:spLocks/>
            </p:cNvSpPr>
            <p:nvPr/>
          </p:nvSpPr>
          <p:spPr bwMode="auto">
            <a:xfrm>
              <a:off x="475" y="1210"/>
              <a:ext cx="53" cy="33"/>
            </a:xfrm>
            <a:custGeom>
              <a:avLst/>
              <a:gdLst>
                <a:gd name="T0" fmla="*/ 26 w 107"/>
                <a:gd name="T1" fmla="*/ 16 h 67"/>
                <a:gd name="T2" fmla="*/ 25 w 107"/>
                <a:gd name="T3" fmla="*/ 16 h 67"/>
                <a:gd name="T4" fmla="*/ 22 w 107"/>
                <a:gd name="T5" fmla="*/ 16 h 67"/>
                <a:gd name="T6" fmla="*/ 18 w 107"/>
                <a:gd name="T7" fmla="*/ 14 h 67"/>
                <a:gd name="T8" fmla="*/ 13 w 107"/>
                <a:gd name="T9" fmla="*/ 11 h 67"/>
                <a:gd name="T10" fmla="*/ 9 w 107"/>
                <a:gd name="T11" fmla="*/ 9 h 67"/>
                <a:gd name="T12" fmla="*/ 5 w 107"/>
                <a:gd name="T13" fmla="*/ 6 h 67"/>
                <a:gd name="T14" fmla="*/ 1 w 107"/>
                <a:gd name="T15" fmla="*/ 3 h 67"/>
                <a:gd name="T16" fmla="*/ 0 w 107"/>
                <a:gd name="T17" fmla="*/ 0 h 67"/>
                <a:gd name="T18" fmla="*/ 1 w 107"/>
                <a:gd name="T19" fmla="*/ 1 h 67"/>
                <a:gd name="T20" fmla="*/ 5 w 107"/>
                <a:gd name="T21" fmla="*/ 3 h 67"/>
                <a:gd name="T22" fmla="*/ 9 w 107"/>
                <a:gd name="T23" fmla="*/ 5 h 67"/>
                <a:gd name="T24" fmla="*/ 14 w 107"/>
                <a:gd name="T25" fmla="*/ 8 h 67"/>
                <a:gd name="T26" fmla="*/ 19 w 107"/>
                <a:gd name="T27" fmla="*/ 11 h 67"/>
                <a:gd name="T28" fmla="*/ 23 w 107"/>
                <a:gd name="T29" fmla="*/ 13 h 67"/>
                <a:gd name="T30" fmla="*/ 26 w 107"/>
                <a:gd name="T31" fmla="*/ 15 h 67"/>
                <a:gd name="T32" fmla="*/ 26 w 107"/>
                <a:gd name="T33" fmla="*/ 16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7" h="67">
                  <a:moveTo>
                    <a:pt x="107" y="65"/>
                  </a:moveTo>
                  <a:lnTo>
                    <a:pt x="100" y="67"/>
                  </a:lnTo>
                  <a:lnTo>
                    <a:pt x="88" y="64"/>
                  </a:lnTo>
                  <a:lnTo>
                    <a:pt x="73" y="56"/>
                  </a:lnTo>
                  <a:lnTo>
                    <a:pt x="55" y="47"/>
                  </a:lnTo>
                  <a:lnTo>
                    <a:pt x="36" y="36"/>
                  </a:lnTo>
                  <a:lnTo>
                    <a:pt x="21" y="24"/>
                  </a:lnTo>
                  <a:lnTo>
                    <a:pt x="7" y="12"/>
                  </a:lnTo>
                  <a:lnTo>
                    <a:pt x="0" y="0"/>
                  </a:lnTo>
                  <a:lnTo>
                    <a:pt x="7" y="4"/>
                  </a:lnTo>
                  <a:lnTo>
                    <a:pt x="23" y="12"/>
                  </a:lnTo>
                  <a:lnTo>
                    <a:pt x="39" y="21"/>
                  </a:lnTo>
                  <a:lnTo>
                    <a:pt x="59" y="32"/>
                  </a:lnTo>
                  <a:lnTo>
                    <a:pt x="78" y="44"/>
                  </a:lnTo>
                  <a:lnTo>
                    <a:pt x="93" y="53"/>
                  </a:lnTo>
                  <a:lnTo>
                    <a:pt x="104" y="61"/>
                  </a:lnTo>
                  <a:lnTo>
                    <a:pt x="107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537"/>
            <p:cNvSpPr>
              <a:spLocks/>
            </p:cNvSpPr>
            <p:nvPr/>
          </p:nvSpPr>
          <p:spPr bwMode="auto">
            <a:xfrm>
              <a:off x="480" y="1191"/>
              <a:ext cx="43" cy="36"/>
            </a:xfrm>
            <a:custGeom>
              <a:avLst/>
              <a:gdLst>
                <a:gd name="T0" fmla="*/ 22 w 86"/>
                <a:gd name="T1" fmla="*/ 18 h 72"/>
                <a:gd name="T2" fmla="*/ 21 w 86"/>
                <a:gd name="T3" fmla="*/ 18 h 72"/>
                <a:gd name="T4" fmla="*/ 18 w 86"/>
                <a:gd name="T5" fmla="*/ 17 h 72"/>
                <a:gd name="T6" fmla="*/ 15 w 86"/>
                <a:gd name="T7" fmla="*/ 15 h 72"/>
                <a:gd name="T8" fmla="*/ 11 w 86"/>
                <a:gd name="T9" fmla="*/ 12 h 72"/>
                <a:gd name="T10" fmla="*/ 7 w 86"/>
                <a:gd name="T11" fmla="*/ 9 h 72"/>
                <a:gd name="T12" fmla="*/ 4 w 86"/>
                <a:gd name="T13" fmla="*/ 6 h 72"/>
                <a:gd name="T14" fmla="*/ 2 w 86"/>
                <a:gd name="T15" fmla="*/ 3 h 72"/>
                <a:gd name="T16" fmla="*/ 0 w 86"/>
                <a:gd name="T17" fmla="*/ 0 h 72"/>
                <a:gd name="T18" fmla="*/ 2 w 86"/>
                <a:gd name="T19" fmla="*/ 2 h 72"/>
                <a:gd name="T20" fmla="*/ 5 w 86"/>
                <a:gd name="T21" fmla="*/ 4 h 72"/>
                <a:gd name="T22" fmla="*/ 9 w 86"/>
                <a:gd name="T23" fmla="*/ 7 h 72"/>
                <a:gd name="T24" fmla="*/ 13 w 86"/>
                <a:gd name="T25" fmla="*/ 10 h 72"/>
                <a:gd name="T26" fmla="*/ 17 w 86"/>
                <a:gd name="T27" fmla="*/ 12 h 72"/>
                <a:gd name="T28" fmla="*/ 20 w 86"/>
                <a:gd name="T29" fmla="*/ 15 h 72"/>
                <a:gd name="T30" fmla="*/ 22 w 86"/>
                <a:gd name="T31" fmla="*/ 17 h 72"/>
                <a:gd name="T32" fmla="*/ 22 w 86"/>
                <a:gd name="T33" fmla="*/ 18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6" h="72">
                  <a:moveTo>
                    <a:pt x="86" y="72"/>
                  </a:moveTo>
                  <a:lnTo>
                    <a:pt x="81" y="72"/>
                  </a:lnTo>
                  <a:lnTo>
                    <a:pt x="72" y="68"/>
                  </a:lnTo>
                  <a:lnTo>
                    <a:pt x="58" y="58"/>
                  </a:lnTo>
                  <a:lnTo>
                    <a:pt x="43" y="48"/>
                  </a:lnTo>
                  <a:lnTo>
                    <a:pt x="28" y="34"/>
                  </a:lnTo>
                  <a:lnTo>
                    <a:pt x="14" y="22"/>
                  </a:lnTo>
                  <a:lnTo>
                    <a:pt x="5" y="10"/>
                  </a:lnTo>
                  <a:lnTo>
                    <a:pt x="0" y="0"/>
                  </a:lnTo>
                  <a:lnTo>
                    <a:pt x="8" y="7"/>
                  </a:lnTo>
                  <a:lnTo>
                    <a:pt x="20" y="16"/>
                  </a:lnTo>
                  <a:lnTo>
                    <a:pt x="36" y="26"/>
                  </a:lnTo>
                  <a:lnTo>
                    <a:pt x="52" y="37"/>
                  </a:lnTo>
                  <a:lnTo>
                    <a:pt x="66" y="48"/>
                  </a:lnTo>
                  <a:lnTo>
                    <a:pt x="78" y="58"/>
                  </a:lnTo>
                  <a:lnTo>
                    <a:pt x="86" y="66"/>
                  </a:lnTo>
                  <a:lnTo>
                    <a:pt x="86" y="7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538"/>
            <p:cNvSpPr>
              <a:spLocks/>
            </p:cNvSpPr>
            <p:nvPr/>
          </p:nvSpPr>
          <p:spPr bwMode="auto">
            <a:xfrm>
              <a:off x="486" y="1176"/>
              <a:ext cx="35" cy="31"/>
            </a:xfrm>
            <a:custGeom>
              <a:avLst/>
              <a:gdLst>
                <a:gd name="T0" fmla="*/ 17 w 72"/>
                <a:gd name="T1" fmla="*/ 16 h 62"/>
                <a:gd name="T2" fmla="*/ 16 w 72"/>
                <a:gd name="T3" fmla="*/ 16 h 62"/>
                <a:gd name="T4" fmla="*/ 14 w 72"/>
                <a:gd name="T5" fmla="*/ 15 h 62"/>
                <a:gd name="T6" fmla="*/ 12 w 72"/>
                <a:gd name="T7" fmla="*/ 14 h 62"/>
                <a:gd name="T8" fmla="*/ 9 w 72"/>
                <a:gd name="T9" fmla="*/ 12 h 62"/>
                <a:gd name="T10" fmla="*/ 6 w 72"/>
                <a:gd name="T11" fmla="*/ 9 h 62"/>
                <a:gd name="T12" fmla="*/ 3 w 72"/>
                <a:gd name="T13" fmla="*/ 7 h 62"/>
                <a:gd name="T14" fmla="*/ 1 w 72"/>
                <a:gd name="T15" fmla="*/ 4 h 62"/>
                <a:gd name="T16" fmla="*/ 0 w 72"/>
                <a:gd name="T17" fmla="*/ 0 h 62"/>
                <a:gd name="T18" fmla="*/ 2 w 72"/>
                <a:gd name="T19" fmla="*/ 2 h 62"/>
                <a:gd name="T20" fmla="*/ 4 w 72"/>
                <a:gd name="T21" fmla="*/ 4 h 62"/>
                <a:gd name="T22" fmla="*/ 7 w 72"/>
                <a:gd name="T23" fmla="*/ 7 h 62"/>
                <a:gd name="T24" fmla="*/ 10 w 72"/>
                <a:gd name="T25" fmla="*/ 9 h 62"/>
                <a:gd name="T26" fmla="*/ 14 w 72"/>
                <a:gd name="T27" fmla="*/ 11 h 62"/>
                <a:gd name="T28" fmla="*/ 16 w 72"/>
                <a:gd name="T29" fmla="*/ 13 h 62"/>
                <a:gd name="T30" fmla="*/ 17 w 72"/>
                <a:gd name="T31" fmla="*/ 15 h 62"/>
                <a:gd name="T32" fmla="*/ 17 w 72"/>
                <a:gd name="T33" fmla="*/ 16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2" h="62">
                  <a:moveTo>
                    <a:pt x="72" y="62"/>
                  </a:moveTo>
                  <a:lnTo>
                    <a:pt x="67" y="62"/>
                  </a:lnTo>
                  <a:lnTo>
                    <a:pt x="60" y="60"/>
                  </a:lnTo>
                  <a:lnTo>
                    <a:pt x="49" y="54"/>
                  </a:lnTo>
                  <a:lnTo>
                    <a:pt x="37" y="46"/>
                  </a:lnTo>
                  <a:lnTo>
                    <a:pt x="25" y="36"/>
                  </a:lnTo>
                  <a:lnTo>
                    <a:pt x="14" y="25"/>
                  </a:lnTo>
                  <a:lnTo>
                    <a:pt x="5" y="13"/>
                  </a:lnTo>
                  <a:lnTo>
                    <a:pt x="0" y="0"/>
                  </a:lnTo>
                  <a:lnTo>
                    <a:pt x="8" y="7"/>
                  </a:lnTo>
                  <a:lnTo>
                    <a:pt x="18" y="16"/>
                  </a:lnTo>
                  <a:lnTo>
                    <a:pt x="31" y="25"/>
                  </a:lnTo>
                  <a:lnTo>
                    <a:pt x="44" y="34"/>
                  </a:lnTo>
                  <a:lnTo>
                    <a:pt x="57" y="43"/>
                  </a:lnTo>
                  <a:lnTo>
                    <a:pt x="66" y="51"/>
                  </a:lnTo>
                  <a:lnTo>
                    <a:pt x="72" y="57"/>
                  </a:lnTo>
                  <a:lnTo>
                    <a:pt x="7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539"/>
            <p:cNvSpPr>
              <a:spLocks/>
            </p:cNvSpPr>
            <p:nvPr/>
          </p:nvSpPr>
          <p:spPr bwMode="auto">
            <a:xfrm>
              <a:off x="496" y="1162"/>
              <a:ext cx="25" cy="26"/>
            </a:xfrm>
            <a:custGeom>
              <a:avLst/>
              <a:gdLst>
                <a:gd name="T0" fmla="*/ 12 w 51"/>
                <a:gd name="T1" fmla="*/ 13 h 54"/>
                <a:gd name="T2" fmla="*/ 11 w 51"/>
                <a:gd name="T3" fmla="*/ 13 h 54"/>
                <a:gd name="T4" fmla="*/ 10 w 51"/>
                <a:gd name="T5" fmla="*/ 12 h 54"/>
                <a:gd name="T6" fmla="*/ 7 w 51"/>
                <a:gd name="T7" fmla="*/ 10 h 54"/>
                <a:gd name="T8" fmla="*/ 5 w 51"/>
                <a:gd name="T9" fmla="*/ 8 h 54"/>
                <a:gd name="T10" fmla="*/ 3 w 51"/>
                <a:gd name="T11" fmla="*/ 6 h 54"/>
                <a:gd name="T12" fmla="*/ 1 w 51"/>
                <a:gd name="T13" fmla="*/ 3 h 54"/>
                <a:gd name="T14" fmla="*/ 0 w 51"/>
                <a:gd name="T15" fmla="*/ 1 h 54"/>
                <a:gd name="T16" fmla="*/ 0 w 51"/>
                <a:gd name="T17" fmla="*/ 0 h 54"/>
                <a:gd name="T18" fmla="*/ 1 w 51"/>
                <a:gd name="T19" fmla="*/ 1 h 54"/>
                <a:gd name="T20" fmla="*/ 3 w 51"/>
                <a:gd name="T21" fmla="*/ 3 h 54"/>
                <a:gd name="T22" fmla="*/ 5 w 51"/>
                <a:gd name="T23" fmla="*/ 5 h 54"/>
                <a:gd name="T24" fmla="*/ 7 w 51"/>
                <a:gd name="T25" fmla="*/ 6 h 54"/>
                <a:gd name="T26" fmla="*/ 9 w 51"/>
                <a:gd name="T27" fmla="*/ 8 h 54"/>
                <a:gd name="T28" fmla="*/ 11 w 51"/>
                <a:gd name="T29" fmla="*/ 10 h 54"/>
                <a:gd name="T30" fmla="*/ 12 w 51"/>
                <a:gd name="T31" fmla="*/ 12 h 54"/>
                <a:gd name="T32" fmla="*/ 12 w 51"/>
                <a:gd name="T33" fmla="*/ 13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1" h="54">
                  <a:moveTo>
                    <a:pt x="51" y="54"/>
                  </a:moveTo>
                  <a:lnTo>
                    <a:pt x="46" y="54"/>
                  </a:lnTo>
                  <a:lnTo>
                    <a:pt x="40" y="49"/>
                  </a:lnTo>
                  <a:lnTo>
                    <a:pt x="31" y="43"/>
                  </a:lnTo>
                  <a:lnTo>
                    <a:pt x="22" y="34"/>
                  </a:lnTo>
                  <a:lnTo>
                    <a:pt x="14" y="25"/>
                  </a:lnTo>
                  <a:lnTo>
                    <a:pt x="7" y="14"/>
                  </a:lnTo>
                  <a:lnTo>
                    <a:pt x="2" y="7"/>
                  </a:lnTo>
                  <a:lnTo>
                    <a:pt x="0" y="0"/>
                  </a:lnTo>
                  <a:lnTo>
                    <a:pt x="5" y="7"/>
                  </a:lnTo>
                  <a:lnTo>
                    <a:pt x="13" y="13"/>
                  </a:lnTo>
                  <a:lnTo>
                    <a:pt x="22" y="20"/>
                  </a:lnTo>
                  <a:lnTo>
                    <a:pt x="29" y="28"/>
                  </a:lnTo>
                  <a:lnTo>
                    <a:pt x="37" y="36"/>
                  </a:lnTo>
                  <a:lnTo>
                    <a:pt x="45" y="43"/>
                  </a:lnTo>
                  <a:lnTo>
                    <a:pt x="49" y="49"/>
                  </a:lnTo>
                  <a:lnTo>
                    <a:pt x="51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540"/>
            <p:cNvSpPr>
              <a:spLocks/>
            </p:cNvSpPr>
            <p:nvPr/>
          </p:nvSpPr>
          <p:spPr bwMode="auto">
            <a:xfrm>
              <a:off x="502" y="1153"/>
              <a:ext cx="16" cy="18"/>
            </a:xfrm>
            <a:custGeom>
              <a:avLst/>
              <a:gdLst>
                <a:gd name="T0" fmla="*/ 9 w 30"/>
                <a:gd name="T1" fmla="*/ 9 h 35"/>
                <a:gd name="T2" fmla="*/ 6 w 30"/>
                <a:gd name="T3" fmla="*/ 9 h 35"/>
                <a:gd name="T4" fmla="*/ 3 w 30"/>
                <a:gd name="T5" fmla="*/ 6 h 35"/>
                <a:gd name="T6" fmla="*/ 0 w 30"/>
                <a:gd name="T7" fmla="*/ 3 h 35"/>
                <a:gd name="T8" fmla="*/ 0 w 30"/>
                <a:gd name="T9" fmla="*/ 0 h 35"/>
                <a:gd name="T10" fmla="*/ 2 w 30"/>
                <a:gd name="T11" fmla="*/ 3 h 35"/>
                <a:gd name="T12" fmla="*/ 6 w 30"/>
                <a:gd name="T13" fmla="*/ 6 h 35"/>
                <a:gd name="T14" fmla="*/ 9 w 30"/>
                <a:gd name="T15" fmla="*/ 8 h 35"/>
                <a:gd name="T16" fmla="*/ 9 w 30"/>
                <a:gd name="T17" fmla="*/ 9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35">
                  <a:moveTo>
                    <a:pt x="30" y="35"/>
                  </a:moveTo>
                  <a:lnTo>
                    <a:pt x="23" y="33"/>
                  </a:lnTo>
                  <a:lnTo>
                    <a:pt x="10" y="24"/>
                  </a:lnTo>
                  <a:lnTo>
                    <a:pt x="0" y="12"/>
                  </a:lnTo>
                  <a:lnTo>
                    <a:pt x="0" y="0"/>
                  </a:lnTo>
                  <a:lnTo>
                    <a:pt x="7" y="12"/>
                  </a:lnTo>
                  <a:lnTo>
                    <a:pt x="20" y="21"/>
                  </a:lnTo>
                  <a:lnTo>
                    <a:pt x="30" y="29"/>
                  </a:lnTo>
                  <a:lnTo>
                    <a:pt x="30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541"/>
            <p:cNvSpPr>
              <a:spLocks/>
            </p:cNvSpPr>
            <p:nvPr/>
          </p:nvSpPr>
          <p:spPr bwMode="auto">
            <a:xfrm>
              <a:off x="486" y="1296"/>
              <a:ext cx="22" cy="19"/>
            </a:xfrm>
            <a:custGeom>
              <a:avLst/>
              <a:gdLst>
                <a:gd name="T0" fmla="*/ 0 w 44"/>
                <a:gd name="T1" fmla="*/ 0 h 38"/>
                <a:gd name="T2" fmla="*/ 1 w 44"/>
                <a:gd name="T3" fmla="*/ 1 h 38"/>
                <a:gd name="T4" fmla="*/ 3 w 44"/>
                <a:gd name="T5" fmla="*/ 2 h 38"/>
                <a:gd name="T6" fmla="*/ 5 w 44"/>
                <a:gd name="T7" fmla="*/ 3 h 38"/>
                <a:gd name="T8" fmla="*/ 7 w 44"/>
                <a:gd name="T9" fmla="*/ 5 h 38"/>
                <a:gd name="T10" fmla="*/ 9 w 44"/>
                <a:gd name="T11" fmla="*/ 6 h 38"/>
                <a:gd name="T12" fmla="*/ 11 w 44"/>
                <a:gd name="T13" fmla="*/ 8 h 38"/>
                <a:gd name="T14" fmla="*/ 11 w 44"/>
                <a:gd name="T15" fmla="*/ 9 h 38"/>
                <a:gd name="T16" fmla="*/ 11 w 44"/>
                <a:gd name="T17" fmla="*/ 10 h 38"/>
                <a:gd name="T18" fmla="*/ 9 w 44"/>
                <a:gd name="T19" fmla="*/ 10 h 38"/>
                <a:gd name="T20" fmla="*/ 6 w 44"/>
                <a:gd name="T21" fmla="*/ 7 h 38"/>
                <a:gd name="T22" fmla="*/ 3 w 44"/>
                <a:gd name="T23" fmla="*/ 3 h 38"/>
                <a:gd name="T24" fmla="*/ 0 w 44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4" h="38">
                  <a:moveTo>
                    <a:pt x="0" y="0"/>
                  </a:moveTo>
                  <a:lnTo>
                    <a:pt x="3" y="3"/>
                  </a:lnTo>
                  <a:lnTo>
                    <a:pt x="9" y="6"/>
                  </a:lnTo>
                  <a:lnTo>
                    <a:pt x="18" y="12"/>
                  </a:lnTo>
                  <a:lnTo>
                    <a:pt x="26" y="17"/>
                  </a:lnTo>
                  <a:lnTo>
                    <a:pt x="35" y="23"/>
                  </a:lnTo>
                  <a:lnTo>
                    <a:pt x="41" y="29"/>
                  </a:lnTo>
                  <a:lnTo>
                    <a:pt x="44" y="34"/>
                  </a:lnTo>
                  <a:lnTo>
                    <a:pt x="43" y="38"/>
                  </a:lnTo>
                  <a:lnTo>
                    <a:pt x="34" y="38"/>
                  </a:lnTo>
                  <a:lnTo>
                    <a:pt x="21" y="26"/>
                  </a:lnTo>
                  <a:lnTo>
                    <a:pt x="9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542"/>
            <p:cNvSpPr>
              <a:spLocks/>
            </p:cNvSpPr>
            <p:nvPr/>
          </p:nvSpPr>
          <p:spPr bwMode="auto">
            <a:xfrm>
              <a:off x="474" y="1295"/>
              <a:ext cx="11" cy="24"/>
            </a:xfrm>
            <a:custGeom>
              <a:avLst/>
              <a:gdLst>
                <a:gd name="T0" fmla="*/ 6 w 22"/>
                <a:gd name="T1" fmla="*/ 0 h 47"/>
                <a:gd name="T2" fmla="*/ 5 w 22"/>
                <a:gd name="T3" fmla="*/ 2 h 47"/>
                <a:gd name="T4" fmla="*/ 2 w 22"/>
                <a:gd name="T5" fmla="*/ 6 h 47"/>
                <a:gd name="T6" fmla="*/ 0 w 22"/>
                <a:gd name="T7" fmla="*/ 9 h 47"/>
                <a:gd name="T8" fmla="*/ 1 w 22"/>
                <a:gd name="T9" fmla="*/ 12 h 47"/>
                <a:gd name="T10" fmla="*/ 2 w 22"/>
                <a:gd name="T11" fmla="*/ 11 h 47"/>
                <a:gd name="T12" fmla="*/ 4 w 22"/>
                <a:gd name="T13" fmla="*/ 8 h 47"/>
                <a:gd name="T14" fmla="*/ 5 w 22"/>
                <a:gd name="T15" fmla="*/ 3 h 47"/>
                <a:gd name="T16" fmla="*/ 6 w 22"/>
                <a:gd name="T17" fmla="*/ 0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" h="47">
                  <a:moveTo>
                    <a:pt x="22" y="0"/>
                  </a:moveTo>
                  <a:lnTo>
                    <a:pt x="17" y="7"/>
                  </a:lnTo>
                  <a:lnTo>
                    <a:pt x="8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8" y="44"/>
                  </a:lnTo>
                  <a:lnTo>
                    <a:pt x="14" y="30"/>
                  </a:lnTo>
                  <a:lnTo>
                    <a:pt x="19" y="1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543"/>
            <p:cNvSpPr>
              <a:spLocks/>
            </p:cNvSpPr>
            <p:nvPr/>
          </p:nvSpPr>
          <p:spPr bwMode="auto">
            <a:xfrm>
              <a:off x="486" y="1300"/>
              <a:ext cx="7" cy="27"/>
            </a:xfrm>
            <a:custGeom>
              <a:avLst/>
              <a:gdLst>
                <a:gd name="T0" fmla="*/ 0 w 13"/>
                <a:gd name="T1" fmla="*/ 0 h 53"/>
                <a:gd name="T2" fmla="*/ 1 w 13"/>
                <a:gd name="T3" fmla="*/ 3 h 53"/>
                <a:gd name="T4" fmla="*/ 1 w 13"/>
                <a:gd name="T5" fmla="*/ 8 h 53"/>
                <a:gd name="T6" fmla="*/ 1 w 13"/>
                <a:gd name="T7" fmla="*/ 12 h 53"/>
                <a:gd name="T8" fmla="*/ 3 w 13"/>
                <a:gd name="T9" fmla="*/ 14 h 53"/>
                <a:gd name="T10" fmla="*/ 4 w 13"/>
                <a:gd name="T11" fmla="*/ 12 h 53"/>
                <a:gd name="T12" fmla="*/ 3 w 13"/>
                <a:gd name="T13" fmla="*/ 8 h 53"/>
                <a:gd name="T14" fmla="*/ 1 w 13"/>
                <a:gd name="T15" fmla="*/ 3 h 53"/>
                <a:gd name="T16" fmla="*/ 0 w 13"/>
                <a:gd name="T17" fmla="*/ 0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53">
                  <a:moveTo>
                    <a:pt x="0" y="0"/>
                  </a:moveTo>
                  <a:lnTo>
                    <a:pt x="1" y="11"/>
                  </a:lnTo>
                  <a:lnTo>
                    <a:pt x="1" y="29"/>
                  </a:lnTo>
                  <a:lnTo>
                    <a:pt x="3" y="46"/>
                  </a:lnTo>
                  <a:lnTo>
                    <a:pt x="9" y="53"/>
                  </a:lnTo>
                  <a:lnTo>
                    <a:pt x="13" y="47"/>
                  </a:lnTo>
                  <a:lnTo>
                    <a:pt x="10" y="30"/>
                  </a:lnTo>
                  <a:lnTo>
                    <a:pt x="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544"/>
            <p:cNvSpPr>
              <a:spLocks/>
            </p:cNvSpPr>
            <p:nvPr/>
          </p:nvSpPr>
          <p:spPr bwMode="auto">
            <a:xfrm>
              <a:off x="461" y="1287"/>
              <a:ext cx="20" cy="24"/>
            </a:xfrm>
            <a:custGeom>
              <a:avLst/>
              <a:gdLst>
                <a:gd name="T0" fmla="*/ 10 w 40"/>
                <a:gd name="T1" fmla="*/ 0 h 47"/>
                <a:gd name="T2" fmla="*/ 8 w 40"/>
                <a:gd name="T3" fmla="*/ 4 h 47"/>
                <a:gd name="T4" fmla="*/ 5 w 40"/>
                <a:gd name="T5" fmla="*/ 8 h 47"/>
                <a:gd name="T6" fmla="*/ 2 w 40"/>
                <a:gd name="T7" fmla="*/ 12 h 47"/>
                <a:gd name="T8" fmla="*/ 0 w 40"/>
                <a:gd name="T9" fmla="*/ 12 h 47"/>
                <a:gd name="T10" fmla="*/ 0 w 40"/>
                <a:gd name="T11" fmla="*/ 11 h 47"/>
                <a:gd name="T12" fmla="*/ 1 w 40"/>
                <a:gd name="T13" fmla="*/ 10 h 47"/>
                <a:gd name="T14" fmla="*/ 2 w 40"/>
                <a:gd name="T15" fmla="*/ 8 h 47"/>
                <a:gd name="T16" fmla="*/ 4 w 40"/>
                <a:gd name="T17" fmla="*/ 6 h 47"/>
                <a:gd name="T18" fmla="*/ 6 w 40"/>
                <a:gd name="T19" fmla="*/ 5 h 47"/>
                <a:gd name="T20" fmla="*/ 8 w 40"/>
                <a:gd name="T21" fmla="*/ 3 h 47"/>
                <a:gd name="T22" fmla="*/ 10 w 40"/>
                <a:gd name="T23" fmla="*/ 2 h 47"/>
                <a:gd name="T24" fmla="*/ 10 w 40"/>
                <a:gd name="T25" fmla="*/ 0 h 4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0" h="47">
                  <a:moveTo>
                    <a:pt x="40" y="0"/>
                  </a:moveTo>
                  <a:lnTo>
                    <a:pt x="31" y="15"/>
                  </a:lnTo>
                  <a:lnTo>
                    <a:pt x="20" y="32"/>
                  </a:lnTo>
                  <a:lnTo>
                    <a:pt x="8" y="46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3" y="38"/>
                  </a:lnTo>
                  <a:lnTo>
                    <a:pt x="8" y="30"/>
                  </a:lnTo>
                  <a:lnTo>
                    <a:pt x="16" y="23"/>
                  </a:lnTo>
                  <a:lnTo>
                    <a:pt x="23" y="17"/>
                  </a:lnTo>
                  <a:lnTo>
                    <a:pt x="31" y="9"/>
                  </a:lnTo>
                  <a:lnTo>
                    <a:pt x="37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545"/>
            <p:cNvSpPr>
              <a:spLocks/>
            </p:cNvSpPr>
            <p:nvPr/>
          </p:nvSpPr>
          <p:spPr bwMode="auto">
            <a:xfrm>
              <a:off x="463" y="1158"/>
              <a:ext cx="35" cy="7"/>
            </a:xfrm>
            <a:custGeom>
              <a:avLst/>
              <a:gdLst>
                <a:gd name="T0" fmla="*/ 18 w 69"/>
                <a:gd name="T1" fmla="*/ 3 h 14"/>
                <a:gd name="T2" fmla="*/ 16 w 69"/>
                <a:gd name="T3" fmla="*/ 3 h 14"/>
                <a:gd name="T4" fmla="*/ 13 w 69"/>
                <a:gd name="T5" fmla="*/ 4 h 14"/>
                <a:gd name="T6" fmla="*/ 10 w 69"/>
                <a:gd name="T7" fmla="*/ 4 h 14"/>
                <a:gd name="T8" fmla="*/ 8 w 69"/>
                <a:gd name="T9" fmla="*/ 4 h 14"/>
                <a:gd name="T10" fmla="*/ 5 w 69"/>
                <a:gd name="T11" fmla="*/ 4 h 14"/>
                <a:gd name="T12" fmla="*/ 3 w 69"/>
                <a:gd name="T13" fmla="*/ 3 h 14"/>
                <a:gd name="T14" fmla="*/ 1 w 69"/>
                <a:gd name="T15" fmla="*/ 3 h 14"/>
                <a:gd name="T16" fmla="*/ 0 w 69"/>
                <a:gd name="T17" fmla="*/ 1 h 14"/>
                <a:gd name="T18" fmla="*/ 1 w 69"/>
                <a:gd name="T19" fmla="*/ 1 h 14"/>
                <a:gd name="T20" fmla="*/ 2 w 69"/>
                <a:gd name="T21" fmla="*/ 0 h 14"/>
                <a:gd name="T22" fmla="*/ 5 w 69"/>
                <a:gd name="T23" fmla="*/ 0 h 14"/>
                <a:gd name="T24" fmla="*/ 7 w 69"/>
                <a:gd name="T25" fmla="*/ 1 h 14"/>
                <a:gd name="T26" fmla="*/ 10 w 69"/>
                <a:gd name="T27" fmla="*/ 2 h 14"/>
                <a:gd name="T28" fmla="*/ 13 w 69"/>
                <a:gd name="T29" fmla="*/ 3 h 14"/>
                <a:gd name="T30" fmla="*/ 16 w 69"/>
                <a:gd name="T31" fmla="*/ 3 h 14"/>
                <a:gd name="T32" fmla="*/ 18 w 69"/>
                <a:gd name="T33" fmla="*/ 3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14">
                  <a:moveTo>
                    <a:pt x="69" y="12"/>
                  </a:moveTo>
                  <a:lnTo>
                    <a:pt x="61" y="12"/>
                  </a:lnTo>
                  <a:lnTo>
                    <a:pt x="50" y="14"/>
                  </a:lnTo>
                  <a:lnTo>
                    <a:pt x="40" y="14"/>
                  </a:lnTo>
                  <a:lnTo>
                    <a:pt x="29" y="14"/>
                  </a:lnTo>
                  <a:lnTo>
                    <a:pt x="18" y="14"/>
                  </a:lnTo>
                  <a:lnTo>
                    <a:pt x="9" y="12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1"/>
                  </a:lnTo>
                  <a:lnTo>
                    <a:pt x="7" y="0"/>
                  </a:lnTo>
                  <a:lnTo>
                    <a:pt x="17" y="0"/>
                  </a:lnTo>
                  <a:lnTo>
                    <a:pt x="27" y="3"/>
                  </a:lnTo>
                  <a:lnTo>
                    <a:pt x="38" y="6"/>
                  </a:lnTo>
                  <a:lnTo>
                    <a:pt x="50" y="9"/>
                  </a:lnTo>
                  <a:lnTo>
                    <a:pt x="61" y="10"/>
                  </a:lnTo>
                  <a:lnTo>
                    <a:pt x="69" y="1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546"/>
            <p:cNvSpPr>
              <a:spLocks/>
            </p:cNvSpPr>
            <p:nvPr/>
          </p:nvSpPr>
          <p:spPr bwMode="auto">
            <a:xfrm>
              <a:off x="470" y="1144"/>
              <a:ext cx="32" cy="12"/>
            </a:xfrm>
            <a:custGeom>
              <a:avLst/>
              <a:gdLst>
                <a:gd name="T0" fmla="*/ 16 w 66"/>
                <a:gd name="T1" fmla="*/ 6 h 23"/>
                <a:gd name="T2" fmla="*/ 14 w 66"/>
                <a:gd name="T3" fmla="*/ 6 h 23"/>
                <a:gd name="T4" fmla="*/ 12 w 66"/>
                <a:gd name="T5" fmla="*/ 6 h 23"/>
                <a:gd name="T6" fmla="*/ 9 w 66"/>
                <a:gd name="T7" fmla="*/ 5 h 23"/>
                <a:gd name="T8" fmla="*/ 7 w 66"/>
                <a:gd name="T9" fmla="*/ 5 h 23"/>
                <a:gd name="T10" fmla="*/ 4 w 66"/>
                <a:gd name="T11" fmla="*/ 4 h 23"/>
                <a:gd name="T12" fmla="*/ 2 w 66"/>
                <a:gd name="T13" fmla="*/ 3 h 23"/>
                <a:gd name="T14" fmla="*/ 0 w 66"/>
                <a:gd name="T15" fmla="*/ 2 h 23"/>
                <a:gd name="T16" fmla="*/ 0 w 66"/>
                <a:gd name="T17" fmla="*/ 1 h 23"/>
                <a:gd name="T18" fmla="*/ 0 w 66"/>
                <a:gd name="T19" fmla="*/ 0 h 23"/>
                <a:gd name="T20" fmla="*/ 2 w 66"/>
                <a:gd name="T21" fmla="*/ 0 h 23"/>
                <a:gd name="T22" fmla="*/ 4 w 66"/>
                <a:gd name="T23" fmla="*/ 1 h 23"/>
                <a:gd name="T24" fmla="*/ 7 w 66"/>
                <a:gd name="T25" fmla="*/ 2 h 23"/>
                <a:gd name="T26" fmla="*/ 10 w 66"/>
                <a:gd name="T27" fmla="*/ 3 h 23"/>
                <a:gd name="T28" fmla="*/ 12 w 66"/>
                <a:gd name="T29" fmla="*/ 5 h 23"/>
                <a:gd name="T30" fmla="*/ 15 w 66"/>
                <a:gd name="T31" fmla="*/ 6 h 23"/>
                <a:gd name="T32" fmla="*/ 16 w 66"/>
                <a:gd name="T33" fmla="*/ 6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23">
                  <a:moveTo>
                    <a:pt x="66" y="23"/>
                  </a:moveTo>
                  <a:lnTo>
                    <a:pt x="60" y="23"/>
                  </a:lnTo>
                  <a:lnTo>
                    <a:pt x="50" y="22"/>
                  </a:lnTo>
                  <a:lnTo>
                    <a:pt x="40" y="20"/>
                  </a:lnTo>
                  <a:lnTo>
                    <a:pt x="29" y="19"/>
                  </a:lnTo>
                  <a:lnTo>
                    <a:pt x="18" y="16"/>
                  </a:lnTo>
                  <a:lnTo>
                    <a:pt x="9" y="12"/>
                  </a:lnTo>
                  <a:lnTo>
                    <a:pt x="3" y="8"/>
                  </a:lnTo>
                  <a:lnTo>
                    <a:pt x="0" y="3"/>
                  </a:lnTo>
                  <a:lnTo>
                    <a:pt x="2" y="0"/>
                  </a:lnTo>
                  <a:lnTo>
                    <a:pt x="9" y="0"/>
                  </a:lnTo>
                  <a:lnTo>
                    <a:pt x="18" y="3"/>
                  </a:lnTo>
                  <a:lnTo>
                    <a:pt x="29" y="8"/>
                  </a:lnTo>
                  <a:lnTo>
                    <a:pt x="41" y="12"/>
                  </a:lnTo>
                  <a:lnTo>
                    <a:pt x="52" y="17"/>
                  </a:lnTo>
                  <a:lnTo>
                    <a:pt x="61" y="22"/>
                  </a:lnTo>
                  <a:lnTo>
                    <a:pt x="66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547"/>
            <p:cNvSpPr>
              <a:spLocks/>
            </p:cNvSpPr>
            <p:nvPr/>
          </p:nvSpPr>
          <p:spPr bwMode="auto">
            <a:xfrm>
              <a:off x="454" y="1175"/>
              <a:ext cx="32" cy="7"/>
            </a:xfrm>
            <a:custGeom>
              <a:avLst/>
              <a:gdLst>
                <a:gd name="T0" fmla="*/ 16 w 64"/>
                <a:gd name="T1" fmla="*/ 2 h 14"/>
                <a:gd name="T2" fmla="*/ 16 w 64"/>
                <a:gd name="T3" fmla="*/ 3 h 14"/>
                <a:gd name="T4" fmla="*/ 14 w 64"/>
                <a:gd name="T5" fmla="*/ 3 h 14"/>
                <a:gd name="T6" fmla="*/ 12 w 64"/>
                <a:gd name="T7" fmla="*/ 4 h 14"/>
                <a:gd name="T8" fmla="*/ 9 w 64"/>
                <a:gd name="T9" fmla="*/ 4 h 14"/>
                <a:gd name="T10" fmla="*/ 6 w 64"/>
                <a:gd name="T11" fmla="*/ 4 h 14"/>
                <a:gd name="T12" fmla="*/ 4 w 64"/>
                <a:gd name="T13" fmla="*/ 4 h 14"/>
                <a:gd name="T14" fmla="*/ 1 w 64"/>
                <a:gd name="T15" fmla="*/ 3 h 14"/>
                <a:gd name="T16" fmla="*/ 0 w 64"/>
                <a:gd name="T17" fmla="*/ 2 h 14"/>
                <a:gd name="T18" fmla="*/ 0 w 64"/>
                <a:gd name="T19" fmla="*/ 1 h 14"/>
                <a:gd name="T20" fmla="*/ 1 w 64"/>
                <a:gd name="T21" fmla="*/ 0 h 14"/>
                <a:gd name="T22" fmla="*/ 4 w 64"/>
                <a:gd name="T23" fmla="*/ 0 h 14"/>
                <a:gd name="T24" fmla="*/ 6 w 64"/>
                <a:gd name="T25" fmla="*/ 1 h 14"/>
                <a:gd name="T26" fmla="*/ 9 w 64"/>
                <a:gd name="T27" fmla="*/ 1 h 14"/>
                <a:gd name="T28" fmla="*/ 12 w 64"/>
                <a:gd name="T29" fmla="*/ 2 h 14"/>
                <a:gd name="T30" fmla="*/ 14 w 64"/>
                <a:gd name="T31" fmla="*/ 2 h 14"/>
                <a:gd name="T32" fmla="*/ 16 w 64"/>
                <a:gd name="T33" fmla="*/ 2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4" h="14">
                  <a:moveTo>
                    <a:pt x="64" y="6"/>
                  </a:moveTo>
                  <a:lnTo>
                    <a:pt x="61" y="10"/>
                  </a:lnTo>
                  <a:lnTo>
                    <a:pt x="54" y="11"/>
                  </a:lnTo>
                  <a:lnTo>
                    <a:pt x="45" y="14"/>
                  </a:lnTo>
                  <a:lnTo>
                    <a:pt x="35" y="14"/>
                  </a:lnTo>
                  <a:lnTo>
                    <a:pt x="22" y="14"/>
                  </a:lnTo>
                  <a:lnTo>
                    <a:pt x="13" y="13"/>
                  </a:lnTo>
                  <a:lnTo>
                    <a:pt x="4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4" y="0"/>
                  </a:lnTo>
                  <a:lnTo>
                    <a:pt x="13" y="0"/>
                  </a:lnTo>
                  <a:lnTo>
                    <a:pt x="22" y="2"/>
                  </a:lnTo>
                  <a:lnTo>
                    <a:pt x="35" y="3"/>
                  </a:lnTo>
                  <a:lnTo>
                    <a:pt x="45" y="5"/>
                  </a:lnTo>
                  <a:lnTo>
                    <a:pt x="56" y="6"/>
                  </a:lnTo>
                  <a:lnTo>
                    <a:pt x="64" y="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548"/>
            <p:cNvSpPr>
              <a:spLocks/>
            </p:cNvSpPr>
            <p:nvPr/>
          </p:nvSpPr>
          <p:spPr bwMode="auto">
            <a:xfrm>
              <a:off x="445" y="1191"/>
              <a:ext cx="38" cy="10"/>
            </a:xfrm>
            <a:custGeom>
              <a:avLst/>
              <a:gdLst>
                <a:gd name="T0" fmla="*/ 19 w 75"/>
                <a:gd name="T1" fmla="*/ 0 h 22"/>
                <a:gd name="T2" fmla="*/ 17 w 75"/>
                <a:gd name="T3" fmla="*/ 1 h 22"/>
                <a:gd name="T4" fmla="*/ 15 w 75"/>
                <a:gd name="T5" fmla="*/ 2 h 22"/>
                <a:gd name="T6" fmla="*/ 11 w 75"/>
                <a:gd name="T7" fmla="*/ 3 h 22"/>
                <a:gd name="T8" fmla="*/ 9 w 75"/>
                <a:gd name="T9" fmla="*/ 4 h 22"/>
                <a:gd name="T10" fmla="*/ 6 w 75"/>
                <a:gd name="T11" fmla="*/ 5 h 22"/>
                <a:gd name="T12" fmla="*/ 3 w 75"/>
                <a:gd name="T13" fmla="*/ 5 h 22"/>
                <a:gd name="T14" fmla="*/ 2 w 75"/>
                <a:gd name="T15" fmla="*/ 5 h 22"/>
                <a:gd name="T16" fmla="*/ 0 w 75"/>
                <a:gd name="T17" fmla="*/ 4 h 22"/>
                <a:gd name="T18" fmla="*/ 1 w 75"/>
                <a:gd name="T19" fmla="*/ 3 h 22"/>
                <a:gd name="T20" fmla="*/ 3 w 75"/>
                <a:gd name="T21" fmla="*/ 2 h 22"/>
                <a:gd name="T22" fmla="*/ 5 w 75"/>
                <a:gd name="T23" fmla="*/ 1 h 22"/>
                <a:gd name="T24" fmla="*/ 8 w 75"/>
                <a:gd name="T25" fmla="*/ 1 h 22"/>
                <a:gd name="T26" fmla="*/ 11 w 75"/>
                <a:gd name="T27" fmla="*/ 1 h 22"/>
                <a:gd name="T28" fmla="*/ 15 w 75"/>
                <a:gd name="T29" fmla="*/ 1 h 22"/>
                <a:gd name="T30" fmla="*/ 17 w 75"/>
                <a:gd name="T31" fmla="*/ 0 h 22"/>
                <a:gd name="T32" fmla="*/ 19 w 75"/>
                <a:gd name="T33" fmla="*/ 0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5" h="22">
                  <a:moveTo>
                    <a:pt x="75" y="0"/>
                  </a:moveTo>
                  <a:lnTo>
                    <a:pt x="67" y="5"/>
                  </a:lnTo>
                  <a:lnTo>
                    <a:pt x="57" y="10"/>
                  </a:lnTo>
                  <a:lnTo>
                    <a:pt x="44" y="14"/>
                  </a:lnTo>
                  <a:lnTo>
                    <a:pt x="34" y="19"/>
                  </a:lnTo>
                  <a:lnTo>
                    <a:pt x="22" y="22"/>
                  </a:lnTo>
                  <a:lnTo>
                    <a:pt x="11" y="22"/>
                  </a:lnTo>
                  <a:lnTo>
                    <a:pt x="5" y="22"/>
                  </a:lnTo>
                  <a:lnTo>
                    <a:pt x="0" y="17"/>
                  </a:lnTo>
                  <a:lnTo>
                    <a:pt x="2" y="13"/>
                  </a:lnTo>
                  <a:lnTo>
                    <a:pt x="9" y="10"/>
                  </a:lnTo>
                  <a:lnTo>
                    <a:pt x="19" y="7"/>
                  </a:lnTo>
                  <a:lnTo>
                    <a:pt x="31" y="5"/>
                  </a:lnTo>
                  <a:lnTo>
                    <a:pt x="44" y="5"/>
                  </a:lnTo>
                  <a:lnTo>
                    <a:pt x="57" y="4"/>
                  </a:lnTo>
                  <a:lnTo>
                    <a:pt x="67" y="2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549"/>
            <p:cNvSpPr>
              <a:spLocks/>
            </p:cNvSpPr>
            <p:nvPr/>
          </p:nvSpPr>
          <p:spPr bwMode="auto">
            <a:xfrm>
              <a:off x="436" y="1208"/>
              <a:ext cx="40" cy="13"/>
            </a:xfrm>
            <a:custGeom>
              <a:avLst/>
              <a:gdLst>
                <a:gd name="T0" fmla="*/ 20 w 81"/>
                <a:gd name="T1" fmla="*/ 0 h 26"/>
                <a:gd name="T2" fmla="*/ 18 w 81"/>
                <a:gd name="T3" fmla="*/ 1 h 26"/>
                <a:gd name="T4" fmla="*/ 15 w 81"/>
                <a:gd name="T5" fmla="*/ 3 h 26"/>
                <a:gd name="T6" fmla="*/ 12 w 81"/>
                <a:gd name="T7" fmla="*/ 4 h 26"/>
                <a:gd name="T8" fmla="*/ 8 w 81"/>
                <a:gd name="T9" fmla="*/ 5 h 26"/>
                <a:gd name="T10" fmla="*/ 5 w 81"/>
                <a:gd name="T11" fmla="*/ 6 h 26"/>
                <a:gd name="T12" fmla="*/ 2 w 81"/>
                <a:gd name="T13" fmla="*/ 7 h 26"/>
                <a:gd name="T14" fmla="*/ 0 w 81"/>
                <a:gd name="T15" fmla="*/ 6 h 26"/>
                <a:gd name="T16" fmla="*/ 0 w 81"/>
                <a:gd name="T17" fmla="*/ 6 h 26"/>
                <a:gd name="T18" fmla="*/ 0 w 81"/>
                <a:gd name="T19" fmla="*/ 4 h 26"/>
                <a:gd name="T20" fmla="*/ 3 w 81"/>
                <a:gd name="T21" fmla="*/ 3 h 26"/>
                <a:gd name="T22" fmla="*/ 6 w 81"/>
                <a:gd name="T23" fmla="*/ 3 h 26"/>
                <a:gd name="T24" fmla="*/ 9 w 81"/>
                <a:gd name="T25" fmla="*/ 2 h 26"/>
                <a:gd name="T26" fmla="*/ 13 w 81"/>
                <a:gd name="T27" fmla="*/ 2 h 26"/>
                <a:gd name="T28" fmla="*/ 16 w 81"/>
                <a:gd name="T29" fmla="*/ 1 h 26"/>
                <a:gd name="T30" fmla="*/ 18 w 81"/>
                <a:gd name="T31" fmla="*/ 1 h 26"/>
                <a:gd name="T32" fmla="*/ 20 w 81"/>
                <a:gd name="T33" fmla="*/ 0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1" h="26">
                  <a:moveTo>
                    <a:pt x="81" y="0"/>
                  </a:moveTo>
                  <a:lnTo>
                    <a:pt x="73" y="3"/>
                  </a:lnTo>
                  <a:lnTo>
                    <a:pt x="62" y="9"/>
                  </a:lnTo>
                  <a:lnTo>
                    <a:pt x="49" y="14"/>
                  </a:lnTo>
                  <a:lnTo>
                    <a:pt x="35" y="20"/>
                  </a:lnTo>
                  <a:lnTo>
                    <a:pt x="21" y="23"/>
                  </a:lnTo>
                  <a:lnTo>
                    <a:pt x="11" y="26"/>
                  </a:lnTo>
                  <a:lnTo>
                    <a:pt x="3" y="24"/>
                  </a:lnTo>
                  <a:lnTo>
                    <a:pt x="0" y="21"/>
                  </a:lnTo>
                  <a:lnTo>
                    <a:pt x="3" y="15"/>
                  </a:lnTo>
                  <a:lnTo>
                    <a:pt x="12" y="12"/>
                  </a:lnTo>
                  <a:lnTo>
                    <a:pt x="24" y="9"/>
                  </a:lnTo>
                  <a:lnTo>
                    <a:pt x="38" y="6"/>
                  </a:lnTo>
                  <a:lnTo>
                    <a:pt x="52" y="5"/>
                  </a:lnTo>
                  <a:lnTo>
                    <a:pt x="64" y="3"/>
                  </a:lnTo>
                  <a:lnTo>
                    <a:pt x="75" y="2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550"/>
            <p:cNvSpPr>
              <a:spLocks/>
            </p:cNvSpPr>
            <p:nvPr/>
          </p:nvSpPr>
          <p:spPr bwMode="auto">
            <a:xfrm>
              <a:off x="433" y="1238"/>
              <a:ext cx="43" cy="23"/>
            </a:xfrm>
            <a:custGeom>
              <a:avLst/>
              <a:gdLst>
                <a:gd name="T0" fmla="*/ 21 w 87"/>
                <a:gd name="T1" fmla="*/ 0 h 46"/>
                <a:gd name="T2" fmla="*/ 19 w 87"/>
                <a:gd name="T3" fmla="*/ 2 h 46"/>
                <a:gd name="T4" fmla="*/ 16 w 87"/>
                <a:gd name="T5" fmla="*/ 5 h 46"/>
                <a:gd name="T6" fmla="*/ 13 w 87"/>
                <a:gd name="T7" fmla="*/ 7 h 46"/>
                <a:gd name="T8" fmla="*/ 9 w 87"/>
                <a:gd name="T9" fmla="*/ 8 h 46"/>
                <a:gd name="T10" fmla="*/ 6 w 87"/>
                <a:gd name="T11" fmla="*/ 10 h 46"/>
                <a:gd name="T12" fmla="*/ 3 w 87"/>
                <a:gd name="T13" fmla="*/ 11 h 46"/>
                <a:gd name="T14" fmla="*/ 1 w 87"/>
                <a:gd name="T15" fmla="*/ 12 h 46"/>
                <a:gd name="T16" fmla="*/ 0 w 87"/>
                <a:gd name="T17" fmla="*/ 11 h 46"/>
                <a:gd name="T18" fmla="*/ 0 w 87"/>
                <a:gd name="T19" fmla="*/ 10 h 46"/>
                <a:gd name="T20" fmla="*/ 2 w 87"/>
                <a:gd name="T21" fmla="*/ 9 h 46"/>
                <a:gd name="T22" fmla="*/ 5 w 87"/>
                <a:gd name="T23" fmla="*/ 7 h 46"/>
                <a:gd name="T24" fmla="*/ 9 w 87"/>
                <a:gd name="T25" fmla="*/ 6 h 46"/>
                <a:gd name="T26" fmla="*/ 13 w 87"/>
                <a:gd name="T27" fmla="*/ 5 h 46"/>
                <a:gd name="T28" fmla="*/ 17 w 87"/>
                <a:gd name="T29" fmla="*/ 3 h 46"/>
                <a:gd name="T30" fmla="*/ 20 w 87"/>
                <a:gd name="T31" fmla="*/ 2 h 46"/>
                <a:gd name="T32" fmla="*/ 21 w 87"/>
                <a:gd name="T33" fmla="*/ 0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7" h="46">
                  <a:moveTo>
                    <a:pt x="87" y="0"/>
                  </a:moveTo>
                  <a:lnTo>
                    <a:pt x="79" y="8"/>
                  </a:lnTo>
                  <a:lnTo>
                    <a:pt x="67" y="17"/>
                  </a:lnTo>
                  <a:lnTo>
                    <a:pt x="55" y="25"/>
                  </a:lnTo>
                  <a:lnTo>
                    <a:pt x="39" y="32"/>
                  </a:lnTo>
                  <a:lnTo>
                    <a:pt x="26" y="40"/>
                  </a:lnTo>
                  <a:lnTo>
                    <a:pt x="14" y="44"/>
                  </a:lnTo>
                  <a:lnTo>
                    <a:pt x="4" y="46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10" y="34"/>
                  </a:lnTo>
                  <a:lnTo>
                    <a:pt x="23" y="28"/>
                  </a:lnTo>
                  <a:lnTo>
                    <a:pt x="38" y="22"/>
                  </a:lnTo>
                  <a:lnTo>
                    <a:pt x="55" y="17"/>
                  </a:lnTo>
                  <a:lnTo>
                    <a:pt x="68" y="11"/>
                  </a:lnTo>
                  <a:lnTo>
                    <a:pt x="81" y="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551"/>
            <p:cNvSpPr>
              <a:spLocks/>
            </p:cNvSpPr>
            <p:nvPr/>
          </p:nvSpPr>
          <p:spPr bwMode="auto">
            <a:xfrm>
              <a:off x="440" y="1273"/>
              <a:ext cx="40" cy="26"/>
            </a:xfrm>
            <a:custGeom>
              <a:avLst/>
              <a:gdLst>
                <a:gd name="T0" fmla="*/ 20 w 80"/>
                <a:gd name="T1" fmla="*/ 0 h 52"/>
                <a:gd name="T2" fmla="*/ 19 w 80"/>
                <a:gd name="T3" fmla="*/ 2 h 52"/>
                <a:gd name="T4" fmla="*/ 16 w 80"/>
                <a:gd name="T5" fmla="*/ 4 h 52"/>
                <a:gd name="T6" fmla="*/ 13 w 80"/>
                <a:gd name="T7" fmla="*/ 7 h 52"/>
                <a:gd name="T8" fmla="*/ 10 w 80"/>
                <a:gd name="T9" fmla="*/ 9 h 52"/>
                <a:gd name="T10" fmla="*/ 6 w 80"/>
                <a:gd name="T11" fmla="*/ 11 h 52"/>
                <a:gd name="T12" fmla="*/ 4 w 80"/>
                <a:gd name="T13" fmla="*/ 13 h 52"/>
                <a:gd name="T14" fmla="*/ 1 w 80"/>
                <a:gd name="T15" fmla="*/ 13 h 52"/>
                <a:gd name="T16" fmla="*/ 0 w 80"/>
                <a:gd name="T17" fmla="*/ 13 h 52"/>
                <a:gd name="T18" fmla="*/ 1 w 80"/>
                <a:gd name="T19" fmla="*/ 11 h 52"/>
                <a:gd name="T20" fmla="*/ 3 w 80"/>
                <a:gd name="T21" fmla="*/ 10 h 52"/>
                <a:gd name="T22" fmla="*/ 6 w 80"/>
                <a:gd name="T23" fmla="*/ 8 h 52"/>
                <a:gd name="T24" fmla="*/ 9 w 80"/>
                <a:gd name="T25" fmla="*/ 6 h 52"/>
                <a:gd name="T26" fmla="*/ 13 w 80"/>
                <a:gd name="T27" fmla="*/ 4 h 52"/>
                <a:gd name="T28" fmla="*/ 16 w 80"/>
                <a:gd name="T29" fmla="*/ 3 h 52"/>
                <a:gd name="T30" fmla="*/ 19 w 80"/>
                <a:gd name="T31" fmla="*/ 1 h 52"/>
                <a:gd name="T32" fmla="*/ 20 w 80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0" h="52">
                  <a:moveTo>
                    <a:pt x="80" y="0"/>
                  </a:moveTo>
                  <a:lnTo>
                    <a:pt x="74" y="7"/>
                  </a:lnTo>
                  <a:lnTo>
                    <a:pt x="64" y="16"/>
                  </a:lnTo>
                  <a:lnTo>
                    <a:pt x="51" y="25"/>
                  </a:lnTo>
                  <a:lnTo>
                    <a:pt x="38" y="34"/>
                  </a:lnTo>
                  <a:lnTo>
                    <a:pt x="24" y="43"/>
                  </a:lnTo>
                  <a:lnTo>
                    <a:pt x="13" y="49"/>
                  </a:lnTo>
                  <a:lnTo>
                    <a:pt x="4" y="52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9" y="37"/>
                  </a:lnTo>
                  <a:lnTo>
                    <a:pt x="21" y="29"/>
                  </a:lnTo>
                  <a:lnTo>
                    <a:pt x="36" y="22"/>
                  </a:lnTo>
                  <a:lnTo>
                    <a:pt x="50" y="16"/>
                  </a:lnTo>
                  <a:lnTo>
                    <a:pt x="64" y="10"/>
                  </a:lnTo>
                  <a:lnTo>
                    <a:pt x="74" y="3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552"/>
            <p:cNvSpPr>
              <a:spLocks/>
            </p:cNvSpPr>
            <p:nvPr/>
          </p:nvSpPr>
          <p:spPr bwMode="auto">
            <a:xfrm>
              <a:off x="438" y="1223"/>
              <a:ext cx="37" cy="22"/>
            </a:xfrm>
            <a:custGeom>
              <a:avLst/>
              <a:gdLst>
                <a:gd name="T0" fmla="*/ 19 w 74"/>
                <a:gd name="T1" fmla="*/ 0 h 44"/>
                <a:gd name="T2" fmla="*/ 17 w 74"/>
                <a:gd name="T3" fmla="*/ 2 h 44"/>
                <a:gd name="T4" fmla="*/ 15 w 74"/>
                <a:gd name="T5" fmla="*/ 4 h 44"/>
                <a:gd name="T6" fmla="*/ 12 w 74"/>
                <a:gd name="T7" fmla="*/ 6 h 44"/>
                <a:gd name="T8" fmla="*/ 9 w 74"/>
                <a:gd name="T9" fmla="*/ 8 h 44"/>
                <a:gd name="T10" fmla="*/ 6 w 74"/>
                <a:gd name="T11" fmla="*/ 10 h 44"/>
                <a:gd name="T12" fmla="*/ 3 w 74"/>
                <a:gd name="T13" fmla="*/ 11 h 44"/>
                <a:gd name="T14" fmla="*/ 1 w 74"/>
                <a:gd name="T15" fmla="*/ 11 h 44"/>
                <a:gd name="T16" fmla="*/ 0 w 74"/>
                <a:gd name="T17" fmla="*/ 11 h 44"/>
                <a:gd name="T18" fmla="*/ 1 w 74"/>
                <a:gd name="T19" fmla="*/ 9 h 44"/>
                <a:gd name="T20" fmla="*/ 3 w 74"/>
                <a:gd name="T21" fmla="*/ 8 h 44"/>
                <a:gd name="T22" fmla="*/ 5 w 74"/>
                <a:gd name="T23" fmla="*/ 6 h 44"/>
                <a:gd name="T24" fmla="*/ 9 w 74"/>
                <a:gd name="T25" fmla="*/ 4 h 44"/>
                <a:gd name="T26" fmla="*/ 12 w 74"/>
                <a:gd name="T27" fmla="*/ 3 h 44"/>
                <a:gd name="T28" fmla="*/ 15 w 74"/>
                <a:gd name="T29" fmla="*/ 2 h 44"/>
                <a:gd name="T30" fmla="*/ 17 w 74"/>
                <a:gd name="T31" fmla="*/ 1 h 44"/>
                <a:gd name="T32" fmla="*/ 19 w 74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4" h="44">
                  <a:moveTo>
                    <a:pt x="74" y="0"/>
                  </a:moveTo>
                  <a:lnTo>
                    <a:pt x="68" y="6"/>
                  </a:lnTo>
                  <a:lnTo>
                    <a:pt x="57" y="13"/>
                  </a:lnTo>
                  <a:lnTo>
                    <a:pt x="46" y="21"/>
                  </a:lnTo>
                  <a:lnTo>
                    <a:pt x="33" y="30"/>
                  </a:lnTo>
                  <a:lnTo>
                    <a:pt x="22" y="38"/>
                  </a:lnTo>
                  <a:lnTo>
                    <a:pt x="11" y="42"/>
                  </a:lnTo>
                  <a:lnTo>
                    <a:pt x="4" y="44"/>
                  </a:lnTo>
                  <a:lnTo>
                    <a:pt x="0" y="41"/>
                  </a:lnTo>
                  <a:lnTo>
                    <a:pt x="4" y="35"/>
                  </a:lnTo>
                  <a:lnTo>
                    <a:pt x="10" y="29"/>
                  </a:lnTo>
                  <a:lnTo>
                    <a:pt x="20" y="23"/>
                  </a:lnTo>
                  <a:lnTo>
                    <a:pt x="34" y="16"/>
                  </a:lnTo>
                  <a:lnTo>
                    <a:pt x="46" y="10"/>
                  </a:lnTo>
                  <a:lnTo>
                    <a:pt x="58" y="6"/>
                  </a:lnTo>
                  <a:lnTo>
                    <a:pt x="68" y="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553"/>
            <p:cNvSpPr>
              <a:spLocks/>
            </p:cNvSpPr>
            <p:nvPr/>
          </p:nvSpPr>
          <p:spPr bwMode="auto">
            <a:xfrm>
              <a:off x="472" y="1224"/>
              <a:ext cx="53" cy="34"/>
            </a:xfrm>
            <a:custGeom>
              <a:avLst/>
              <a:gdLst>
                <a:gd name="T0" fmla="*/ 27 w 106"/>
                <a:gd name="T1" fmla="*/ 17 h 67"/>
                <a:gd name="T2" fmla="*/ 25 w 106"/>
                <a:gd name="T3" fmla="*/ 17 h 67"/>
                <a:gd name="T4" fmla="*/ 22 w 106"/>
                <a:gd name="T5" fmla="*/ 16 h 67"/>
                <a:gd name="T6" fmla="*/ 19 w 106"/>
                <a:gd name="T7" fmla="*/ 14 h 67"/>
                <a:gd name="T8" fmla="*/ 14 w 106"/>
                <a:gd name="T9" fmla="*/ 12 h 67"/>
                <a:gd name="T10" fmla="*/ 9 w 106"/>
                <a:gd name="T11" fmla="*/ 9 h 67"/>
                <a:gd name="T12" fmla="*/ 5 w 106"/>
                <a:gd name="T13" fmla="*/ 6 h 67"/>
                <a:gd name="T14" fmla="*/ 2 w 106"/>
                <a:gd name="T15" fmla="*/ 3 h 67"/>
                <a:gd name="T16" fmla="*/ 0 w 106"/>
                <a:gd name="T17" fmla="*/ 0 h 67"/>
                <a:gd name="T18" fmla="*/ 2 w 106"/>
                <a:gd name="T19" fmla="*/ 1 h 67"/>
                <a:gd name="T20" fmla="*/ 6 w 106"/>
                <a:gd name="T21" fmla="*/ 3 h 67"/>
                <a:gd name="T22" fmla="*/ 10 w 106"/>
                <a:gd name="T23" fmla="*/ 6 h 67"/>
                <a:gd name="T24" fmla="*/ 15 w 106"/>
                <a:gd name="T25" fmla="*/ 8 h 67"/>
                <a:gd name="T26" fmla="*/ 20 w 106"/>
                <a:gd name="T27" fmla="*/ 11 h 67"/>
                <a:gd name="T28" fmla="*/ 24 w 106"/>
                <a:gd name="T29" fmla="*/ 14 h 67"/>
                <a:gd name="T30" fmla="*/ 26 w 106"/>
                <a:gd name="T31" fmla="*/ 16 h 67"/>
                <a:gd name="T32" fmla="*/ 27 w 106"/>
                <a:gd name="T33" fmla="*/ 17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6" h="67">
                  <a:moveTo>
                    <a:pt x="106" y="65"/>
                  </a:moveTo>
                  <a:lnTo>
                    <a:pt x="100" y="67"/>
                  </a:lnTo>
                  <a:lnTo>
                    <a:pt x="88" y="64"/>
                  </a:lnTo>
                  <a:lnTo>
                    <a:pt x="73" y="56"/>
                  </a:lnTo>
                  <a:lnTo>
                    <a:pt x="55" y="47"/>
                  </a:lnTo>
                  <a:lnTo>
                    <a:pt x="36" y="36"/>
                  </a:lnTo>
                  <a:lnTo>
                    <a:pt x="19" y="24"/>
                  </a:lnTo>
                  <a:lnTo>
                    <a:pt x="7" y="12"/>
                  </a:lnTo>
                  <a:lnTo>
                    <a:pt x="0" y="0"/>
                  </a:lnTo>
                  <a:lnTo>
                    <a:pt x="7" y="4"/>
                  </a:lnTo>
                  <a:lnTo>
                    <a:pt x="23" y="12"/>
                  </a:lnTo>
                  <a:lnTo>
                    <a:pt x="39" y="21"/>
                  </a:lnTo>
                  <a:lnTo>
                    <a:pt x="59" y="32"/>
                  </a:lnTo>
                  <a:lnTo>
                    <a:pt x="77" y="44"/>
                  </a:lnTo>
                  <a:lnTo>
                    <a:pt x="93" y="53"/>
                  </a:lnTo>
                  <a:lnTo>
                    <a:pt x="103" y="61"/>
                  </a:lnTo>
                  <a:lnTo>
                    <a:pt x="106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554"/>
            <p:cNvSpPr>
              <a:spLocks/>
            </p:cNvSpPr>
            <p:nvPr/>
          </p:nvSpPr>
          <p:spPr bwMode="auto">
            <a:xfrm>
              <a:off x="474" y="1252"/>
              <a:ext cx="42" cy="29"/>
            </a:xfrm>
            <a:custGeom>
              <a:avLst/>
              <a:gdLst>
                <a:gd name="T0" fmla="*/ 21 w 84"/>
                <a:gd name="T1" fmla="*/ 15 h 58"/>
                <a:gd name="T2" fmla="*/ 20 w 84"/>
                <a:gd name="T3" fmla="*/ 15 h 58"/>
                <a:gd name="T4" fmla="*/ 18 w 84"/>
                <a:gd name="T5" fmla="*/ 14 h 58"/>
                <a:gd name="T6" fmla="*/ 15 w 84"/>
                <a:gd name="T7" fmla="*/ 13 h 58"/>
                <a:gd name="T8" fmla="*/ 12 w 84"/>
                <a:gd name="T9" fmla="*/ 11 h 58"/>
                <a:gd name="T10" fmla="*/ 8 w 84"/>
                <a:gd name="T11" fmla="*/ 9 h 58"/>
                <a:gd name="T12" fmla="*/ 5 w 84"/>
                <a:gd name="T13" fmla="*/ 6 h 58"/>
                <a:gd name="T14" fmla="*/ 2 w 84"/>
                <a:gd name="T15" fmla="*/ 3 h 58"/>
                <a:gd name="T16" fmla="*/ 0 w 84"/>
                <a:gd name="T17" fmla="*/ 0 h 58"/>
                <a:gd name="T18" fmla="*/ 3 w 84"/>
                <a:gd name="T19" fmla="*/ 2 h 58"/>
                <a:gd name="T20" fmla="*/ 6 w 84"/>
                <a:gd name="T21" fmla="*/ 4 h 58"/>
                <a:gd name="T22" fmla="*/ 10 w 84"/>
                <a:gd name="T23" fmla="*/ 6 h 58"/>
                <a:gd name="T24" fmla="*/ 13 w 84"/>
                <a:gd name="T25" fmla="*/ 9 h 58"/>
                <a:gd name="T26" fmla="*/ 16 w 84"/>
                <a:gd name="T27" fmla="*/ 11 h 58"/>
                <a:gd name="T28" fmla="*/ 19 w 84"/>
                <a:gd name="T29" fmla="*/ 13 h 58"/>
                <a:gd name="T30" fmla="*/ 21 w 84"/>
                <a:gd name="T31" fmla="*/ 14 h 58"/>
                <a:gd name="T32" fmla="*/ 21 w 84"/>
                <a:gd name="T33" fmla="*/ 15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4" h="58">
                  <a:moveTo>
                    <a:pt x="84" y="58"/>
                  </a:moveTo>
                  <a:lnTo>
                    <a:pt x="80" y="58"/>
                  </a:lnTo>
                  <a:lnTo>
                    <a:pt x="72" y="56"/>
                  </a:lnTo>
                  <a:lnTo>
                    <a:pt x="60" y="52"/>
                  </a:lnTo>
                  <a:lnTo>
                    <a:pt x="46" y="44"/>
                  </a:lnTo>
                  <a:lnTo>
                    <a:pt x="32" y="35"/>
                  </a:lnTo>
                  <a:lnTo>
                    <a:pt x="19" y="24"/>
                  </a:lnTo>
                  <a:lnTo>
                    <a:pt x="8" y="12"/>
                  </a:lnTo>
                  <a:lnTo>
                    <a:pt x="0" y="0"/>
                  </a:lnTo>
                  <a:lnTo>
                    <a:pt x="9" y="7"/>
                  </a:lnTo>
                  <a:lnTo>
                    <a:pt x="22" y="15"/>
                  </a:lnTo>
                  <a:lnTo>
                    <a:pt x="37" y="24"/>
                  </a:lnTo>
                  <a:lnTo>
                    <a:pt x="51" y="33"/>
                  </a:lnTo>
                  <a:lnTo>
                    <a:pt x="64" y="41"/>
                  </a:lnTo>
                  <a:lnTo>
                    <a:pt x="75" y="49"/>
                  </a:lnTo>
                  <a:lnTo>
                    <a:pt x="83" y="55"/>
                  </a:lnTo>
                  <a:lnTo>
                    <a:pt x="84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555"/>
            <p:cNvSpPr>
              <a:spLocks/>
            </p:cNvSpPr>
            <p:nvPr/>
          </p:nvSpPr>
          <p:spPr bwMode="auto">
            <a:xfrm>
              <a:off x="437" y="1256"/>
              <a:ext cx="40" cy="26"/>
            </a:xfrm>
            <a:custGeom>
              <a:avLst/>
              <a:gdLst>
                <a:gd name="T0" fmla="*/ 20 w 79"/>
                <a:gd name="T1" fmla="*/ 0 h 52"/>
                <a:gd name="T2" fmla="*/ 19 w 79"/>
                <a:gd name="T3" fmla="*/ 2 h 52"/>
                <a:gd name="T4" fmla="*/ 16 w 79"/>
                <a:gd name="T5" fmla="*/ 4 h 52"/>
                <a:gd name="T6" fmla="*/ 13 w 79"/>
                <a:gd name="T7" fmla="*/ 7 h 52"/>
                <a:gd name="T8" fmla="*/ 10 w 79"/>
                <a:gd name="T9" fmla="*/ 9 h 52"/>
                <a:gd name="T10" fmla="*/ 6 w 79"/>
                <a:gd name="T11" fmla="*/ 11 h 52"/>
                <a:gd name="T12" fmla="*/ 4 w 79"/>
                <a:gd name="T13" fmla="*/ 13 h 52"/>
                <a:gd name="T14" fmla="*/ 2 w 79"/>
                <a:gd name="T15" fmla="*/ 13 h 52"/>
                <a:gd name="T16" fmla="*/ 0 w 79"/>
                <a:gd name="T17" fmla="*/ 13 h 52"/>
                <a:gd name="T18" fmla="*/ 1 w 79"/>
                <a:gd name="T19" fmla="*/ 11 h 52"/>
                <a:gd name="T20" fmla="*/ 2 w 79"/>
                <a:gd name="T21" fmla="*/ 10 h 52"/>
                <a:gd name="T22" fmla="*/ 5 w 79"/>
                <a:gd name="T23" fmla="*/ 8 h 52"/>
                <a:gd name="T24" fmla="*/ 9 w 79"/>
                <a:gd name="T25" fmla="*/ 6 h 52"/>
                <a:gd name="T26" fmla="*/ 13 w 79"/>
                <a:gd name="T27" fmla="*/ 4 h 52"/>
                <a:gd name="T28" fmla="*/ 16 w 79"/>
                <a:gd name="T29" fmla="*/ 3 h 52"/>
                <a:gd name="T30" fmla="*/ 19 w 79"/>
                <a:gd name="T31" fmla="*/ 2 h 52"/>
                <a:gd name="T32" fmla="*/ 20 w 79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9" h="52">
                  <a:moveTo>
                    <a:pt x="79" y="0"/>
                  </a:moveTo>
                  <a:lnTo>
                    <a:pt x="73" y="6"/>
                  </a:lnTo>
                  <a:lnTo>
                    <a:pt x="63" y="16"/>
                  </a:lnTo>
                  <a:lnTo>
                    <a:pt x="50" y="25"/>
                  </a:lnTo>
                  <a:lnTo>
                    <a:pt x="38" y="35"/>
                  </a:lnTo>
                  <a:lnTo>
                    <a:pt x="24" y="43"/>
                  </a:lnTo>
                  <a:lnTo>
                    <a:pt x="14" y="49"/>
                  </a:lnTo>
                  <a:lnTo>
                    <a:pt x="5" y="52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8" y="37"/>
                  </a:lnTo>
                  <a:lnTo>
                    <a:pt x="20" y="31"/>
                  </a:lnTo>
                  <a:lnTo>
                    <a:pt x="35" y="23"/>
                  </a:lnTo>
                  <a:lnTo>
                    <a:pt x="49" y="16"/>
                  </a:lnTo>
                  <a:lnTo>
                    <a:pt x="63" y="9"/>
                  </a:lnTo>
                  <a:lnTo>
                    <a:pt x="73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556"/>
            <p:cNvSpPr>
              <a:spLocks/>
            </p:cNvSpPr>
            <p:nvPr/>
          </p:nvSpPr>
          <p:spPr bwMode="auto">
            <a:xfrm>
              <a:off x="529" y="1286"/>
              <a:ext cx="32" cy="133"/>
            </a:xfrm>
            <a:custGeom>
              <a:avLst/>
              <a:gdLst>
                <a:gd name="T0" fmla="*/ 15 w 64"/>
                <a:gd name="T1" fmla="*/ 0 h 266"/>
                <a:gd name="T2" fmla="*/ 15 w 64"/>
                <a:gd name="T3" fmla="*/ 0 h 266"/>
                <a:gd name="T4" fmla="*/ 16 w 64"/>
                <a:gd name="T5" fmla="*/ 1 h 266"/>
                <a:gd name="T6" fmla="*/ 16 w 64"/>
                <a:gd name="T7" fmla="*/ 2 h 266"/>
                <a:gd name="T8" fmla="*/ 16 w 64"/>
                <a:gd name="T9" fmla="*/ 2 h 266"/>
                <a:gd name="T10" fmla="*/ 10 w 64"/>
                <a:gd name="T11" fmla="*/ 10 h 266"/>
                <a:gd name="T12" fmla="*/ 6 w 64"/>
                <a:gd name="T13" fmla="*/ 19 h 266"/>
                <a:gd name="T14" fmla="*/ 4 w 64"/>
                <a:gd name="T15" fmla="*/ 28 h 266"/>
                <a:gd name="T16" fmla="*/ 3 w 64"/>
                <a:gd name="T17" fmla="*/ 37 h 266"/>
                <a:gd name="T18" fmla="*/ 4 w 64"/>
                <a:gd name="T19" fmla="*/ 46 h 266"/>
                <a:gd name="T20" fmla="*/ 5 w 64"/>
                <a:gd name="T21" fmla="*/ 54 h 266"/>
                <a:gd name="T22" fmla="*/ 7 w 64"/>
                <a:gd name="T23" fmla="*/ 61 h 266"/>
                <a:gd name="T24" fmla="*/ 8 w 64"/>
                <a:gd name="T25" fmla="*/ 67 h 266"/>
                <a:gd name="T26" fmla="*/ 5 w 64"/>
                <a:gd name="T27" fmla="*/ 63 h 266"/>
                <a:gd name="T28" fmla="*/ 2 w 64"/>
                <a:gd name="T29" fmla="*/ 56 h 266"/>
                <a:gd name="T30" fmla="*/ 1 w 64"/>
                <a:gd name="T31" fmla="*/ 46 h 266"/>
                <a:gd name="T32" fmla="*/ 0 w 64"/>
                <a:gd name="T33" fmla="*/ 36 h 266"/>
                <a:gd name="T34" fmla="*/ 2 w 64"/>
                <a:gd name="T35" fmla="*/ 25 h 266"/>
                <a:gd name="T36" fmla="*/ 4 w 64"/>
                <a:gd name="T37" fmla="*/ 15 h 266"/>
                <a:gd name="T38" fmla="*/ 8 w 64"/>
                <a:gd name="T39" fmla="*/ 7 h 266"/>
                <a:gd name="T40" fmla="*/ 15 w 64"/>
                <a:gd name="T41" fmla="*/ 0 h 2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4" h="266">
                  <a:moveTo>
                    <a:pt x="58" y="0"/>
                  </a:moveTo>
                  <a:lnTo>
                    <a:pt x="60" y="0"/>
                  </a:lnTo>
                  <a:lnTo>
                    <a:pt x="63" y="2"/>
                  </a:lnTo>
                  <a:lnTo>
                    <a:pt x="64" y="5"/>
                  </a:lnTo>
                  <a:lnTo>
                    <a:pt x="64" y="7"/>
                  </a:lnTo>
                  <a:lnTo>
                    <a:pt x="38" y="39"/>
                  </a:lnTo>
                  <a:lnTo>
                    <a:pt x="21" y="74"/>
                  </a:lnTo>
                  <a:lnTo>
                    <a:pt x="14" y="110"/>
                  </a:lnTo>
                  <a:lnTo>
                    <a:pt x="11" y="146"/>
                  </a:lnTo>
                  <a:lnTo>
                    <a:pt x="14" y="181"/>
                  </a:lnTo>
                  <a:lnTo>
                    <a:pt x="18" y="213"/>
                  </a:lnTo>
                  <a:lnTo>
                    <a:pt x="26" y="242"/>
                  </a:lnTo>
                  <a:lnTo>
                    <a:pt x="32" y="266"/>
                  </a:lnTo>
                  <a:lnTo>
                    <a:pt x="18" y="249"/>
                  </a:lnTo>
                  <a:lnTo>
                    <a:pt x="8" y="222"/>
                  </a:lnTo>
                  <a:lnTo>
                    <a:pt x="2" y="184"/>
                  </a:lnTo>
                  <a:lnTo>
                    <a:pt x="0" y="142"/>
                  </a:lnTo>
                  <a:lnTo>
                    <a:pt x="5" y="100"/>
                  </a:lnTo>
                  <a:lnTo>
                    <a:pt x="15" y="58"/>
                  </a:lnTo>
                  <a:lnTo>
                    <a:pt x="32" y="2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557"/>
            <p:cNvSpPr>
              <a:spLocks/>
            </p:cNvSpPr>
            <p:nvPr/>
          </p:nvSpPr>
          <p:spPr bwMode="auto">
            <a:xfrm>
              <a:off x="536" y="1401"/>
              <a:ext cx="29" cy="17"/>
            </a:xfrm>
            <a:custGeom>
              <a:avLst/>
              <a:gdLst>
                <a:gd name="T0" fmla="*/ 0 w 58"/>
                <a:gd name="T1" fmla="*/ 0 h 33"/>
                <a:gd name="T2" fmla="*/ 2 w 58"/>
                <a:gd name="T3" fmla="*/ 2 h 33"/>
                <a:gd name="T4" fmla="*/ 4 w 58"/>
                <a:gd name="T5" fmla="*/ 4 h 33"/>
                <a:gd name="T6" fmla="*/ 6 w 58"/>
                <a:gd name="T7" fmla="*/ 5 h 33"/>
                <a:gd name="T8" fmla="*/ 9 w 58"/>
                <a:gd name="T9" fmla="*/ 6 h 33"/>
                <a:gd name="T10" fmla="*/ 11 w 58"/>
                <a:gd name="T11" fmla="*/ 8 h 33"/>
                <a:gd name="T12" fmla="*/ 13 w 58"/>
                <a:gd name="T13" fmla="*/ 8 h 33"/>
                <a:gd name="T14" fmla="*/ 14 w 58"/>
                <a:gd name="T15" fmla="*/ 9 h 33"/>
                <a:gd name="T16" fmla="*/ 15 w 58"/>
                <a:gd name="T17" fmla="*/ 8 h 33"/>
                <a:gd name="T18" fmla="*/ 15 w 58"/>
                <a:gd name="T19" fmla="*/ 8 h 33"/>
                <a:gd name="T20" fmla="*/ 14 w 58"/>
                <a:gd name="T21" fmla="*/ 7 h 33"/>
                <a:gd name="T22" fmla="*/ 12 w 58"/>
                <a:gd name="T23" fmla="*/ 6 h 33"/>
                <a:gd name="T24" fmla="*/ 10 w 58"/>
                <a:gd name="T25" fmla="*/ 5 h 33"/>
                <a:gd name="T26" fmla="*/ 8 w 58"/>
                <a:gd name="T27" fmla="*/ 4 h 33"/>
                <a:gd name="T28" fmla="*/ 5 w 58"/>
                <a:gd name="T29" fmla="*/ 3 h 33"/>
                <a:gd name="T30" fmla="*/ 2 w 58"/>
                <a:gd name="T31" fmla="*/ 2 h 33"/>
                <a:gd name="T32" fmla="*/ 0 w 58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33">
                  <a:moveTo>
                    <a:pt x="0" y="0"/>
                  </a:moveTo>
                  <a:lnTo>
                    <a:pt x="6" y="6"/>
                  </a:lnTo>
                  <a:lnTo>
                    <a:pt x="14" y="13"/>
                  </a:lnTo>
                  <a:lnTo>
                    <a:pt x="23" y="19"/>
                  </a:lnTo>
                  <a:lnTo>
                    <a:pt x="33" y="24"/>
                  </a:lnTo>
                  <a:lnTo>
                    <a:pt x="41" y="29"/>
                  </a:lnTo>
                  <a:lnTo>
                    <a:pt x="49" y="32"/>
                  </a:lnTo>
                  <a:lnTo>
                    <a:pt x="55" y="33"/>
                  </a:lnTo>
                  <a:lnTo>
                    <a:pt x="58" y="32"/>
                  </a:lnTo>
                  <a:lnTo>
                    <a:pt x="58" y="29"/>
                  </a:lnTo>
                  <a:lnTo>
                    <a:pt x="53" y="26"/>
                  </a:lnTo>
                  <a:lnTo>
                    <a:pt x="47" y="22"/>
                  </a:lnTo>
                  <a:lnTo>
                    <a:pt x="38" y="18"/>
                  </a:lnTo>
                  <a:lnTo>
                    <a:pt x="29" y="15"/>
                  </a:lnTo>
                  <a:lnTo>
                    <a:pt x="18" y="10"/>
                  </a:lnTo>
                  <a:lnTo>
                    <a:pt x="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558"/>
            <p:cNvSpPr>
              <a:spLocks/>
            </p:cNvSpPr>
            <p:nvPr/>
          </p:nvSpPr>
          <p:spPr bwMode="auto">
            <a:xfrm>
              <a:off x="534" y="1389"/>
              <a:ext cx="31" cy="19"/>
            </a:xfrm>
            <a:custGeom>
              <a:avLst/>
              <a:gdLst>
                <a:gd name="T0" fmla="*/ 15 w 63"/>
                <a:gd name="T1" fmla="*/ 9 h 38"/>
                <a:gd name="T2" fmla="*/ 15 w 63"/>
                <a:gd name="T3" fmla="*/ 10 h 38"/>
                <a:gd name="T4" fmla="*/ 13 w 63"/>
                <a:gd name="T5" fmla="*/ 9 h 38"/>
                <a:gd name="T6" fmla="*/ 11 w 63"/>
                <a:gd name="T7" fmla="*/ 9 h 38"/>
                <a:gd name="T8" fmla="*/ 9 w 63"/>
                <a:gd name="T9" fmla="*/ 8 h 38"/>
                <a:gd name="T10" fmla="*/ 6 w 63"/>
                <a:gd name="T11" fmla="*/ 6 h 38"/>
                <a:gd name="T12" fmla="*/ 4 w 63"/>
                <a:gd name="T13" fmla="*/ 4 h 38"/>
                <a:gd name="T14" fmla="*/ 2 w 63"/>
                <a:gd name="T15" fmla="*/ 3 h 38"/>
                <a:gd name="T16" fmla="*/ 0 w 63"/>
                <a:gd name="T17" fmla="*/ 0 h 38"/>
                <a:gd name="T18" fmla="*/ 2 w 63"/>
                <a:gd name="T19" fmla="*/ 1 h 38"/>
                <a:gd name="T20" fmla="*/ 4 w 63"/>
                <a:gd name="T21" fmla="*/ 3 h 38"/>
                <a:gd name="T22" fmla="*/ 7 w 63"/>
                <a:gd name="T23" fmla="*/ 4 h 38"/>
                <a:gd name="T24" fmla="*/ 9 w 63"/>
                <a:gd name="T25" fmla="*/ 5 h 38"/>
                <a:gd name="T26" fmla="*/ 12 w 63"/>
                <a:gd name="T27" fmla="*/ 7 h 38"/>
                <a:gd name="T28" fmla="*/ 14 w 63"/>
                <a:gd name="T29" fmla="*/ 8 h 38"/>
                <a:gd name="T30" fmla="*/ 15 w 63"/>
                <a:gd name="T31" fmla="*/ 9 h 38"/>
                <a:gd name="T32" fmla="*/ 15 w 63"/>
                <a:gd name="T33" fmla="*/ 9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3" h="38">
                  <a:moveTo>
                    <a:pt x="63" y="36"/>
                  </a:moveTo>
                  <a:lnTo>
                    <a:pt x="60" y="38"/>
                  </a:lnTo>
                  <a:lnTo>
                    <a:pt x="55" y="36"/>
                  </a:lnTo>
                  <a:lnTo>
                    <a:pt x="46" y="35"/>
                  </a:lnTo>
                  <a:lnTo>
                    <a:pt x="37" y="30"/>
                  </a:lnTo>
                  <a:lnTo>
                    <a:pt x="26" y="24"/>
                  </a:lnTo>
                  <a:lnTo>
                    <a:pt x="16" y="16"/>
                  </a:lnTo>
                  <a:lnTo>
                    <a:pt x="8" y="9"/>
                  </a:lnTo>
                  <a:lnTo>
                    <a:pt x="0" y="0"/>
                  </a:lnTo>
                  <a:lnTo>
                    <a:pt x="8" y="4"/>
                  </a:lnTo>
                  <a:lnTo>
                    <a:pt x="17" y="9"/>
                  </a:lnTo>
                  <a:lnTo>
                    <a:pt x="28" y="15"/>
                  </a:lnTo>
                  <a:lnTo>
                    <a:pt x="38" y="19"/>
                  </a:lnTo>
                  <a:lnTo>
                    <a:pt x="49" y="26"/>
                  </a:lnTo>
                  <a:lnTo>
                    <a:pt x="57" y="30"/>
                  </a:lnTo>
                  <a:lnTo>
                    <a:pt x="61" y="33"/>
                  </a:lnTo>
                  <a:lnTo>
                    <a:pt x="63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559"/>
            <p:cNvSpPr>
              <a:spLocks/>
            </p:cNvSpPr>
            <p:nvPr/>
          </p:nvSpPr>
          <p:spPr bwMode="auto">
            <a:xfrm>
              <a:off x="531" y="1363"/>
              <a:ext cx="41" cy="26"/>
            </a:xfrm>
            <a:custGeom>
              <a:avLst/>
              <a:gdLst>
                <a:gd name="T0" fmla="*/ 20 w 83"/>
                <a:gd name="T1" fmla="*/ 13 h 52"/>
                <a:gd name="T2" fmla="*/ 19 w 83"/>
                <a:gd name="T3" fmla="*/ 13 h 52"/>
                <a:gd name="T4" fmla="*/ 17 w 83"/>
                <a:gd name="T5" fmla="*/ 13 h 52"/>
                <a:gd name="T6" fmla="*/ 14 w 83"/>
                <a:gd name="T7" fmla="*/ 12 h 52"/>
                <a:gd name="T8" fmla="*/ 11 w 83"/>
                <a:gd name="T9" fmla="*/ 10 h 52"/>
                <a:gd name="T10" fmla="*/ 7 w 83"/>
                <a:gd name="T11" fmla="*/ 8 h 52"/>
                <a:gd name="T12" fmla="*/ 4 w 83"/>
                <a:gd name="T13" fmla="*/ 6 h 52"/>
                <a:gd name="T14" fmla="*/ 1 w 83"/>
                <a:gd name="T15" fmla="*/ 3 h 52"/>
                <a:gd name="T16" fmla="*/ 0 w 83"/>
                <a:gd name="T17" fmla="*/ 0 h 52"/>
                <a:gd name="T18" fmla="*/ 1 w 83"/>
                <a:gd name="T19" fmla="*/ 2 h 52"/>
                <a:gd name="T20" fmla="*/ 4 w 83"/>
                <a:gd name="T21" fmla="*/ 3 h 52"/>
                <a:gd name="T22" fmla="*/ 8 w 83"/>
                <a:gd name="T23" fmla="*/ 5 h 52"/>
                <a:gd name="T24" fmla="*/ 11 w 83"/>
                <a:gd name="T25" fmla="*/ 7 h 52"/>
                <a:gd name="T26" fmla="*/ 15 w 83"/>
                <a:gd name="T27" fmla="*/ 9 h 52"/>
                <a:gd name="T28" fmla="*/ 18 w 83"/>
                <a:gd name="T29" fmla="*/ 11 h 52"/>
                <a:gd name="T30" fmla="*/ 20 w 83"/>
                <a:gd name="T31" fmla="*/ 12 h 52"/>
                <a:gd name="T32" fmla="*/ 20 w 83"/>
                <a:gd name="T33" fmla="*/ 13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3" h="52">
                  <a:moveTo>
                    <a:pt x="83" y="51"/>
                  </a:moveTo>
                  <a:lnTo>
                    <a:pt x="78" y="52"/>
                  </a:lnTo>
                  <a:lnTo>
                    <a:pt x="69" y="51"/>
                  </a:lnTo>
                  <a:lnTo>
                    <a:pt x="58" y="46"/>
                  </a:lnTo>
                  <a:lnTo>
                    <a:pt x="44" y="38"/>
                  </a:lnTo>
                  <a:lnTo>
                    <a:pt x="31" y="31"/>
                  </a:lnTo>
                  <a:lnTo>
                    <a:pt x="17" y="22"/>
                  </a:lnTo>
                  <a:lnTo>
                    <a:pt x="6" y="11"/>
                  </a:lnTo>
                  <a:lnTo>
                    <a:pt x="0" y="0"/>
                  </a:lnTo>
                  <a:lnTo>
                    <a:pt x="6" y="5"/>
                  </a:lnTo>
                  <a:lnTo>
                    <a:pt x="17" y="11"/>
                  </a:lnTo>
                  <a:lnTo>
                    <a:pt x="32" y="18"/>
                  </a:lnTo>
                  <a:lnTo>
                    <a:pt x="46" y="26"/>
                  </a:lnTo>
                  <a:lnTo>
                    <a:pt x="61" y="34"/>
                  </a:lnTo>
                  <a:lnTo>
                    <a:pt x="73" y="41"/>
                  </a:lnTo>
                  <a:lnTo>
                    <a:pt x="81" y="46"/>
                  </a:lnTo>
                  <a:lnTo>
                    <a:pt x="83" y="5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560"/>
            <p:cNvSpPr>
              <a:spLocks/>
            </p:cNvSpPr>
            <p:nvPr/>
          </p:nvSpPr>
          <p:spPr bwMode="auto">
            <a:xfrm>
              <a:off x="533" y="1338"/>
              <a:ext cx="45" cy="29"/>
            </a:xfrm>
            <a:custGeom>
              <a:avLst/>
              <a:gdLst>
                <a:gd name="T0" fmla="*/ 23 w 90"/>
                <a:gd name="T1" fmla="*/ 15 h 58"/>
                <a:gd name="T2" fmla="*/ 22 w 90"/>
                <a:gd name="T3" fmla="*/ 15 h 58"/>
                <a:gd name="T4" fmla="*/ 19 w 90"/>
                <a:gd name="T5" fmla="*/ 14 h 58"/>
                <a:gd name="T6" fmla="*/ 16 w 90"/>
                <a:gd name="T7" fmla="*/ 13 h 58"/>
                <a:gd name="T8" fmla="*/ 12 w 90"/>
                <a:gd name="T9" fmla="*/ 10 h 58"/>
                <a:gd name="T10" fmla="*/ 8 w 90"/>
                <a:gd name="T11" fmla="*/ 8 h 58"/>
                <a:gd name="T12" fmla="*/ 5 w 90"/>
                <a:gd name="T13" fmla="*/ 5 h 58"/>
                <a:gd name="T14" fmla="*/ 2 w 90"/>
                <a:gd name="T15" fmla="*/ 3 h 58"/>
                <a:gd name="T16" fmla="*/ 0 w 90"/>
                <a:gd name="T17" fmla="*/ 0 h 58"/>
                <a:gd name="T18" fmla="*/ 2 w 90"/>
                <a:gd name="T19" fmla="*/ 2 h 58"/>
                <a:gd name="T20" fmla="*/ 5 w 90"/>
                <a:gd name="T21" fmla="*/ 3 h 58"/>
                <a:gd name="T22" fmla="*/ 9 w 90"/>
                <a:gd name="T23" fmla="*/ 5 h 58"/>
                <a:gd name="T24" fmla="*/ 13 w 90"/>
                <a:gd name="T25" fmla="*/ 7 h 58"/>
                <a:gd name="T26" fmla="*/ 17 w 90"/>
                <a:gd name="T27" fmla="*/ 10 h 58"/>
                <a:gd name="T28" fmla="*/ 20 w 90"/>
                <a:gd name="T29" fmla="*/ 12 h 58"/>
                <a:gd name="T30" fmla="*/ 22 w 90"/>
                <a:gd name="T31" fmla="*/ 13 h 58"/>
                <a:gd name="T32" fmla="*/ 23 w 90"/>
                <a:gd name="T33" fmla="*/ 15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0" h="58">
                  <a:moveTo>
                    <a:pt x="90" y="57"/>
                  </a:moveTo>
                  <a:lnTo>
                    <a:pt x="85" y="58"/>
                  </a:lnTo>
                  <a:lnTo>
                    <a:pt x="75" y="55"/>
                  </a:lnTo>
                  <a:lnTo>
                    <a:pt x="61" y="49"/>
                  </a:lnTo>
                  <a:lnTo>
                    <a:pt x="46" y="40"/>
                  </a:lnTo>
                  <a:lnTo>
                    <a:pt x="30" y="31"/>
                  </a:lnTo>
                  <a:lnTo>
                    <a:pt x="17" y="20"/>
                  </a:lnTo>
                  <a:lnTo>
                    <a:pt x="6" y="9"/>
                  </a:lnTo>
                  <a:lnTo>
                    <a:pt x="0" y="0"/>
                  </a:lnTo>
                  <a:lnTo>
                    <a:pt x="6" y="5"/>
                  </a:lnTo>
                  <a:lnTo>
                    <a:pt x="18" y="11"/>
                  </a:lnTo>
                  <a:lnTo>
                    <a:pt x="33" y="19"/>
                  </a:lnTo>
                  <a:lnTo>
                    <a:pt x="50" y="28"/>
                  </a:lnTo>
                  <a:lnTo>
                    <a:pt x="65" y="38"/>
                  </a:lnTo>
                  <a:lnTo>
                    <a:pt x="78" y="46"/>
                  </a:lnTo>
                  <a:lnTo>
                    <a:pt x="87" y="52"/>
                  </a:lnTo>
                  <a:lnTo>
                    <a:pt x="90" y="5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561"/>
            <p:cNvSpPr>
              <a:spLocks/>
            </p:cNvSpPr>
            <p:nvPr/>
          </p:nvSpPr>
          <p:spPr bwMode="auto">
            <a:xfrm>
              <a:off x="537" y="1322"/>
              <a:ext cx="36" cy="31"/>
            </a:xfrm>
            <a:custGeom>
              <a:avLst/>
              <a:gdLst>
                <a:gd name="T0" fmla="*/ 18 w 74"/>
                <a:gd name="T1" fmla="*/ 16 h 61"/>
                <a:gd name="T2" fmla="*/ 17 w 74"/>
                <a:gd name="T3" fmla="*/ 16 h 61"/>
                <a:gd name="T4" fmla="*/ 15 w 74"/>
                <a:gd name="T5" fmla="*/ 15 h 61"/>
                <a:gd name="T6" fmla="*/ 12 w 74"/>
                <a:gd name="T7" fmla="*/ 13 h 61"/>
                <a:gd name="T8" fmla="*/ 9 w 74"/>
                <a:gd name="T9" fmla="*/ 10 h 61"/>
                <a:gd name="T10" fmla="*/ 5 w 74"/>
                <a:gd name="T11" fmla="*/ 8 h 61"/>
                <a:gd name="T12" fmla="*/ 3 w 74"/>
                <a:gd name="T13" fmla="*/ 5 h 61"/>
                <a:gd name="T14" fmla="*/ 0 w 74"/>
                <a:gd name="T15" fmla="*/ 2 h 61"/>
                <a:gd name="T16" fmla="*/ 0 w 74"/>
                <a:gd name="T17" fmla="*/ 0 h 61"/>
                <a:gd name="T18" fmla="*/ 2 w 74"/>
                <a:gd name="T19" fmla="*/ 2 h 61"/>
                <a:gd name="T20" fmla="*/ 4 w 74"/>
                <a:gd name="T21" fmla="*/ 3 h 61"/>
                <a:gd name="T22" fmla="*/ 7 w 74"/>
                <a:gd name="T23" fmla="*/ 6 h 61"/>
                <a:gd name="T24" fmla="*/ 11 w 74"/>
                <a:gd name="T25" fmla="*/ 8 h 61"/>
                <a:gd name="T26" fmla="*/ 14 w 74"/>
                <a:gd name="T27" fmla="*/ 11 h 61"/>
                <a:gd name="T28" fmla="*/ 16 w 74"/>
                <a:gd name="T29" fmla="*/ 13 h 61"/>
                <a:gd name="T30" fmla="*/ 18 w 74"/>
                <a:gd name="T31" fmla="*/ 15 h 61"/>
                <a:gd name="T32" fmla="*/ 18 w 74"/>
                <a:gd name="T33" fmla="*/ 16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4" h="61">
                  <a:moveTo>
                    <a:pt x="74" y="61"/>
                  </a:moveTo>
                  <a:lnTo>
                    <a:pt x="69" y="61"/>
                  </a:lnTo>
                  <a:lnTo>
                    <a:pt x="61" y="57"/>
                  </a:lnTo>
                  <a:lnTo>
                    <a:pt x="49" y="49"/>
                  </a:lnTo>
                  <a:lnTo>
                    <a:pt x="37" y="40"/>
                  </a:lnTo>
                  <a:lnTo>
                    <a:pt x="23" y="29"/>
                  </a:lnTo>
                  <a:lnTo>
                    <a:pt x="13" y="19"/>
                  </a:lnTo>
                  <a:lnTo>
                    <a:pt x="3" y="8"/>
                  </a:lnTo>
                  <a:lnTo>
                    <a:pt x="0" y="0"/>
                  </a:lnTo>
                  <a:lnTo>
                    <a:pt x="8" y="5"/>
                  </a:lnTo>
                  <a:lnTo>
                    <a:pt x="19" y="12"/>
                  </a:lnTo>
                  <a:lnTo>
                    <a:pt x="31" y="22"/>
                  </a:lnTo>
                  <a:lnTo>
                    <a:pt x="45" y="31"/>
                  </a:lnTo>
                  <a:lnTo>
                    <a:pt x="57" y="41"/>
                  </a:lnTo>
                  <a:lnTo>
                    <a:pt x="68" y="49"/>
                  </a:lnTo>
                  <a:lnTo>
                    <a:pt x="74" y="57"/>
                  </a:lnTo>
                  <a:lnTo>
                    <a:pt x="74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562"/>
            <p:cNvSpPr>
              <a:spLocks/>
            </p:cNvSpPr>
            <p:nvPr/>
          </p:nvSpPr>
          <p:spPr bwMode="auto">
            <a:xfrm>
              <a:off x="542" y="1310"/>
              <a:ext cx="30" cy="25"/>
            </a:xfrm>
            <a:custGeom>
              <a:avLst/>
              <a:gdLst>
                <a:gd name="T0" fmla="*/ 15 w 60"/>
                <a:gd name="T1" fmla="*/ 13 h 50"/>
                <a:gd name="T2" fmla="*/ 15 w 60"/>
                <a:gd name="T3" fmla="*/ 13 h 50"/>
                <a:gd name="T4" fmla="*/ 13 w 60"/>
                <a:gd name="T5" fmla="*/ 13 h 50"/>
                <a:gd name="T6" fmla="*/ 10 w 60"/>
                <a:gd name="T7" fmla="*/ 11 h 50"/>
                <a:gd name="T8" fmla="*/ 8 w 60"/>
                <a:gd name="T9" fmla="*/ 10 h 50"/>
                <a:gd name="T10" fmla="*/ 5 w 60"/>
                <a:gd name="T11" fmla="*/ 8 h 50"/>
                <a:gd name="T12" fmla="*/ 3 w 60"/>
                <a:gd name="T13" fmla="*/ 5 h 50"/>
                <a:gd name="T14" fmla="*/ 1 w 60"/>
                <a:gd name="T15" fmla="*/ 3 h 50"/>
                <a:gd name="T16" fmla="*/ 0 w 60"/>
                <a:gd name="T17" fmla="*/ 0 h 50"/>
                <a:gd name="T18" fmla="*/ 2 w 60"/>
                <a:gd name="T19" fmla="*/ 2 h 50"/>
                <a:gd name="T20" fmla="*/ 4 w 60"/>
                <a:gd name="T21" fmla="*/ 3 h 50"/>
                <a:gd name="T22" fmla="*/ 6 w 60"/>
                <a:gd name="T23" fmla="*/ 5 h 50"/>
                <a:gd name="T24" fmla="*/ 10 w 60"/>
                <a:gd name="T25" fmla="*/ 7 h 50"/>
                <a:gd name="T26" fmla="*/ 12 w 60"/>
                <a:gd name="T27" fmla="*/ 9 h 50"/>
                <a:gd name="T28" fmla="*/ 14 w 60"/>
                <a:gd name="T29" fmla="*/ 11 h 50"/>
                <a:gd name="T30" fmla="*/ 15 w 60"/>
                <a:gd name="T31" fmla="*/ 12 h 50"/>
                <a:gd name="T32" fmla="*/ 15 w 60"/>
                <a:gd name="T33" fmla="*/ 13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0" h="50">
                  <a:moveTo>
                    <a:pt x="60" y="50"/>
                  </a:moveTo>
                  <a:lnTo>
                    <a:pt x="57" y="50"/>
                  </a:lnTo>
                  <a:lnTo>
                    <a:pt x="49" y="49"/>
                  </a:lnTo>
                  <a:lnTo>
                    <a:pt x="40" y="44"/>
                  </a:lnTo>
                  <a:lnTo>
                    <a:pt x="31" y="38"/>
                  </a:lnTo>
                  <a:lnTo>
                    <a:pt x="20" y="29"/>
                  </a:lnTo>
                  <a:lnTo>
                    <a:pt x="11" y="20"/>
                  </a:lnTo>
                  <a:lnTo>
                    <a:pt x="3" y="10"/>
                  </a:lnTo>
                  <a:lnTo>
                    <a:pt x="0" y="0"/>
                  </a:lnTo>
                  <a:lnTo>
                    <a:pt x="6" y="6"/>
                  </a:lnTo>
                  <a:lnTo>
                    <a:pt x="15" y="12"/>
                  </a:lnTo>
                  <a:lnTo>
                    <a:pt x="24" y="20"/>
                  </a:lnTo>
                  <a:lnTo>
                    <a:pt x="37" y="27"/>
                  </a:lnTo>
                  <a:lnTo>
                    <a:pt x="46" y="35"/>
                  </a:lnTo>
                  <a:lnTo>
                    <a:pt x="55" y="43"/>
                  </a:lnTo>
                  <a:lnTo>
                    <a:pt x="60" y="47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563"/>
            <p:cNvSpPr>
              <a:spLocks/>
            </p:cNvSpPr>
            <p:nvPr/>
          </p:nvSpPr>
          <p:spPr bwMode="auto">
            <a:xfrm>
              <a:off x="550" y="1298"/>
              <a:ext cx="22" cy="22"/>
            </a:xfrm>
            <a:custGeom>
              <a:avLst/>
              <a:gdLst>
                <a:gd name="T0" fmla="*/ 11 w 43"/>
                <a:gd name="T1" fmla="*/ 11 h 45"/>
                <a:gd name="T2" fmla="*/ 10 w 43"/>
                <a:gd name="T3" fmla="*/ 11 h 45"/>
                <a:gd name="T4" fmla="*/ 9 w 43"/>
                <a:gd name="T5" fmla="*/ 10 h 45"/>
                <a:gd name="T6" fmla="*/ 7 w 43"/>
                <a:gd name="T7" fmla="*/ 8 h 45"/>
                <a:gd name="T8" fmla="*/ 5 w 43"/>
                <a:gd name="T9" fmla="*/ 7 h 45"/>
                <a:gd name="T10" fmla="*/ 3 w 43"/>
                <a:gd name="T11" fmla="*/ 5 h 45"/>
                <a:gd name="T12" fmla="*/ 1 w 43"/>
                <a:gd name="T13" fmla="*/ 3 h 45"/>
                <a:gd name="T14" fmla="*/ 1 w 43"/>
                <a:gd name="T15" fmla="*/ 1 h 45"/>
                <a:gd name="T16" fmla="*/ 0 w 43"/>
                <a:gd name="T17" fmla="*/ 0 h 45"/>
                <a:gd name="T18" fmla="*/ 3 w 43"/>
                <a:gd name="T19" fmla="*/ 2 h 45"/>
                <a:gd name="T20" fmla="*/ 6 w 43"/>
                <a:gd name="T21" fmla="*/ 5 h 45"/>
                <a:gd name="T22" fmla="*/ 9 w 43"/>
                <a:gd name="T23" fmla="*/ 8 h 45"/>
                <a:gd name="T24" fmla="*/ 11 w 43"/>
                <a:gd name="T25" fmla="*/ 11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3" h="45">
                  <a:moveTo>
                    <a:pt x="43" y="45"/>
                  </a:moveTo>
                  <a:lnTo>
                    <a:pt x="40" y="45"/>
                  </a:lnTo>
                  <a:lnTo>
                    <a:pt x="33" y="42"/>
                  </a:lnTo>
                  <a:lnTo>
                    <a:pt x="26" y="35"/>
                  </a:lnTo>
                  <a:lnTo>
                    <a:pt x="18" y="28"/>
                  </a:lnTo>
                  <a:lnTo>
                    <a:pt x="11" y="20"/>
                  </a:lnTo>
                  <a:lnTo>
                    <a:pt x="4" y="13"/>
                  </a:lnTo>
                  <a:lnTo>
                    <a:pt x="1" y="5"/>
                  </a:lnTo>
                  <a:lnTo>
                    <a:pt x="0" y="0"/>
                  </a:lnTo>
                  <a:lnTo>
                    <a:pt x="11" y="9"/>
                  </a:lnTo>
                  <a:lnTo>
                    <a:pt x="24" y="23"/>
                  </a:lnTo>
                  <a:lnTo>
                    <a:pt x="36" y="35"/>
                  </a:lnTo>
                  <a:lnTo>
                    <a:pt x="43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564"/>
            <p:cNvSpPr>
              <a:spLocks/>
            </p:cNvSpPr>
            <p:nvPr/>
          </p:nvSpPr>
          <p:spPr bwMode="auto">
            <a:xfrm>
              <a:off x="556" y="1290"/>
              <a:ext cx="13" cy="15"/>
            </a:xfrm>
            <a:custGeom>
              <a:avLst/>
              <a:gdLst>
                <a:gd name="T0" fmla="*/ 7 w 25"/>
                <a:gd name="T1" fmla="*/ 8 h 29"/>
                <a:gd name="T2" fmla="*/ 5 w 25"/>
                <a:gd name="T3" fmla="*/ 7 h 29"/>
                <a:gd name="T4" fmla="*/ 3 w 25"/>
                <a:gd name="T5" fmla="*/ 6 h 29"/>
                <a:gd name="T6" fmla="*/ 0 w 25"/>
                <a:gd name="T7" fmla="*/ 3 h 29"/>
                <a:gd name="T8" fmla="*/ 0 w 25"/>
                <a:gd name="T9" fmla="*/ 0 h 29"/>
                <a:gd name="T10" fmla="*/ 2 w 25"/>
                <a:gd name="T11" fmla="*/ 3 h 29"/>
                <a:gd name="T12" fmla="*/ 5 w 25"/>
                <a:gd name="T13" fmla="*/ 5 h 29"/>
                <a:gd name="T14" fmla="*/ 7 w 25"/>
                <a:gd name="T15" fmla="*/ 6 h 29"/>
                <a:gd name="T16" fmla="*/ 7 w 25"/>
                <a:gd name="T17" fmla="*/ 8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29">
                  <a:moveTo>
                    <a:pt x="25" y="29"/>
                  </a:moveTo>
                  <a:lnTo>
                    <a:pt x="18" y="28"/>
                  </a:lnTo>
                  <a:lnTo>
                    <a:pt x="9" y="2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" y="11"/>
                  </a:lnTo>
                  <a:lnTo>
                    <a:pt x="18" y="18"/>
                  </a:lnTo>
                  <a:lnTo>
                    <a:pt x="25" y="24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Freeform 565"/>
            <p:cNvSpPr>
              <a:spLocks/>
            </p:cNvSpPr>
            <p:nvPr/>
          </p:nvSpPr>
          <p:spPr bwMode="auto">
            <a:xfrm>
              <a:off x="541" y="1411"/>
              <a:ext cx="19" cy="17"/>
            </a:xfrm>
            <a:custGeom>
              <a:avLst/>
              <a:gdLst>
                <a:gd name="T0" fmla="*/ 0 w 36"/>
                <a:gd name="T1" fmla="*/ 0 h 34"/>
                <a:gd name="T2" fmla="*/ 3 w 36"/>
                <a:gd name="T3" fmla="*/ 2 h 34"/>
                <a:gd name="T4" fmla="*/ 6 w 36"/>
                <a:gd name="T5" fmla="*/ 4 h 34"/>
                <a:gd name="T6" fmla="*/ 10 w 36"/>
                <a:gd name="T7" fmla="*/ 6 h 34"/>
                <a:gd name="T8" fmla="*/ 10 w 36"/>
                <a:gd name="T9" fmla="*/ 9 h 34"/>
                <a:gd name="T10" fmla="*/ 8 w 36"/>
                <a:gd name="T11" fmla="*/ 8 h 34"/>
                <a:gd name="T12" fmla="*/ 5 w 36"/>
                <a:gd name="T13" fmla="*/ 6 h 34"/>
                <a:gd name="T14" fmla="*/ 2 w 36"/>
                <a:gd name="T15" fmla="*/ 3 h 34"/>
                <a:gd name="T16" fmla="*/ 0 w 36"/>
                <a:gd name="T17" fmla="*/ 0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34">
                  <a:moveTo>
                    <a:pt x="0" y="0"/>
                  </a:moveTo>
                  <a:lnTo>
                    <a:pt x="9" y="5"/>
                  </a:lnTo>
                  <a:lnTo>
                    <a:pt x="22" y="14"/>
                  </a:lnTo>
                  <a:lnTo>
                    <a:pt x="35" y="24"/>
                  </a:lnTo>
                  <a:lnTo>
                    <a:pt x="36" y="34"/>
                  </a:lnTo>
                  <a:lnTo>
                    <a:pt x="29" y="32"/>
                  </a:lnTo>
                  <a:lnTo>
                    <a:pt x="18" y="23"/>
                  </a:lnTo>
                  <a:lnTo>
                    <a:pt x="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Freeform 566"/>
            <p:cNvSpPr>
              <a:spLocks/>
            </p:cNvSpPr>
            <p:nvPr/>
          </p:nvSpPr>
          <p:spPr bwMode="auto">
            <a:xfrm>
              <a:off x="531" y="1411"/>
              <a:ext cx="10" cy="20"/>
            </a:xfrm>
            <a:custGeom>
              <a:avLst/>
              <a:gdLst>
                <a:gd name="T0" fmla="*/ 6 w 18"/>
                <a:gd name="T1" fmla="*/ 0 h 40"/>
                <a:gd name="T2" fmla="*/ 4 w 18"/>
                <a:gd name="T3" fmla="*/ 2 h 40"/>
                <a:gd name="T4" fmla="*/ 2 w 18"/>
                <a:gd name="T5" fmla="*/ 5 h 40"/>
                <a:gd name="T6" fmla="*/ 0 w 18"/>
                <a:gd name="T7" fmla="*/ 8 h 40"/>
                <a:gd name="T8" fmla="*/ 1 w 18"/>
                <a:gd name="T9" fmla="*/ 10 h 40"/>
                <a:gd name="T10" fmla="*/ 2 w 18"/>
                <a:gd name="T11" fmla="*/ 10 h 40"/>
                <a:gd name="T12" fmla="*/ 4 w 18"/>
                <a:gd name="T13" fmla="*/ 7 h 40"/>
                <a:gd name="T14" fmla="*/ 5 w 18"/>
                <a:gd name="T15" fmla="*/ 3 h 40"/>
                <a:gd name="T16" fmla="*/ 6 w 18"/>
                <a:gd name="T17" fmla="*/ 0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40">
                  <a:moveTo>
                    <a:pt x="18" y="0"/>
                  </a:moveTo>
                  <a:lnTo>
                    <a:pt x="13" y="8"/>
                  </a:lnTo>
                  <a:lnTo>
                    <a:pt x="6" y="20"/>
                  </a:lnTo>
                  <a:lnTo>
                    <a:pt x="0" y="32"/>
                  </a:lnTo>
                  <a:lnTo>
                    <a:pt x="1" y="40"/>
                  </a:lnTo>
                  <a:lnTo>
                    <a:pt x="7" y="37"/>
                  </a:lnTo>
                  <a:lnTo>
                    <a:pt x="12" y="26"/>
                  </a:lnTo>
                  <a:lnTo>
                    <a:pt x="16" y="1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Freeform 567"/>
            <p:cNvSpPr>
              <a:spLocks/>
            </p:cNvSpPr>
            <p:nvPr/>
          </p:nvSpPr>
          <p:spPr bwMode="auto">
            <a:xfrm>
              <a:off x="543" y="1415"/>
              <a:ext cx="5" cy="22"/>
            </a:xfrm>
            <a:custGeom>
              <a:avLst/>
              <a:gdLst>
                <a:gd name="T0" fmla="*/ 0 w 10"/>
                <a:gd name="T1" fmla="*/ 0 h 44"/>
                <a:gd name="T2" fmla="*/ 0 w 10"/>
                <a:gd name="T3" fmla="*/ 2 h 44"/>
                <a:gd name="T4" fmla="*/ 0 w 10"/>
                <a:gd name="T5" fmla="*/ 6 h 44"/>
                <a:gd name="T6" fmla="*/ 1 w 10"/>
                <a:gd name="T7" fmla="*/ 10 h 44"/>
                <a:gd name="T8" fmla="*/ 2 w 10"/>
                <a:gd name="T9" fmla="*/ 11 h 44"/>
                <a:gd name="T10" fmla="*/ 3 w 10"/>
                <a:gd name="T11" fmla="*/ 10 h 44"/>
                <a:gd name="T12" fmla="*/ 2 w 10"/>
                <a:gd name="T13" fmla="*/ 6 h 44"/>
                <a:gd name="T14" fmla="*/ 1 w 10"/>
                <a:gd name="T15" fmla="*/ 3 h 44"/>
                <a:gd name="T16" fmla="*/ 0 w 10"/>
                <a:gd name="T17" fmla="*/ 0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" h="44">
                  <a:moveTo>
                    <a:pt x="0" y="0"/>
                  </a:moveTo>
                  <a:lnTo>
                    <a:pt x="0" y="7"/>
                  </a:lnTo>
                  <a:lnTo>
                    <a:pt x="0" y="22"/>
                  </a:lnTo>
                  <a:lnTo>
                    <a:pt x="1" y="38"/>
                  </a:lnTo>
                  <a:lnTo>
                    <a:pt x="6" y="44"/>
                  </a:lnTo>
                  <a:lnTo>
                    <a:pt x="10" y="38"/>
                  </a:lnTo>
                  <a:lnTo>
                    <a:pt x="7" y="24"/>
                  </a:lnTo>
                  <a:lnTo>
                    <a:pt x="3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Freeform 568"/>
            <p:cNvSpPr>
              <a:spLocks/>
            </p:cNvSpPr>
            <p:nvPr/>
          </p:nvSpPr>
          <p:spPr bwMode="auto">
            <a:xfrm>
              <a:off x="521" y="1404"/>
              <a:ext cx="16" cy="20"/>
            </a:xfrm>
            <a:custGeom>
              <a:avLst/>
              <a:gdLst>
                <a:gd name="T0" fmla="*/ 8 w 34"/>
                <a:gd name="T1" fmla="*/ 0 h 39"/>
                <a:gd name="T2" fmla="*/ 6 w 34"/>
                <a:gd name="T3" fmla="*/ 3 h 39"/>
                <a:gd name="T4" fmla="*/ 4 w 34"/>
                <a:gd name="T5" fmla="*/ 7 h 39"/>
                <a:gd name="T6" fmla="*/ 2 w 34"/>
                <a:gd name="T7" fmla="*/ 10 h 39"/>
                <a:gd name="T8" fmla="*/ 0 w 34"/>
                <a:gd name="T9" fmla="*/ 10 h 39"/>
                <a:gd name="T10" fmla="*/ 0 w 34"/>
                <a:gd name="T11" fmla="*/ 8 h 39"/>
                <a:gd name="T12" fmla="*/ 3 w 34"/>
                <a:gd name="T13" fmla="*/ 5 h 39"/>
                <a:gd name="T14" fmla="*/ 6 w 34"/>
                <a:gd name="T15" fmla="*/ 2 h 39"/>
                <a:gd name="T16" fmla="*/ 8 w 34"/>
                <a:gd name="T17" fmla="*/ 0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" h="39">
                  <a:moveTo>
                    <a:pt x="34" y="0"/>
                  </a:moveTo>
                  <a:lnTo>
                    <a:pt x="26" y="12"/>
                  </a:lnTo>
                  <a:lnTo>
                    <a:pt x="17" y="27"/>
                  </a:lnTo>
                  <a:lnTo>
                    <a:pt x="8" y="38"/>
                  </a:lnTo>
                  <a:lnTo>
                    <a:pt x="0" y="39"/>
                  </a:lnTo>
                  <a:lnTo>
                    <a:pt x="2" y="32"/>
                  </a:lnTo>
                  <a:lnTo>
                    <a:pt x="13" y="20"/>
                  </a:lnTo>
                  <a:lnTo>
                    <a:pt x="25" y="7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Freeform 569"/>
            <p:cNvSpPr>
              <a:spLocks/>
            </p:cNvSpPr>
            <p:nvPr/>
          </p:nvSpPr>
          <p:spPr bwMode="auto">
            <a:xfrm>
              <a:off x="523" y="1294"/>
              <a:ext cx="29" cy="6"/>
            </a:xfrm>
            <a:custGeom>
              <a:avLst/>
              <a:gdLst>
                <a:gd name="T0" fmla="*/ 15 w 58"/>
                <a:gd name="T1" fmla="*/ 3 h 12"/>
                <a:gd name="T2" fmla="*/ 13 w 58"/>
                <a:gd name="T3" fmla="*/ 3 h 12"/>
                <a:gd name="T4" fmla="*/ 11 w 58"/>
                <a:gd name="T5" fmla="*/ 3 h 12"/>
                <a:gd name="T6" fmla="*/ 9 w 58"/>
                <a:gd name="T7" fmla="*/ 3 h 12"/>
                <a:gd name="T8" fmla="*/ 6 w 58"/>
                <a:gd name="T9" fmla="*/ 3 h 12"/>
                <a:gd name="T10" fmla="*/ 4 w 58"/>
                <a:gd name="T11" fmla="*/ 3 h 12"/>
                <a:gd name="T12" fmla="*/ 2 w 58"/>
                <a:gd name="T13" fmla="*/ 3 h 12"/>
                <a:gd name="T14" fmla="*/ 1 w 58"/>
                <a:gd name="T15" fmla="*/ 2 h 12"/>
                <a:gd name="T16" fmla="*/ 0 w 58"/>
                <a:gd name="T17" fmla="*/ 1 h 12"/>
                <a:gd name="T18" fmla="*/ 1 w 58"/>
                <a:gd name="T19" fmla="*/ 1 h 12"/>
                <a:gd name="T20" fmla="*/ 2 w 58"/>
                <a:gd name="T21" fmla="*/ 0 h 12"/>
                <a:gd name="T22" fmla="*/ 4 w 58"/>
                <a:gd name="T23" fmla="*/ 0 h 12"/>
                <a:gd name="T24" fmla="*/ 6 w 58"/>
                <a:gd name="T25" fmla="*/ 1 h 12"/>
                <a:gd name="T26" fmla="*/ 8 w 58"/>
                <a:gd name="T27" fmla="*/ 1 h 12"/>
                <a:gd name="T28" fmla="*/ 11 w 58"/>
                <a:gd name="T29" fmla="*/ 2 h 12"/>
                <a:gd name="T30" fmla="*/ 13 w 58"/>
                <a:gd name="T31" fmla="*/ 3 h 12"/>
                <a:gd name="T32" fmla="*/ 15 w 58"/>
                <a:gd name="T33" fmla="*/ 3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12">
                  <a:moveTo>
                    <a:pt x="58" y="10"/>
                  </a:moveTo>
                  <a:lnTo>
                    <a:pt x="52" y="10"/>
                  </a:lnTo>
                  <a:lnTo>
                    <a:pt x="43" y="12"/>
                  </a:lnTo>
                  <a:lnTo>
                    <a:pt x="33" y="12"/>
                  </a:lnTo>
                  <a:lnTo>
                    <a:pt x="24" y="12"/>
                  </a:lnTo>
                  <a:lnTo>
                    <a:pt x="15" y="12"/>
                  </a:lnTo>
                  <a:lnTo>
                    <a:pt x="8" y="10"/>
                  </a:lnTo>
                  <a:lnTo>
                    <a:pt x="3" y="7"/>
                  </a:lnTo>
                  <a:lnTo>
                    <a:pt x="0" y="4"/>
                  </a:lnTo>
                  <a:lnTo>
                    <a:pt x="1" y="1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3" y="3"/>
                  </a:lnTo>
                  <a:lnTo>
                    <a:pt x="32" y="4"/>
                  </a:lnTo>
                  <a:lnTo>
                    <a:pt x="43" y="7"/>
                  </a:lnTo>
                  <a:lnTo>
                    <a:pt x="50" y="9"/>
                  </a:lnTo>
                  <a:lnTo>
                    <a:pt x="58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Freeform 570"/>
            <p:cNvSpPr>
              <a:spLocks/>
            </p:cNvSpPr>
            <p:nvPr/>
          </p:nvSpPr>
          <p:spPr bwMode="auto">
            <a:xfrm>
              <a:off x="528" y="1282"/>
              <a:ext cx="28" cy="10"/>
            </a:xfrm>
            <a:custGeom>
              <a:avLst/>
              <a:gdLst>
                <a:gd name="T0" fmla="*/ 14 w 57"/>
                <a:gd name="T1" fmla="*/ 5 h 20"/>
                <a:gd name="T2" fmla="*/ 12 w 57"/>
                <a:gd name="T3" fmla="*/ 5 h 20"/>
                <a:gd name="T4" fmla="*/ 10 w 57"/>
                <a:gd name="T5" fmla="*/ 5 h 20"/>
                <a:gd name="T6" fmla="*/ 8 w 57"/>
                <a:gd name="T7" fmla="*/ 5 h 20"/>
                <a:gd name="T8" fmla="*/ 6 w 57"/>
                <a:gd name="T9" fmla="*/ 4 h 20"/>
                <a:gd name="T10" fmla="*/ 3 w 57"/>
                <a:gd name="T11" fmla="*/ 4 h 20"/>
                <a:gd name="T12" fmla="*/ 2 w 57"/>
                <a:gd name="T13" fmla="*/ 3 h 20"/>
                <a:gd name="T14" fmla="*/ 0 w 57"/>
                <a:gd name="T15" fmla="*/ 2 h 20"/>
                <a:gd name="T16" fmla="*/ 0 w 57"/>
                <a:gd name="T17" fmla="*/ 1 h 20"/>
                <a:gd name="T18" fmla="*/ 0 w 57"/>
                <a:gd name="T19" fmla="*/ 0 h 20"/>
                <a:gd name="T20" fmla="*/ 2 w 57"/>
                <a:gd name="T21" fmla="*/ 0 h 20"/>
                <a:gd name="T22" fmla="*/ 3 w 57"/>
                <a:gd name="T23" fmla="*/ 1 h 20"/>
                <a:gd name="T24" fmla="*/ 6 w 57"/>
                <a:gd name="T25" fmla="*/ 2 h 20"/>
                <a:gd name="T26" fmla="*/ 8 w 57"/>
                <a:gd name="T27" fmla="*/ 3 h 20"/>
                <a:gd name="T28" fmla="*/ 11 w 57"/>
                <a:gd name="T29" fmla="*/ 4 h 20"/>
                <a:gd name="T30" fmla="*/ 13 w 57"/>
                <a:gd name="T31" fmla="*/ 5 h 20"/>
                <a:gd name="T32" fmla="*/ 14 w 57"/>
                <a:gd name="T33" fmla="*/ 5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7" h="20">
                  <a:moveTo>
                    <a:pt x="57" y="20"/>
                  </a:moveTo>
                  <a:lnTo>
                    <a:pt x="50" y="20"/>
                  </a:lnTo>
                  <a:lnTo>
                    <a:pt x="43" y="18"/>
                  </a:lnTo>
                  <a:lnTo>
                    <a:pt x="34" y="17"/>
                  </a:lnTo>
                  <a:lnTo>
                    <a:pt x="24" y="15"/>
                  </a:lnTo>
                  <a:lnTo>
                    <a:pt x="15" y="14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3"/>
                  </a:lnTo>
                  <a:lnTo>
                    <a:pt x="2" y="0"/>
                  </a:lnTo>
                  <a:lnTo>
                    <a:pt x="8" y="0"/>
                  </a:lnTo>
                  <a:lnTo>
                    <a:pt x="15" y="1"/>
                  </a:lnTo>
                  <a:lnTo>
                    <a:pt x="24" y="6"/>
                  </a:lnTo>
                  <a:lnTo>
                    <a:pt x="35" y="10"/>
                  </a:lnTo>
                  <a:lnTo>
                    <a:pt x="44" y="14"/>
                  </a:lnTo>
                  <a:lnTo>
                    <a:pt x="52" y="18"/>
                  </a:lnTo>
                  <a:lnTo>
                    <a:pt x="57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Freeform 571"/>
            <p:cNvSpPr>
              <a:spLocks/>
            </p:cNvSpPr>
            <p:nvPr/>
          </p:nvSpPr>
          <p:spPr bwMode="auto">
            <a:xfrm>
              <a:off x="515" y="1308"/>
              <a:ext cx="27" cy="6"/>
            </a:xfrm>
            <a:custGeom>
              <a:avLst/>
              <a:gdLst>
                <a:gd name="T0" fmla="*/ 14 w 53"/>
                <a:gd name="T1" fmla="*/ 1 h 12"/>
                <a:gd name="T2" fmla="*/ 13 w 53"/>
                <a:gd name="T3" fmla="*/ 2 h 12"/>
                <a:gd name="T4" fmla="*/ 12 w 53"/>
                <a:gd name="T5" fmla="*/ 3 h 12"/>
                <a:gd name="T6" fmla="*/ 10 w 53"/>
                <a:gd name="T7" fmla="*/ 3 h 12"/>
                <a:gd name="T8" fmla="*/ 8 w 53"/>
                <a:gd name="T9" fmla="*/ 3 h 12"/>
                <a:gd name="T10" fmla="*/ 5 w 53"/>
                <a:gd name="T11" fmla="*/ 3 h 12"/>
                <a:gd name="T12" fmla="*/ 3 w 53"/>
                <a:gd name="T13" fmla="*/ 3 h 12"/>
                <a:gd name="T14" fmla="*/ 1 w 53"/>
                <a:gd name="T15" fmla="*/ 3 h 12"/>
                <a:gd name="T16" fmla="*/ 0 w 53"/>
                <a:gd name="T17" fmla="*/ 1 h 12"/>
                <a:gd name="T18" fmla="*/ 0 w 53"/>
                <a:gd name="T19" fmla="*/ 1 h 12"/>
                <a:gd name="T20" fmla="*/ 1 w 53"/>
                <a:gd name="T21" fmla="*/ 0 h 12"/>
                <a:gd name="T22" fmla="*/ 3 w 53"/>
                <a:gd name="T23" fmla="*/ 0 h 12"/>
                <a:gd name="T24" fmla="*/ 5 w 53"/>
                <a:gd name="T25" fmla="*/ 1 h 12"/>
                <a:gd name="T26" fmla="*/ 7 w 53"/>
                <a:gd name="T27" fmla="*/ 1 h 12"/>
                <a:gd name="T28" fmla="*/ 10 w 53"/>
                <a:gd name="T29" fmla="*/ 1 h 12"/>
                <a:gd name="T30" fmla="*/ 12 w 53"/>
                <a:gd name="T31" fmla="*/ 1 h 12"/>
                <a:gd name="T32" fmla="*/ 14 w 53"/>
                <a:gd name="T33" fmla="*/ 1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3" h="12">
                  <a:moveTo>
                    <a:pt x="53" y="4"/>
                  </a:moveTo>
                  <a:lnTo>
                    <a:pt x="52" y="7"/>
                  </a:lnTo>
                  <a:lnTo>
                    <a:pt x="45" y="9"/>
                  </a:lnTo>
                  <a:lnTo>
                    <a:pt x="38" y="10"/>
                  </a:lnTo>
                  <a:lnTo>
                    <a:pt x="2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3" y="9"/>
                  </a:lnTo>
                  <a:lnTo>
                    <a:pt x="0" y="4"/>
                  </a:lnTo>
                  <a:lnTo>
                    <a:pt x="0" y="1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1"/>
                  </a:lnTo>
                  <a:lnTo>
                    <a:pt x="27" y="3"/>
                  </a:lnTo>
                  <a:lnTo>
                    <a:pt x="38" y="3"/>
                  </a:lnTo>
                  <a:lnTo>
                    <a:pt x="45" y="4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Freeform 572"/>
            <p:cNvSpPr>
              <a:spLocks/>
            </p:cNvSpPr>
            <p:nvPr/>
          </p:nvSpPr>
          <p:spPr bwMode="auto">
            <a:xfrm>
              <a:off x="508" y="1321"/>
              <a:ext cx="31" cy="10"/>
            </a:xfrm>
            <a:custGeom>
              <a:avLst/>
              <a:gdLst>
                <a:gd name="T0" fmla="*/ 15 w 63"/>
                <a:gd name="T1" fmla="*/ 0 h 20"/>
                <a:gd name="T2" fmla="*/ 13 w 63"/>
                <a:gd name="T3" fmla="*/ 1 h 20"/>
                <a:gd name="T4" fmla="*/ 12 w 63"/>
                <a:gd name="T5" fmla="*/ 3 h 20"/>
                <a:gd name="T6" fmla="*/ 9 w 63"/>
                <a:gd name="T7" fmla="*/ 3 h 20"/>
                <a:gd name="T8" fmla="*/ 6 w 63"/>
                <a:gd name="T9" fmla="*/ 4 h 20"/>
                <a:gd name="T10" fmla="*/ 4 w 63"/>
                <a:gd name="T11" fmla="*/ 5 h 20"/>
                <a:gd name="T12" fmla="*/ 2 w 63"/>
                <a:gd name="T13" fmla="*/ 5 h 20"/>
                <a:gd name="T14" fmla="*/ 0 w 63"/>
                <a:gd name="T15" fmla="*/ 5 h 20"/>
                <a:gd name="T16" fmla="*/ 0 w 63"/>
                <a:gd name="T17" fmla="*/ 4 h 20"/>
                <a:gd name="T18" fmla="*/ 0 w 63"/>
                <a:gd name="T19" fmla="*/ 3 h 20"/>
                <a:gd name="T20" fmla="*/ 1 w 63"/>
                <a:gd name="T21" fmla="*/ 2 h 20"/>
                <a:gd name="T22" fmla="*/ 4 w 63"/>
                <a:gd name="T23" fmla="*/ 2 h 20"/>
                <a:gd name="T24" fmla="*/ 6 w 63"/>
                <a:gd name="T25" fmla="*/ 1 h 20"/>
                <a:gd name="T26" fmla="*/ 9 w 63"/>
                <a:gd name="T27" fmla="*/ 1 h 20"/>
                <a:gd name="T28" fmla="*/ 12 w 63"/>
                <a:gd name="T29" fmla="*/ 1 h 20"/>
                <a:gd name="T30" fmla="*/ 14 w 63"/>
                <a:gd name="T31" fmla="*/ 1 h 20"/>
                <a:gd name="T32" fmla="*/ 15 w 63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3" h="20">
                  <a:moveTo>
                    <a:pt x="63" y="0"/>
                  </a:moveTo>
                  <a:lnTo>
                    <a:pt x="55" y="4"/>
                  </a:lnTo>
                  <a:lnTo>
                    <a:pt x="48" y="9"/>
                  </a:lnTo>
                  <a:lnTo>
                    <a:pt x="37" y="12"/>
                  </a:lnTo>
                  <a:lnTo>
                    <a:pt x="26" y="16"/>
                  </a:lnTo>
                  <a:lnTo>
                    <a:pt x="17" y="18"/>
                  </a:lnTo>
                  <a:lnTo>
                    <a:pt x="8" y="20"/>
                  </a:lnTo>
                  <a:lnTo>
                    <a:pt x="3" y="18"/>
                  </a:lnTo>
                  <a:lnTo>
                    <a:pt x="0" y="15"/>
                  </a:lnTo>
                  <a:lnTo>
                    <a:pt x="2" y="10"/>
                  </a:lnTo>
                  <a:lnTo>
                    <a:pt x="6" y="7"/>
                  </a:lnTo>
                  <a:lnTo>
                    <a:pt x="16" y="6"/>
                  </a:lnTo>
                  <a:lnTo>
                    <a:pt x="26" y="4"/>
                  </a:lnTo>
                  <a:lnTo>
                    <a:pt x="37" y="4"/>
                  </a:lnTo>
                  <a:lnTo>
                    <a:pt x="48" y="3"/>
                  </a:lnTo>
                  <a:lnTo>
                    <a:pt x="57" y="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Freeform 573"/>
            <p:cNvSpPr>
              <a:spLocks/>
            </p:cNvSpPr>
            <p:nvPr/>
          </p:nvSpPr>
          <p:spPr bwMode="auto">
            <a:xfrm>
              <a:off x="499" y="1336"/>
              <a:ext cx="35" cy="11"/>
            </a:xfrm>
            <a:custGeom>
              <a:avLst/>
              <a:gdLst>
                <a:gd name="T0" fmla="*/ 18 w 68"/>
                <a:gd name="T1" fmla="*/ 0 h 23"/>
                <a:gd name="T2" fmla="*/ 16 w 68"/>
                <a:gd name="T3" fmla="*/ 0 h 23"/>
                <a:gd name="T4" fmla="*/ 13 w 68"/>
                <a:gd name="T5" fmla="*/ 1 h 23"/>
                <a:gd name="T6" fmla="*/ 11 w 68"/>
                <a:gd name="T7" fmla="*/ 3 h 23"/>
                <a:gd name="T8" fmla="*/ 8 w 68"/>
                <a:gd name="T9" fmla="*/ 4 h 23"/>
                <a:gd name="T10" fmla="*/ 5 w 68"/>
                <a:gd name="T11" fmla="*/ 5 h 23"/>
                <a:gd name="T12" fmla="*/ 2 w 68"/>
                <a:gd name="T13" fmla="*/ 5 h 23"/>
                <a:gd name="T14" fmla="*/ 1 w 68"/>
                <a:gd name="T15" fmla="*/ 5 h 23"/>
                <a:gd name="T16" fmla="*/ 0 w 68"/>
                <a:gd name="T17" fmla="*/ 4 h 23"/>
                <a:gd name="T18" fmla="*/ 1 w 68"/>
                <a:gd name="T19" fmla="*/ 3 h 23"/>
                <a:gd name="T20" fmla="*/ 3 w 68"/>
                <a:gd name="T21" fmla="*/ 2 h 23"/>
                <a:gd name="T22" fmla="*/ 5 w 68"/>
                <a:gd name="T23" fmla="*/ 1 h 23"/>
                <a:gd name="T24" fmla="*/ 8 w 68"/>
                <a:gd name="T25" fmla="*/ 1 h 23"/>
                <a:gd name="T26" fmla="*/ 12 w 68"/>
                <a:gd name="T27" fmla="*/ 1 h 23"/>
                <a:gd name="T28" fmla="*/ 14 w 68"/>
                <a:gd name="T29" fmla="*/ 0 h 23"/>
                <a:gd name="T30" fmla="*/ 17 w 68"/>
                <a:gd name="T31" fmla="*/ 0 h 23"/>
                <a:gd name="T32" fmla="*/ 18 w 6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8" h="23">
                  <a:moveTo>
                    <a:pt x="68" y="0"/>
                  </a:moveTo>
                  <a:lnTo>
                    <a:pt x="62" y="3"/>
                  </a:lnTo>
                  <a:lnTo>
                    <a:pt x="51" y="7"/>
                  </a:lnTo>
                  <a:lnTo>
                    <a:pt x="41" y="12"/>
                  </a:lnTo>
                  <a:lnTo>
                    <a:pt x="29" y="17"/>
                  </a:lnTo>
                  <a:lnTo>
                    <a:pt x="18" y="20"/>
                  </a:lnTo>
                  <a:lnTo>
                    <a:pt x="7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3" y="13"/>
                  </a:lnTo>
                  <a:lnTo>
                    <a:pt x="10" y="10"/>
                  </a:lnTo>
                  <a:lnTo>
                    <a:pt x="19" y="7"/>
                  </a:lnTo>
                  <a:lnTo>
                    <a:pt x="32" y="6"/>
                  </a:lnTo>
                  <a:lnTo>
                    <a:pt x="44" y="4"/>
                  </a:lnTo>
                  <a:lnTo>
                    <a:pt x="55" y="3"/>
                  </a:lnTo>
                  <a:lnTo>
                    <a:pt x="64" y="1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Freeform 574"/>
            <p:cNvSpPr>
              <a:spLocks/>
            </p:cNvSpPr>
            <p:nvPr/>
          </p:nvSpPr>
          <p:spPr bwMode="auto">
            <a:xfrm>
              <a:off x="497" y="1363"/>
              <a:ext cx="37" cy="18"/>
            </a:xfrm>
            <a:custGeom>
              <a:avLst/>
              <a:gdLst>
                <a:gd name="T0" fmla="*/ 19 w 73"/>
                <a:gd name="T1" fmla="*/ 0 h 37"/>
                <a:gd name="T2" fmla="*/ 17 w 73"/>
                <a:gd name="T3" fmla="*/ 1 h 37"/>
                <a:gd name="T4" fmla="*/ 14 w 73"/>
                <a:gd name="T5" fmla="*/ 3 h 37"/>
                <a:gd name="T6" fmla="*/ 12 w 73"/>
                <a:gd name="T7" fmla="*/ 5 h 37"/>
                <a:gd name="T8" fmla="*/ 9 w 73"/>
                <a:gd name="T9" fmla="*/ 7 h 37"/>
                <a:gd name="T10" fmla="*/ 6 w 73"/>
                <a:gd name="T11" fmla="*/ 8 h 37"/>
                <a:gd name="T12" fmla="*/ 3 w 73"/>
                <a:gd name="T13" fmla="*/ 9 h 37"/>
                <a:gd name="T14" fmla="*/ 2 w 73"/>
                <a:gd name="T15" fmla="*/ 9 h 37"/>
                <a:gd name="T16" fmla="*/ 0 w 73"/>
                <a:gd name="T17" fmla="*/ 8 h 37"/>
                <a:gd name="T18" fmla="*/ 1 w 73"/>
                <a:gd name="T19" fmla="*/ 7 h 37"/>
                <a:gd name="T20" fmla="*/ 3 w 73"/>
                <a:gd name="T21" fmla="*/ 6 h 37"/>
                <a:gd name="T22" fmla="*/ 5 w 73"/>
                <a:gd name="T23" fmla="*/ 5 h 37"/>
                <a:gd name="T24" fmla="*/ 8 w 73"/>
                <a:gd name="T25" fmla="*/ 4 h 37"/>
                <a:gd name="T26" fmla="*/ 12 w 73"/>
                <a:gd name="T27" fmla="*/ 3 h 37"/>
                <a:gd name="T28" fmla="*/ 15 w 73"/>
                <a:gd name="T29" fmla="*/ 2 h 37"/>
                <a:gd name="T30" fmla="*/ 17 w 73"/>
                <a:gd name="T31" fmla="*/ 1 h 37"/>
                <a:gd name="T32" fmla="*/ 19 w 73"/>
                <a:gd name="T33" fmla="*/ 0 h 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37">
                  <a:moveTo>
                    <a:pt x="73" y="0"/>
                  </a:moveTo>
                  <a:lnTo>
                    <a:pt x="66" y="6"/>
                  </a:lnTo>
                  <a:lnTo>
                    <a:pt x="56" y="14"/>
                  </a:lnTo>
                  <a:lnTo>
                    <a:pt x="46" y="22"/>
                  </a:lnTo>
                  <a:lnTo>
                    <a:pt x="34" y="28"/>
                  </a:lnTo>
                  <a:lnTo>
                    <a:pt x="21" y="32"/>
                  </a:lnTo>
                  <a:lnTo>
                    <a:pt x="12" y="37"/>
                  </a:lnTo>
                  <a:lnTo>
                    <a:pt x="5" y="37"/>
                  </a:lnTo>
                  <a:lnTo>
                    <a:pt x="0" y="35"/>
                  </a:lnTo>
                  <a:lnTo>
                    <a:pt x="2" y="31"/>
                  </a:lnTo>
                  <a:lnTo>
                    <a:pt x="9" y="26"/>
                  </a:lnTo>
                  <a:lnTo>
                    <a:pt x="20" y="22"/>
                  </a:lnTo>
                  <a:lnTo>
                    <a:pt x="32" y="17"/>
                  </a:lnTo>
                  <a:lnTo>
                    <a:pt x="46" y="14"/>
                  </a:lnTo>
                  <a:lnTo>
                    <a:pt x="58" y="9"/>
                  </a:lnTo>
                  <a:lnTo>
                    <a:pt x="67" y="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Freeform 575"/>
            <p:cNvSpPr>
              <a:spLocks/>
            </p:cNvSpPr>
            <p:nvPr/>
          </p:nvSpPr>
          <p:spPr bwMode="auto">
            <a:xfrm>
              <a:off x="503" y="1392"/>
              <a:ext cx="34" cy="22"/>
            </a:xfrm>
            <a:custGeom>
              <a:avLst/>
              <a:gdLst>
                <a:gd name="T0" fmla="*/ 17 w 67"/>
                <a:gd name="T1" fmla="*/ 0 h 45"/>
                <a:gd name="T2" fmla="*/ 16 w 67"/>
                <a:gd name="T3" fmla="*/ 1 h 45"/>
                <a:gd name="T4" fmla="*/ 14 w 67"/>
                <a:gd name="T5" fmla="*/ 3 h 45"/>
                <a:gd name="T6" fmla="*/ 11 w 67"/>
                <a:gd name="T7" fmla="*/ 5 h 45"/>
                <a:gd name="T8" fmla="*/ 8 w 67"/>
                <a:gd name="T9" fmla="*/ 7 h 45"/>
                <a:gd name="T10" fmla="*/ 6 w 67"/>
                <a:gd name="T11" fmla="*/ 9 h 45"/>
                <a:gd name="T12" fmla="*/ 3 w 67"/>
                <a:gd name="T13" fmla="*/ 10 h 45"/>
                <a:gd name="T14" fmla="*/ 2 w 67"/>
                <a:gd name="T15" fmla="*/ 11 h 45"/>
                <a:gd name="T16" fmla="*/ 0 w 67"/>
                <a:gd name="T17" fmla="*/ 10 h 45"/>
                <a:gd name="T18" fmla="*/ 1 w 67"/>
                <a:gd name="T19" fmla="*/ 9 h 45"/>
                <a:gd name="T20" fmla="*/ 2 w 67"/>
                <a:gd name="T21" fmla="*/ 8 h 45"/>
                <a:gd name="T22" fmla="*/ 5 w 67"/>
                <a:gd name="T23" fmla="*/ 6 h 45"/>
                <a:gd name="T24" fmla="*/ 8 w 67"/>
                <a:gd name="T25" fmla="*/ 5 h 45"/>
                <a:gd name="T26" fmla="*/ 11 w 67"/>
                <a:gd name="T27" fmla="*/ 3 h 45"/>
                <a:gd name="T28" fmla="*/ 14 w 67"/>
                <a:gd name="T29" fmla="*/ 2 h 45"/>
                <a:gd name="T30" fmla="*/ 16 w 67"/>
                <a:gd name="T31" fmla="*/ 0 h 45"/>
                <a:gd name="T32" fmla="*/ 17 w 67"/>
                <a:gd name="T33" fmla="*/ 0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" h="45">
                  <a:moveTo>
                    <a:pt x="67" y="0"/>
                  </a:moveTo>
                  <a:lnTo>
                    <a:pt x="63" y="6"/>
                  </a:lnTo>
                  <a:lnTo>
                    <a:pt x="54" y="14"/>
                  </a:lnTo>
                  <a:lnTo>
                    <a:pt x="43" y="22"/>
                  </a:lnTo>
                  <a:lnTo>
                    <a:pt x="32" y="31"/>
                  </a:lnTo>
                  <a:lnTo>
                    <a:pt x="22" y="37"/>
                  </a:lnTo>
                  <a:lnTo>
                    <a:pt x="11" y="43"/>
                  </a:lnTo>
                  <a:lnTo>
                    <a:pt x="5" y="45"/>
                  </a:lnTo>
                  <a:lnTo>
                    <a:pt x="0" y="43"/>
                  </a:lnTo>
                  <a:lnTo>
                    <a:pt x="2" y="38"/>
                  </a:lnTo>
                  <a:lnTo>
                    <a:pt x="8" y="32"/>
                  </a:lnTo>
                  <a:lnTo>
                    <a:pt x="17" y="26"/>
                  </a:lnTo>
                  <a:lnTo>
                    <a:pt x="29" y="20"/>
                  </a:lnTo>
                  <a:lnTo>
                    <a:pt x="43" y="14"/>
                  </a:lnTo>
                  <a:lnTo>
                    <a:pt x="54" y="8"/>
                  </a:lnTo>
                  <a:lnTo>
                    <a:pt x="63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Freeform 576"/>
            <p:cNvSpPr>
              <a:spLocks/>
            </p:cNvSpPr>
            <p:nvPr/>
          </p:nvSpPr>
          <p:spPr bwMode="auto">
            <a:xfrm>
              <a:off x="502" y="1349"/>
              <a:ext cx="30" cy="19"/>
            </a:xfrm>
            <a:custGeom>
              <a:avLst/>
              <a:gdLst>
                <a:gd name="T0" fmla="*/ 15 w 61"/>
                <a:gd name="T1" fmla="*/ 0 h 38"/>
                <a:gd name="T2" fmla="*/ 14 w 61"/>
                <a:gd name="T3" fmla="*/ 1 h 38"/>
                <a:gd name="T4" fmla="*/ 11 w 61"/>
                <a:gd name="T5" fmla="*/ 3 h 38"/>
                <a:gd name="T6" fmla="*/ 9 w 61"/>
                <a:gd name="T7" fmla="*/ 5 h 38"/>
                <a:gd name="T8" fmla="*/ 7 w 61"/>
                <a:gd name="T9" fmla="*/ 7 h 38"/>
                <a:gd name="T10" fmla="*/ 4 w 61"/>
                <a:gd name="T11" fmla="*/ 8 h 38"/>
                <a:gd name="T12" fmla="*/ 2 w 61"/>
                <a:gd name="T13" fmla="*/ 9 h 38"/>
                <a:gd name="T14" fmla="*/ 0 w 61"/>
                <a:gd name="T15" fmla="*/ 10 h 38"/>
                <a:gd name="T16" fmla="*/ 0 w 61"/>
                <a:gd name="T17" fmla="*/ 9 h 38"/>
                <a:gd name="T18" fmla="*/ 0 w 61"/>
                <a:gd name="T19" fmla="*/ 8 h 38"/>
                <a:gd name="T20" fmla="*/ 2 w 61"/>
                <a:gd name="T21" fmla="*/ 6 h 38"/>
                <a:gd name="T22" fmla="*/ 4 w 61"/>
                <a:gd name="T23" fmla="*/ 5 h 38"/>
                <a:gd name="T24" fmla="*/ 7 w 61"/>
                <a:gd name="T25" fmla="*/ 4 h 38"/>
                <a:gd name="T26" fmla="*/ 9 w 61"/>
                <a:gd name="T27" fmla="*/ 3 h 38"/>
                <a:gd name="T28" fmla="*/ 12 w 61"/>
                <a:gd name="T29" fmla="*/ 2 h 38"/>
                <a:gd name="T30" fmla="*/ 14 w 61"/>
                <a:gd name="T31" fmla="*/ 1 h 38"/>
                <a:gd name="T32" fmla="*/ 15 w 61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1" h="38">
                  <a:moveTo>
                    <a:pt x="61" y="0"/>
                  </a:moveTo>
                  <a:lnTo>
                    <a:pt x="57" y="4"/>
                  </a:lnTo>
                  <a:lnTo>
                    <a:pt x="47" y="10"/>
                  </a:lnTo>
                  <a:lnTo>
                    <a:pt x="38" y="18"/>
                  </a:lnTo>
                  <a:lnTo>
                    <a:pt x="28" y="26"/>
                  </a:lnTo>
                  <a:lnTo>
                    <a:pt x="18" y="32"/>
                  </a:lnTo>
                  <a:lnTo>
                    <a:pt x="9" y="36"/>
                  </a:lnTo>
                  <a:lnTo>
                    <a:pt x="3" y="38"/>
                  </a:lnTo>
                  <a:lnTo>
                    <a:pt x="0" y="35"/>
                  </a:lnTo>
                  <a:lnTo>
                    <a:pt x="2" y="30"/>
                  </a:lnTo>
                  <a:lnTo>
                    <a:pt x="8" y="24"/>
                  </a:lnTo>
                  <a:lnTo>
                    <a:pt x="17" y="20"/>
                  </a:lnTo>
                  <a:lnTo>
                    <a:pt x="28" y="15"/>
                  </a:lnTo>
                  <a:lnTo>
                    <a:pt x="38" y="10"/>
                  </a:lnTo>
                  <a:lnTo>
                    <a:pt x="49" y="6"/>
                  </a:lnTo>
                  <a:lnTo>
                    <a:pt x="57" y="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Freeform 577"/>
            <p:cNvSpPr>
              <a:spLocks/>
            </p:cNvSpPr>
            <p:nvPr/>
          </p:nvSpPr>
          <p:spPr bwMode="auto">
            <a:xfrm>
              <a:off x="530" y="1350"/>
              <a:ext cx="45" cy="29"/>
            </a:xfrm>
            <a:custGeom>
              <a:avLst/>
              <a:gdLst>
                <a:gd name="T0" fmla="*/ 23 w 90"/>
                <a:gd name="T1" fmla="*/ 14 h 58"/>
                <a:gd name="T2" fmla="*/ 22 w 90"/>
                <a:gd name="T3" fmla="*/ 15 h 58"/>
                <a:gd name="T4" fmla="*/ 19 w 90"/>
                <a:gd name="T5" fmla="*/ 14 h 58"/>
                <a:gd name="T6" fmla="*/ 16 w 90"/>
                <a:gd name="T7" fmla="*/ 13 h 58"/>
                <a:gd name="T8" fmla="*/ 12 w 90"/>
                <a:gd name="T9" fmla="*/ 11 h 58"/>
                <a:gd name="T10" fmla="*/ 8 w 90"/>
                <a:gd name="T11" fmla="*/ 8 h 58"/>
                <a:gd name="T12" fmla="*/ 4 w 90"/>
                <a:gd name="T13" fmla="*/ 5 h 58"/>
                <a:gd name="T14" fmla="*/ 2 w 90"/>
                <a:gd name="T15" fmla="*/ 3 h 58"/>
                <a:gd name="T16" fmla="*/ 0 w 90"/>
                <a:gd name="T17" fmla="*/ 0 h 58"/>
                <a:gd name="T18" fmla="*/ 2 w 90"/>
                <a:gd name="T19" fmla="*/ 1 h 58"/>
                <a:gd name="T20" fmla="*/ 5 w 90"/>
                <a:gd name="T21" fmla="*/ 3 h 58"/>
                <a:gd name="T22" fmla="*/ 9 w 90"/>
                <a:gd name="T23" fmla="*/ 5 h 58"/>
                <a:gd name="T24" fmla="*/ 13 w 90"/>
                <a:gd name="T25" fmla="*/ 7 h 58"/>
                <a:gd name="T26" fmla="*/ 17 w 90"/>
                <a:gd name="T27" fmla="*/ 10 h 58"/>
                <a:gd name="T28" fmla="*/ 20 w 90"/>
                <a:gd name="T29" fmla="*/ 12 h 58"/>
                <a:gd name="T30" fmla="*/ 22 w 90"/>
                <a:gd name="T31" fmla="*/ 13 h 58"/>
                <a:gd name="T32" fmla="*/ 23 w 90"/>
                <a:gd name="T33" fmla="*/ 14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0" h="58">
                  <a:moveTo>
                    <a:pt x="90" y="56"/>
                  </a:moveTo>
                  <a:lnTo>
                    <a:pt x="85" y="58"/>
                  </a:lnTo>
                  <a:lnTo>
                    <a:pt x="74" y="55"/>
                  </a:lnTo>
                  <a:lnTo>
                    <a:pt x="61" y="49"/>
                  </a:lnTo>
                  <a:lnTo>
                    <a:pt x="45" y="41"/>
                  </a:lnTo>
                  <a:lnTo>
                    <a:pt x="30" y="30"/>
                  </a:lnTo>
                  <a:lnTo>
                    <a:pt x="16" y="20"/>
                  </a:lnTo>
                  <a:lnTo>
                    <a:pt x="6" y="9"/>
                  </a:lnTo>
                  <a:lnTo>
                    <a:pt x="0" y="0"/>
                  </a:lnTo>
                  <a:lnTo>
                    <a:pt x="7" y="4"/>
                  </a:lnTo>
                  <a:lnTo>
                    <a:pt x="18" y="10"/>
                  </a:lnTo>
                  <a:lnTo>
                    <a:pt x="33" y="18"/>
                  </a:lnTo>
                  <a:lnTo>
                    <a:pt x="50" y="27"/>
                  </a:lnTo>
                  <a:lnTo>
                    <a:pt x="65" y="38"/>
                  </a:lnTo>
                  <a:lnTo>
                    <a:pt x="79" y="46"/>
                  </a:lnTo>
                  <a:lnTo>
                    <a:pt x="87" y="52"/>
                  </a:lnTo>
                  <a:lnTo>
                    <a:pt x="90" y="5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Freeform 578"/>
            <p:cNvSpPr>
              <a:spLocks/>
            </p:cNvSpPr>
            <p:nvPr/>
          </p:nvSpPr>
          <p:spPr bwMode="auto">
            <a:xfrm>
              <a:off x="532" y="1374"/>
              <a:ext cx="35" cy="24"/>
            </a:xfrm>
            <a:custGeom>
              <a:avLst/>
              <a:gdLst>
                <a:gd name="T0" fmla="*/ 18 w 70"/>
                <a:gd name="T1" fmla="*/ 12 h 49"/>
                <a:gd name="T2" fmla="*/ 17 w 70"/>
                <a:gd name="T3" fmla="*/ 12 h 49"/>
                <a:gd name="T4" fmla="*/ 15 w 70"/>
                <a:gd name="T5" fmla="*/ 11 h 49"/>
                <a:gd name="T6" fmla="*/ 13 w 70"/>
                <a:gd name="T7" fmla="*/ 10 h 49"/>
                <a:gd name="T8" fmla="*/ 10 w 70"/>
                <a:gd name="T9" fmla="*/ 9 h 49"/>
                <a:gd name="T10" fmla="*/ 7 w 70"/>
                <a:gd name="T11" fmla="*/ 7 h 49"/>
                <a:gd name="T12" fmla="*/ 4 w 70"/>
                <a:gd name="T13" fmla="*/ 5 h 49"/>
                <a:gd name="T14" fmla="*/ 2 w 70"/>
                <a:gd name="T15" fmla="*/ 2 h 49"/>
                <a:gd name="T16" fmla="*/ 0 w 70"/>
                <a:gd name="T17" fmla="*/ 0 h 49"/>
                <a:gd name="T18" fmla="*/ 2 w 70"/>
                <a:gd name="T19" fmla="*/ 1 h 49"/>
                <a:gd name="T20" fmla="*/ 5 w 70"/>
                <a:gd name="T21" fmla="*/ 3 h 49"/>
                <a:gd name="T22" fmla="*/ 8 w 70"/>
                <a:gd name="T23" fmla="*/ 5 h 49"/>
                <a:gd name="T24" fmla="*/ 11 w 70"/>
                <a:gd name="T25" fmla="*/ 7 h 49"/>
                <a:gd name="T26" fmla="*/ 14 w 70"/>
                <a:gd name="T27" fmla="*/ 8 h 49"/>
                <a:gd name="T28" fmla="*/ 16 w 70"/>
                <a:gd name="T29" fmla="*/ 10 h 49"/>
                <a:gd name="T30" fmla="*/ 18 w 70"/>
                <a:gd name="T31" fmla="*/ 11 h 49"/>
                <a:gd name="T32" fmla="*/ 18 w 70"/>
                <a:gd name="T33" fmla="*/ 12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0" h="49">
                  <a:moveTo>
                    <a:pt x="70" y="49"/>
                  </a:moveTo>
                  <a:lnTo>
                    <a:pt x="67" y="49"/>
                  </a:lnTo>
                  <a:lnTo>
                    <a:pt x="60" y="47"/>
                  </a:lnTo>
                  <a:lnTo>
                    <a:pt x="49" y="43"/>
                  </a:lnTo>
                  <a:lnTo>
                    <a:pt x="38" y="37"/>
                  </a:lnTo>
                  <a:lnTo>
                    <a:pt x="26" y="29"/>
                  </a:lnTo>
                  <a:lnTo>
                    <a:pt x="15" y="20"/>
                  </a:lnTo>
                  <a:lnTo>
                    <a:pt x="6" y="11"/>
                  </a:lnTo>
                  <a:lnTo>
                    <a:pt x="0" y="0"/>
                  </a:lnTo>
                  <a:lnTo>
                    <a:pt x="8" y="6"/>
                  </a:lnTo>
                  <a:lnTo>
                    <a:pt x="19" y="12"/>
                  </a:lnTo>
                  <a:lnTo>
                    <a:pt x="29" y="20"/>
                  </a:lnTo>
                  <a:lnTo>
                    <a:pt x="43" y="28"/>
                  </a:lnTo>
                  <a:lnTo>
                    <a:pt x="54" y="35"/>
                  </a:lnTo>
                  <a:lnTo>
                    <a:pt x="63" y="41"/>
                  </a:lnTo>
                  <a:lnTo>
                    <a:pt x="69" y="46"/>
                  </a:lnTo>
                  <a:lnTo>
                    <a:pt x="7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Freeform 579"/>
            <p:cNvSpPr>
              <a:spLocks/>
            </p:cNvSpPr>
            <p:nvPr/>
          </p:nvSpPr>
          <p:spPr bwMode="auto">
            <a:xfrm>
              <a:off x="500" y="1377"/>
              <a:ext cx="34" cy="21"/>
            </a:xfrm>
            <a:custGeom>
              <a:avLst/>
              <a:gdLst>
                <a:gd name="T0" fmla="*/ 17 w 69"/>
                <a:gd name="T1" fmla="*/ 0 h 43"/>
                <a:gd name="T2" fmla="*/ 16 w 69"/>
                <a:gd name="T3" fmla="*/ 1 h 43"/>
                <a:gd name="T4" fmla="*/ 13 w 69"/>
                <a:gd name="T5" fmla="*/ 3 h 43"/>
                <a:gd name="T6" fmla="*/ 11 w 69"/>
                <a:gd name="T7" fmla="*/ 5 h 43"/>
                <a:gd name="T8" fmla="*/ 8 w 69"/>
                <a:gd name="T9" fmla="*/ 7 h 43"/>
                <a:gd name="T10" fmla="*/ 5 w 69"/>
                <a:gd name="T11" fmla="*/ 9 h 43"/>
                <a:gd name="T12" fmla="*/ 3 w 69"/>
                <a:gd name="T13" fmla="*/ 10 h 43"/>
                <a:gd name="T14" fmla="*/ 1 w 69"/>
                <a:gd name="T15" fmla="*/ 10 h 43"/>
                <a:gd name="T16" fmla="*/ 0 w 69"/>
                <a:gd name="T17" fmla="*/ 10 h 43"/>
                <a:gd name="T18" fmla="*/ 0 w 69"/>
                <a:gd name="T19" fmla="*/ 9 h 43"/>
                <a:gd name="T20" fmla="*/ 2 w 69"/>
                <a:gd name="T21" fmla="*/ 8 h 43"/>
                <a:gd name="T22" fmla="*/ 4 w 69"/>
                <a:gd name="T23" fmla="*/ 6 h 43"/>
                <a:gd name="T24" fmla="*/ 7 w 69"/>
                <a:gd name="T25" fmla="*/ 5 h 43"/>
                <a:gd name="T26" fmla="*/ 11 w 69"/>
                <a:gd name="T27" fmla="*/ 3 h 43"/>
                <a:gd name="T28" fmla="*/ 13 w 69"/>
                <a:gd name="T29" fmla="*/ 2 h 43"/>
                <a:gd name="T30" fmla="*/ 16 w 69"/>
                <a:gd name="T31" fmla="*/ 0 h 43"/>
                <a:gd name="T32" fmla="*/ 17 w 69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43">
                  <a:moveTo>
                    <a:pt x="69" y="0"/>
                  </a:moveTo>
                  <a:lnTo>
                    <a:pt x="64" y="6"/>
                  </a:lnTo>
                  <a:lnTo>
                    <a:pt x="55" y="14"/>
                  </a:lnTo>
                  <a:lnTo>
                    <a:pt x="44" y="22"/>
                  </a:lnTo>
                  <a:lnTo>
                    <a:pt x="34" y="29"/>
                  </a:lnTo>
                  <a:lnTo>
                    <a:pt x="21" y="37"/>
                  </a:lnTo>
                  <a:lnTo>
                    <a:pt x="12" y="41"/>
                  </a:lnTo>
                  <a:lnTo>
                    <a:pt x="5" y="43"/>
                  </a:lnTo>
                  <a:lnTo>
                    <a:pt x="0" y="41"/>
                  </a:lnTo>
                  <a:lnTo>
                    <a:pt x="2" y="37"/>
                  </a:lnTo>
                  <a:lnTo>
                    <a:pt x="8" y="32"/>
                  </a:lnTo>
                  <a:lnTo>
                    <a:pt x="18" y="26"/>
                  </a:lnTo>
                  <a:lnTo>
                    <a:pt x="31" y="20"/>
                  </a:lnTo>
                  <a:lnTo>
                    <a:pt x="44" y="14"/>
                  </a:lnTo>
                  <a:lnTo>
                    <a:pt x="55" y="8"/>
                  </a:lnTo>
                  <a:lnTo>
                    <a:pt x="64" y="3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Freeform 580"/>
            <p:cNvSpPr>
              <a:spLocks/>
            </p:cNvSpPr>
            <p:nvPr/>
          </p:nvSpPr>
          <p:spPr bwMode="auto">
            <a:xfrm>
              <a:off x="382" y="396"/>
              <a:ext cx="336" cy="333"/>
            </a:xfrm>
            <a:custGeom>
              <a:avLst/>
              <a:gdLst>
                <a:gd name="T0" fmla="*/ 66 w 673"/>
                <a:gd name="T1" fmla="*/ 39 h 664"/>
                <a:gd name="T2" fmla="*/ 46 w 673"/>
                <a:gd name="T3" fmla="*/ 25 h 664"/>
                <a:gd name="T4" fmla="*/ 19 w 673"/>
                <a:gd name="T5" fmla="*/ 19 h 664"/>
                <a:gd name="T6" fmla="*/ 9 w 673"/>
                <a:gd name="T7" fmla="*/ 16 h 664"/>
                <a:gd name="T8" fmla="*/ 16 w 673"/>
                <a:gd name="T9" fmla="*/ 38 h 664"/>
                <a:gd name="T10" fmla="*/ 26 w 673"/>
                <a:gd name="T11" fmla="*/ 58 h 664"/>
                <a:gd name="T12" fmla="*/ 46 w 673"/>
                <a:gd name="T13" fmla="*/ 71 h 664"/>
                <a:gd name="T14" fmla="*/ 62 w 673"/>
                <a:gd name="T15" fmla="*/ 79 h 664"/>
                <a:gd name="T16" fmla="*/ 55 w 673"/>
                <a:gd name="T17" fmla="*/ 82 h 664"/>
                <a:gd name="T18" fmla="*/ 42 w 673"/>
                <a:gd name="T19" fmla="*/ 80 h 664"/>
                <a:gd name="T20" fmla="*/ 25 w 673"/>
                <a:gd name="T21" fmla="*/ 88 h 664"/>
                <a:gd name="T22" fmla="*/ 14 w 673"/>
                <a:gd name="T23" fmla="*/ 103 h 664"/>
                <a:gd name="T24" fmla="*/ 2 w 673"/>
                <a:gd name="T25" fmla="*/ 111 h 664"/>
                <a:gd name="T26" fmla="*/ 4 w 673"/>
                <a:gd name="T27" fmla="*/ 116 h 664"/>
                <a:gd name="T28" fmla="*/ 14 w 673"/>
                <a:gd name="T29" fmla="*/ 121 h 664"/>
                <a:gd name="T30" fmla="*/ 34 w 673"/>
                <a:gd name="T31" fmla="*/ 124 h 664"/>
                <a:gd name="T32" fmla="*/ 58 w 673"/>
                <a:gd name="T33" fmla="*/ 109 h 664"/>
                <a:gd name="T34" fmla="*/ 63 w 673"/>
                <a:gd name="T35" fmla="*/ 98 h 664"/>
                <a:gd name="T36" fmla="*/ 70 w 673"/>
                <a:gd name="T37" fmla="*/ 88 h 664"/>
                <a:gd name="T38" fmla="*/ 74 w 673"/>
                <a:gd name="T39" fmla="*/ 92 h 664"/>
                <a:gd name="T40" fmla="*/ 67 w 673"/>
                <a:gd name="T41" fmla="*/ 107 h 664"/>
                <a:gd name="T42" fmla="*/ 55 w 673"/>
                <a:gd name="T43" fmla="*/ 116 h 664"/>
                <a:gd name="T44" fmla="*/ 47 w 673"/>
                <a:gd name="T45" fmla="*/ 133 h 664"/>
                <a:gd name="T46" fmla="*/ 48 w 673"/>
                <a:gd name="T47" fmla="*/ 148 h 664"/>
                <a:gd name="T48" fmla="*/ 46 w 673"/>
                <a:gd name="T49" fmla="*/ 164 h 664"/>
                <a:gd name="T50" fmla="*/ 61 w 673"/>
                <a:gd name="T51" fmla="*/ 164 h 664"/>
                <a:gd name="T52" fmla="*/ 90 w 673"/>
                <a:gd name="T53" fmla="*/ 128 h 664"/>
                <a:gd name="T54" fmla="*/ 82 w 673"/>
                <a:gd name="T55" fmla="*/ 100 h 664"/>
                <a:gd name="T56" fmla="*/ 87 w 673"/>
                <a:gd name="T57" fmla="*/ 95 h 664"/>
                <a:gd name="T58" fmla="*/ 94 w 673"/>
                <a:gd name="T59" fmla="*/ 116 h 664"/>
                <a:gd name="T60" fmla="*/ 103 w 673"/>
                <a:gd name="T61" fmla="*/ 133 h 664"/>
                <a:gd name="T62" fmla="*/ 126 w 673"/>
                <a:gd name="T63" fmla="*/ 144 h 664"/>
                <a:gd name="T64" fmla="*/ 143 w 673"/>
                <a:gd name="T65" fmla="*/ 157 h 664"/>
                <a:gd name="T66" fmla="*/ 142 w 673"/>
                <a:gd name="T67" fmla="*/ 120 h 664"/>
                <a:gd name="T68" fmla="*/ 119 w 673"/>
                <a:gd name="T69" fmla="*/ 102 h 664"/>
                <a:gd name="T70" fmla="*/ 109 w 673"/>
                <a:gd name="T71" fmla="*/ 99 h 664"/>
                <a:gd name="T72" fmla="*/ 111 w 673"/>
                <a:gd name="T73" fmla="*/ 93 h 664"/>
                <a:gd name="T74" fmla="*/ 138 w 673"/>
                <a:gd name="T75" fmla="*/ 101 h 664"/>
                <a:gd name="T76" fmla="*/ 156 w 673"/>
                <a:gd name="T77" fmla="*/ 96 h 664"/>
                <a:gd name="T78" fmla="*/ 166 w 673"/>
                <a:gd name="T79" fmla="*/ 93 h 664"/>
                <a:gd name="T80" fmla="*/ 156 w 673"/>
                <a:gd name="T81" fmla="*/ 86 h 664"/>
                <a:gd name="T82" fmla="*/ 144 w 673"/>
                <a:gd name="T83" fmla="*/ 71 h 664"/>
                <a:gd name="T84" fmla="*/ 121 w 673"/>
                <a:gd name="T85" fmla="*/ 62 h 664"/>
                <a:gd name="T86" fmla="*/ 106 w 673"/>
                <a:gd name="T87" fmla="*/ 68 h 664"/>
                <a:gd name="T88" fmla="*/ 100 w 673"/>
                <a:gd name="T89" fmla="*/ 71 h 664"/>
                <a:gd name="T90" fmla="*/ 101 w 673"/>
                <a:gd name="T91" fmla="*/ 64 h 664"/>
                <a:gd name="T92" fmla="*/ 108 w 673"/>
                <a:gd name="T93" fmla="*/ 62 h 664"/>
                <a:gd name="T94" fmla="*/ 120 w 673"/>
                <a:gd name="T95" fmla="*/ 49 h 664"/>
                <a:gd name="T96" fmla="*/ 122 w 673"/>
                <a:gd name="T97" fmla="*/ 23 h 664"/>
                <a:gd name="T98" fmla="*/ 116 w 673"/>
                <a:gd name="T99" fmla="*/ 4 h 664"/>
                <a:gd name="T100" fmla="*/ 103 w 673"/>
                <a:gd name="T101" fmla="*/ 16 h 664"/>
                <a:gd name="T102" fmla="*/ 84 w 673"/>
                <a:gd name="T103" fmla="*/ 29 h 664"/>
                <a:gd name="T104" fmla="*/ 79 w 673"/>
                <a:gd name="T105" fmla="*/ 61 h 6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73" h="664">
                  <a:moveTo>
                    <a:pt x="293" y="243"/>
                  </a:moveTo>
                  <a:lnTo>
                    <a:pt x="291" y="220"/>
                  </a:lnTo>
                  <a:lnTo>
                    <a:pt x="285" y="197"/>
                  </a:lnTo>
                  <a:lnTo>
                    <a:pt x="277" y="175"/>
                  </a:lnTo>
                  <a:lnTo>
                    <a:pt x="265" y="154"/>
                  </a:lnTo>
                  <a:lnTo>
                    <a:pt x="251" y="136"/>
                  </a:lnTo>
                  <a:lnTo>
                    <a:pt x="236" y="120"/>
                  </a:lnTo>
                  <a:lnTo>
                    <a:pt x="219" y="108"/>
                  </a:lnTo>
                  <a:lnTo>
                    <a:pt x="203" y="102"/>
                  </a:lnTo>
                  <a:lnTo>
                    <a:pt x="184" y="97"/>
                  </a:lnTo>
                  <a:lnTo>
                    <a:pt x="163" y="93"/>
                  </a:lnTo>
                  <a:lnTo>
                    <a:pt x="140" y="88"/>
                  </a:lnTo>
                  <a:lnTo>
                    <a:pt x="117" y="84"/>
                  </a:lnTo>
                  <a:lnTo>
                    <a:pt x="96" y="79"/>
                  </a:lnTo>
                  <a:lnTo>
                    <a:pt x="77" y="75"/>
                  </a:lnTo>
                  <a:lnTo>
                    <a:pt x="62" y="70"/>
                  </a:lnTo>
                  <a:lnTo>
                    <a:pt x="53" y="65"/>
                  </a:lnTo>
                  <a:lnTo>
                    <a:pt x="44" y="59"/>
                  </a:lnTo>
                  <a:lnTo>
                    <a:pt x="38" y="58"/>
                  </a:lnTo>
                  <a:lnTo>
                    <a:pt x="38" y="62"/>
                  </a:lnTo>
                  <a:lnTo>
                    <a:pt x="44" y="70"/>
                  </a:lnTo>
                  <a:lnTo>
                    <a:pt x="53" y="84"/>
                  </a:lnTo>
                  <a:lnTo>
                    <a:pt x="58" y="104"/>
                  </a:lnTo>
                  <a:lnTo>
                    <a:pt x="62" y="128"/>
                  </a:lnTo>
                  <a:lnTo>
                    <a:pt x="65" y="152"/>
                  </a:lnTo>
                  <a:lnTo>
                    <a:pt x="68" y="166"/>
                  </a:lnTo>
                  <a:lnTo>
                    <a:pt x="74" y="181"/>
                  </a:lnTo>
                  <a:lnTo>
                    <a:pt x="83" y="198"/>
                  </a:lnTo>
                  <a:lnTo>
                    <a:pt x="94" y="215"/>
                  </a:lnTo>
                  <a:lnTo>
                    <a:pt x="106" y="232"/>
                  </a:lnTo>
                  <a:lnTo>
                    <a:pt x="122" y="247"/>
                  </a:lnTo>
                  <a:lnTo>
                    <a:pt x="137" y="259"/>
                  </a:lnTo>
                  <a:lnTo>
                    <a:pt x="155" y="269"/>
                  </a:lnTo>
                  <a:lnTo>
                    <a:pt x="172" y="275"/>
                  </a:lnTo>
                  <a:lnTo>
                    <a:pt x="187" y="281"/>
                  </a:lnTo>
                  <a:lnTo>
                    <a:pt x="203" y="285"/>
                  </a:lnTo>
                  <a:lnTo>
                    <a:pt x="216" y="291"/>
                  </a:lnTo>
                  <a:lnTo>
                    <a:pt x="228" y="298"/>
                  </a:lnTo>
                  <a:lnTo>
                    <a:pt x="239" y="305"/>
                  </a:lnTo>
                  <a:lnTo>
                    <a:pt x="250" y="316"/>
                  </a:lnTo>
                  <a:lnTo>
                    <a:pt x="259" y="330"/>
                  </a:lnTo>
                  <a:lnTo>
                    <a:pt x="250" y="333"/>
                  </a:lnTo>
                  <a:lnTo>
                    <a:pt x="239" y="333"/>
                  </a:lnTo>
                  <a:lnTo>
                    <a:pt x="232" y="331"/>
                  </a:lnTo>
                  <a:lnTo>
                    <a:pt x="222" y="328"/>
                  </a:lnTo>
                  <a:lnTo>
                    <a:pt x="213" y="327"/>
                  </a:lnTo>
                  <a:lnTo>
                    <a:pt x="206" y="324"/>
                  </a:lnTo>
                  <a:lnTo>
                    <a:pt x="195" y="321"/>
                  </a:lnTo>
                  <a:lnTo>
                    <a:pt x="186" y="319"/>
                  </a:lnTo>
                  <a:lnTo>
                    <a:pt x="170" y="317"/>
                  </a:lnTo>
                  <a:lnTo>
                    <a:pt x="157" y="321"/>
                  </a:lnTo>
                  <a:lnTo>
                    <a:pt x="141" y="325"/>
                  </a:lnTo>
                  <a:lnTo>
                    <a:pt x="128" y="331"/>
                  </a:lnTo>
                  <a:lnTo>
                    <a:pt x="114" y="339"/>
                  </a:lnTo>
                  <a:lnTo>
                    <a:pt x="102" y="350"/>
                  </a:lnTo>
                  <a:lnTo>
                    <a:pt x="93" y="362"/>
                  </a:lnTo>
                  <a:lnTo>
                    <a:pt x="83" y="374"/>
                  </a:lnTo>
                  <a:lnTo>
                    <a:pt x="76" y="386"/>
                  </a:lnTo>
                  <a:lnTo>
                    <a:pt x="67" y="398"/>
                  </a:lnTo>
                  <a:lnTo>
                    <a:pt x="56" y="409"/>
                  </a:lnTo>
                  <a:lnTo>
                    <a:pt x="45" y="418"/>
                  </a:lnTo>
                  <a:lnTo>
                    <a:pt x="36" y="426"/>
                  </a:lnTo>
                  <a:lnTo>
                    <a:pt x="25" y="432"/>
                  </a:lnTo>
                  <a:lnTo>
                    <a:pt x="18" y="438"/>
                  </a:lnTo>
                  <a:lnTo>
                    <a:pt x="10" y="441"/>
                  </a:lnTo>
                  <a:lnTo>
                    <a:pt x="3" y="446"/>
                  </a:lnTo>
                  <a:lnTo>
                    <a:pt x="0" y="450"/>
                  </a:lnTo>
                  <a:lnTo>
                    <a:pt x="4" y="453"/>
                  </a:lnTo>
                  <a:lnTo>
                    <a:pt x="13" y="461"/>
                  </a:lnTo>
                  <a:lnTo>
                    <a:pt x="16" y="463"/>
                  </a:lnTo>
                  <a:lnTo>
                    <a:pt x="22" y="466"/>
                  </a:lnTo>
                  <a:lnTo>
                    <a:pt x="29" y="469"/>
                  </a:lnTo>
                  <a:lnTo>
                    <a:pt x="38" y="473"/>
                  </a:lnTo>
                  <a:lnTo>
                    <a:pt x="45" y="476"/>
                  </a:lnTo>
                  <a:lnTo>
                    <a:pt x="56" y="481"/>
                  </a:lnTo>
                  <a:lnTo>
                    <a:pt x="67" y="484"/>
                  </a:lnTo>
                  <a:lnTo>
                    <a:pt x="79" y="487"/>
                  </a:lnTo>
                  <a:lnTo>
                    <a:pt x="97" y="490"/>
                  </a:lnTo>
                  <a:lnTo>
                    <a:pt x="117" y="492"/>
                  </a:lnTo>
                  <a:lnTo>
                    <a:pt x="138" y="492"/>
                  </a:lnTo>
                  <a:lnTo>
                    <a:pt x="158" y="489"/>
                  </a:lnTo>
                  <a:lnTo>
                    <a:pt x="178" y="481"/>
                  </a:lnTo>
                  <a:lnTo>
                    <a:pt x="198" y="470"/>
                  </a:lnTo>
                  <a:lnTo>
                    <a:pt x="216" y="455"/>
                  </a:lnTo>
                  <a:lnTo>
                    <a:pt x="232" y="435"/>
                  </a:lnTo>
                  <a:lnTo>
                    <a:pt x="236" y="427"/>
                  </a:lnTo>
                  <a:lnTo>
                    <a:pt x="241" y="418"/>
                  </a:lnTo>
                  <a:lnTo>
                    <a:pt x="244" y="411"/>
                  </a:lnTo>
                  <a:lnTo>
                    <a:pt x="248" y="401"/>
                  </a:lnTo>
                  <a:lnTo>
                    <a:pt x="253" y="389"/>
                  </a:lnTo>
                  <a:lnTo>
                    <a:pt x="257" y="377"/>
                  </a:lnTo>
                  <a:lnTo>
                    <a:pt x="262" y="368"/>
                  </a:lnTo>
                  <a:lnTo>
                    <a:pt x="268" y="360"/>
                  </a:lnTo>
                  <a:lnTo>
                    <a:pt x="274" y="353"/>
                  </a:lnTo>
                  <a:lnTo>
                    <a:pt x="280" y="348"/>
                  </a:lnTo>
                  <a:lnTo>
                    <a:pt x="288" y="345"/>
                  </a:lnTo>
                  <a:lnTo>
                    <a:pt x="296" y="343"/>
                  </a:lnTo>
                  <a:lnTo>
                    <a:pt x="296" y="353"/>
                  </a:lnTo>
                  <a:lnTo>
                    <a:pt x="296" y="360"/>
                  </a:lnTo>
                  <a:lnTo>
                    <a:pt x="299" y="366"/>
                  </a:lnTo>
                  <a:lnTo>
                    <a:pt x="302" y="372"/>
                  </a:lnTo>
                  <a:lnTo>
                    <a:pt x="300" y="389"/>
                  </a:lnTo>
                  <a:lnTo>
                    <a:pt x="296" y="403"/>
                  </a:lnTo>
                  <a:lnTo>
                    <a:pt x="285" y="415"/>
                  </a:lnTo>
                  <a:lnTo>
                    <a:pt x="270" y="424"/>
                  </a:lnTo>
                  <a:lnTo>
                    <a:pt x="259" y="429"/>
                  </a:lnTo>
                  <a:lnTo>
                    <a:pt x="250" y="434"/>
                  </a:lnTo>
                  <a:lnTo>
                    <a:pt x="241" y="441"/>
                  </a:lnTo>
                  <a:lnTo>
                    <a:pt x="232" y="449"/>
                  </a:lnTo>
                  <a:lnTo>
                    <a:pt x="221" y="460"/>
                  </a:lnTo>
                  <a:lnTo>
                    <a:pt x="212" y="472"/>
                  </a:lnTo>
                  <a:lnTo>
                    <a:pt x="204" y="485"/>
                  </a:lnTo>
                  <a:lnTo>
                    <a:pt x="198" y="501"/>
                  </a:lnTo>
                  <a:lnTo>
                    <a:pt x="193" y="515"/>
                  </a:lnTo>
                  <a:lnTo>
                    <a:pt x="190" y="531"/>
                  </a:lnTo>
                  <a:lnTo>
                    <a:pt x="189" y="547"/>
                  </a:lnTo>
                  <a:lnTo>
                    <a:pt x="190" y="562"/>
                  </a:lnTo>
                  <a:lnTo>
                    <a:pt x="192" y="573"/>
                  </a:lnTo>
                  <a:lnTo>
                    <a:pt x="193" y="582"/>
                  </a:lnTo>
                  <a:lnTo>
                    <a:pt x="195" y="591"/>
                  </a:lnTo>
                  <a:lnTo>
                    <a:pt x="195" y="599"/>
                  </a:lnTo>
                  <a:lnTo>
                    <a:pt x="196" y="618"/>
                  </a:lnTo>
                  <a:lnTo>
                    <a:pt x="195" y="634"/>
                  </a:lnTo>
                  <a:lnTo>
                    <a:pt x="192" y="646"/>
                  </a:lnTo>
                  <a:lnTo>
                    <a:pt x="187" y="654"/>
                  </a:lnTo>
                  <a:lnTo>
                    <a:pt x="183" y="661"/>
                  </a:lnTo>
                  <a:lnTo>
                    <a:pt x="186" y="664"/>
                  </a:lnTo>
                  <a:lnTo>
                    <a:pt x="193" y="664"/>
                  </a:lnTo>
                  <a:lnTo>
                    <a:pt x="203" y="663"/>
                  </a:lnTo>
                  <a:lnTo>
                    <a:pt x="247" y="655"/>
                  </a:lnTo>
                  <a:lnTo>
                    <a:pt x="286" y="638"/>
                  </a:lnTo>
                  <a:lnTo>
                    <a:pt x="317" y="614"/>
                  </a:lnTo>
                  <a:lnTo>
                    <a:pt x="341" y="583"/>
                  </a:lnTo>
                  <a:lnTo>
                    <a:pt x="357" y="548"/>
                  </a:lnTo>
                  <a:lnTo>
                    <a:pt x="363" y="511"/>
                  </a:lnTo>
                  <a:lnTo>
                    <a:pt x="361" y="475"/>
                  </a:lnTo>
                  <a:lnTo>
                    <a:pt x="351" y="438"/>
                  </a:lnTo>
                  <a:lnTo>
                    <a:pt x="343" y="421"/>
                  </a:lnTo>
                  <a:lnTo>
                    <a:pt x="335" y="408"/>
                  </a:lnTo>
                  <a:lnTo>
                    <a:pt x="331" y="398"/>
                  </a:lnTo>
                  <a:lnTo>
                    <a:pt x="328" y="388"/>
                  </a:lnTo>
                  <a:lnTo>
                    <a:pt x="334" y="386"/>
                  </a:lnTo>
                  <a:lnTo>
                    <a:pt x="341" y="383"/>
                  </a:lnTo>
                  <a:lnTo>
                    <a:pt x="348" y="380"/>
                  </a:lnTo>
                  <a:lnTo>
                    <a:pt x="351" y="377"/>
                  </a:lnTo>
                  <a:lnTo>
                    <a:pt x="361" y="388"/>
                  </a:lnTo>
                  <a:lnTo>
                    <a:pt x="367" y="406"/>
                  </a:lnTo>
                  <a:lnTo>
                    <a:pt x="372" y="426"/>
                  </a:lnTo>
                  <a:lnTo>
                    <a:pt x="375" y="447"/>
                  </a:lnTo>
                  <a:lnTo>
                    <a:pt x="377" y="463"/>
                  </a:lnTo>
                  <a:lnTo>
                    <a:pt x="380" y="478"/>
                  </a:lnTo>
                  <a:lnTo>
                    <a:pt x="384" y="492"/>
                  </a:lnTo>
                  <a:lnTo>
                    <a:pt x="390" y="505"/>
                  </a:lnTo>
                  <a:lnTo>
                    <a:pt x="399" y="519"/>
                  </a:lnTo>
                  <a:lnTo>
                    <a:pt x="412" y="531"/>
                  </a:lnTo>
                  <a:lnTo>
                    <a:pt x="427" y="542"/>
                  </a:lnTo>
                  <a:lnTo>
                    <a:pt x="445" y="551"/>
                  </a:lnTo>
                  <a:lnTo>
                    <a:pt x="467" y="559"/>
                  </a:lnTo>
                  <a:lnTo>
                    <a:pt x="486" y="566"/>
                  </a:lnTo>
                  <a:lnTo>
                    <a:pt x="506" y="574"/>
                  </a:lnTo>
                  <a:lnTo>
                    <a:pt x="523" y="582"/>
                  </a:lnTo>
                  <a:lnTo>
                    <a:pt x="538" y="591"/>
                  </a:lnTo>
                  <a:lnTo>
                    <a:pt x="552" y="600"/>
                  </a:lnTo>
                  <a:lnTo>
                    <a:pt x="563" y="612"/>
                  </a:lnTo>
                  <a:lnTo>
                    <a:pt x="572" y="626"/>
                  </a:lnTo>
                  <a:lnTo>
                    <a:pt x="577" y="605"/>
                  </a:lnTo>
                  <a:lnTo>
                    <a:pt x="580" y="577"/>
                  </a:lnTo>
                  <a:lnTo>
                    <a:pt x="581" y="545"/>
                  </a:lnTo>
                  <a:lnTo>
                    <a:pt x="578" y="510"/>
                  </a:lnTo>
                  <a:lnTo>
                    <a:pt x="570" y="476"/>
                  </a:lnTo>
                  <a:lnTo>
                    <a:pt x="555" y="447"/>
                  </a:lnTo>
                  <a:lnTo>
                    <a:pt x="532" y="424"/>
                  </a:lnTo>
                  <a:lnTo>
                    <a:pt x="500" y="409"/>
                  </a:lnTo>
                  <a:lnTo>
                    <a:pt x="490" y="406"/>
                  </a:lnTo>
                  <a:lnTo>
                    <a:pt x="479" y="405"/>
                  </a:lnTo>
                  <a:lnTo>
                    <a:pt x="468" y="401"/>
                  </a:lnTo>
                  <a:lnTo>
                    <a:pt x="459" y="400"/>
                  </a:lnTo>
                  <a:lnTo>
                    <a:pt x="450" y="397"/>
                  </a:lnTo>
                  <a:lnTo>
                    <a:pt x="442" y="395"/>
                  </a:lnTo>
                  <a:lnTo>
                    <a:pt x="436" y="394"/>
                  </a:lnTo>
                  <a:lnTo>
                    <a:pt x="432" y="392"/>
                  </a:lnTo>
                  <a:lnTo>
                    <a:pt x="435" y="388"/>
                  </a:lnTo>
                  <a:lnTo>
                    <a:pt x="439" y="382"/>
                  </a:lnTo>
                  <a:lnTo>
                    <a:pt x="442" y="376"/>
                  </a:lnTo>
                  <a:lnTo>
                    <a:pt x="444" y="371"/>
                  </a:lnTo>
                  <a:lnTo>
                    <a:pt x="467" y="382"/>
                  </a:lnTo>
                  <a:lnTo>
                    <a:pt x="490" y="391"/>
                  </a:lnTo>
                  <a:lnTo>
                    <a:pt x="511" y="397"/>
                  </a:lnTo>
                  <a:lnTo>
                    <a:pt x="532" y="400"/>
                  </a:lnTo>
                  <a:lnTo>
                    <a:pt x="552" y="401"/>
                  </a:lnTo>
                  <a:lnTo>
                    <a:pt x="570" y="401"/>
                  </a:lnTo>
                  <a:lnTo>
                    <a:pt x="587" y="398"/>
                  </a:lnTo>
                  <a:lnTo>
                    <a:pt x="602" y="394"/>
                  </a:lnTo>
                  <a:lnTo>
                    <a:pt x="616" y="388"/>
                  </a:lnTo>
                  <a:lnTo>
                    <a:pt x="627" y="383"/>
                  </a:lnTo>
                  <a:lnTo>
                    <a:pt x="638" y="379"/>
                  </a:lnTo>
                  <a:lnTo>
                    <a:pt x="647" y="376"/>
                  </a:lnTo>
                  <a:lnTo>
                    <a:pt x="654" y="372"/>
                  </a:lnTo>
                  <a:lnTo>
                    <a:pt x="660" y="371"/>
                  </a:lnTo>
                  <a:lnTo>
                    <a:pt x="667" y="371"/>
                  </a:lnTo>
                  <a:lnTo>
                    <a:pt x="673" y="371"/>
                  </a:lnTo>
                  <a:lnTo>
                    <a:pt x="659" y="365"/>
                  </a:lnTo>
                  <a:lnTo>
                    <a:pt x="647" y="359"/>
                  </a:lnTo>
                  <a:lnTo>
                    <a:pt x="635" y="350"/>
                  </a:lnTo>
                  <a:lnTo>
                    <a:pt x="624" y="340"/>
                  </a:lnTo>
                  <a:lnTo>
                    <a:pt x="615" y="331"/>
                  </a:lnTo>
                  <a:lnTo>
                    <a:pt x="606" y="321"/>
                  </a:lnTo>
                  <a:lnTo>
                    <a:pt x="596" y="308"/>
                  </a:lnTo>
                  <a:lnTo>
                    <a:pt x="589" y="296"/>
                  </a:lnTo>
                  <a:lnTo>
                    <a:pt x="578" y="284"/>
                  </a:lnTo>
                  <a:lnTo>
                    <a:pt x="564" y="272"/>
                  </a:lnTo>
                  <a:lnTo>
                    <a:pt x="546" y="261"/>
                  </a:lnTo>
                  <a:lnTo>
                    <a:pt x="528" y="253"/>
                  </a:lnTo>
                  <a:lnTo>
                    <a:pt x="506" y="249"/>
                  </a:lnTo>
                  <a:lnTo>
                    <a:pt x="486" y="247"/>
                  </a:lnTo>
                  <a:lnTo>
                    <a:pt x="468" y="250"/>
                  </a:lnTo>
                  <a:lnTo>
                    <a:pt x="453" y="256"/>
                  </a:lnTo>
                  <a:lnTo>
                    <a:pt x="444" y="262"/>
                  </a:lnTo>
                  <a:lnTo>
                    <a:pt x="435" y="269"/>
                  </a:lnTo>
                  <a:lnTo>
                    <a:pt x="427" y="272"/>
                  </a:lnTo>
                  <a:lnTo>
                    <a:pt x="421" y="276"/>
                  </a:lnTo>
                  <a:lnTo>
                    <a:pt x="415" y="278"/>
                  </a:lnTo>
                  <a:lnTo>
                    <a:pt x="410" y="281"/>
                  </a:lnTo>
                  <a:lnTo>
                    <a:pt x="406" y="281"/>
                  </a:lnTo>
                  <a:lnTo>
                    <a:pt x="402" y="282"/>
                  </a:lnTo>
                  <a:lnTo>
                    <a:pt x="404" y="278"/>
                  </a:lnTo>
                  <a:lnTo>
                    <a:pt x="404" y="270"/>
                  </a:lnTo>
                  <a:lnTo>
                    <a:pt x="402" y="262"/>
                  </a:lnTo>
                  <a:lnTo>
                    <a:pt x="399" y="258"/>
                  </a:lnTo>
                  <a:lnTo>
                    <a:pt x="406" y="255"/>
                  </a:lnTo>
                  <a:lnTo>
                    <a:pt x="410" y="252"/>
                  </a:lnTo>
                  <a:lnTo>
                    <a:pt x="416" y="250"/>
                  </a:lnTo>
                  <a:lnTo>
                    <a:pt x="422" y="249"/>
                  </a:lnTo>
                  <a:lnTo>
                    <a:pt x="427" y="249"/>
                  </a:lnTo>
                  <a:lnTo>
                    <a:pt x="433" y="247"/>
                  </a:lnTo>
                  <a:lnTo>
                    <a:pt x="439" y="246"/>
                  </a:lnTo>
                  <a:lnTo>
                    <a:pt x="445" y="243"/>
                  </a:lnTo>
                  <a:lnTo>
                    <a:pt x="461" y="230"/>
                  </a:lnTo>
                  <a:lnTo>
                    <a:pt x="473" y="214"/>
                  </a:lnTo>
                  <a:lnTo>
                    <a:pt x="483" y="194"/>
                  </a:lnTo>
                  <a:lnTo>
                    <a:pt x="491" y="171"/>
                  </a:lnTo>
                  <a:lnTo>
                    <a:pt x="497" y="148"/>
                  </a:lnTo>
                  <a:lnTo>
                    <a:pt x="499" y="125"/>
                  </a:lnTo>
                  <a:lnTo>
                    <a:pt x="497" y="107"/>
                  </a:lnTo>
                  <a:lnTo>
                    <a:pt x="491" y="91"/>
                  </a:lnTo>
                  <a:lnTo>
                    <a:pt x="482" y="68"/>
                  </a:lnTo>
                  <a:lnTo>
                    <a:pt x="477" y="42"/>
                  </a:lnTo>
                  <a:lnTo>
                    <a:pt x="476" y="18"/>
                  </a:lnTo>
                  <a:lnTo>
                    <a:pt x="477" y="0"/>
                  </a:lnTo>
                  <a:lnTo>
                    <a:pt x="467" y="13"/>
                  </a:lnTo>
                  <a:lnTo>
                    <a:pt x="456" y="27"/>
                  </a:lnTo>
                  <a:lnTo>
                    <a:pt x="445" y="39"/>
                  </a:lnTo>
                  <a:lnTo>
                    <a:pt x="435" y="49"/>
                  </a:lnTo>
                  <a:lnTo>
                    <a:pt x="422" y="58"/>
                  </a:lnTo>
                  <a:lnTo>
                    <a:pt x="412" y="64"/>
                  </a:lnTo>
                  <a:lnTo>
                    <a:pt x="401" y="70"/>
                  </a:lnTo>
                  <a:lnTo>
                    <a:pt x="392" y="73"/>
                  </a:lnTo>
                  <a:lnTo>
                    <a:pt x="372" y="81"/>
                  </a:lnTo>
                  <a:lnTo>
                    <a:pt x="354" y="94"/>
                  </a:lnTo>
                  <a:lnTo>
                    <a:pt x="338" y="113"/>
                  </a:lnTo>
                  <a:lnTo>
                    <a:pt x="325" y="134"/>
                  </a:lnTo>
                  <a:lnTo>
                    <a:pt x="314" y="159"/>
                  </a:lnTo>
                  <a:lnTo>
                    <a:pt x="309" y="185"/>
                  </a:lnTo>
                  <a:lnTo>
                    <a:pt x="309" y="212"/>
                  </a:lnTo>
                  <a:lnTo>
                    <a:pt x="317" y="241"/>
                  </a:lnTo>
                  <a:lnTo>
                    <a:pt x="312" y="240"/>
                  </a:lnTo>
                  <a:lnTo>
                    <a:pt x="305" y="240"/>
                  </a:lnTo>
                  <a:lnTo>
                    <a:pt x="297" y="240"/>
                  </a:lnTo>
                  <a:lnTo>
                    <a:pt x="293" y="243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Freeform 581"/>
            <p:cNvSpPr>
              <a:spLocks/>
            </p:cNvSpPr>
            <p:nvPr/>
          </p:nvSpPr>
          <p:spPr bwMode="auto">
            <a:xfrm>
              <a:off x="476" y="373"/>
              <a:ext cx="102" cy="145"/>
            </a:xfrm>
            <a:custGeom>
              <a:avLst/>
              <a:gdLst>
                <a:gd name="T0" fmla="*/ 51 w 205"/>
                <a:gd name="T1" fmla="*/ 30 h 289"/>
                <a:gd name="T2" fmla="*/ 48 w 205"/>
                <a:gd name="T3" fmla="*/ 31 h 289"/>
                <a:gd name="T4" fmla="*/ 45 w 205"/>
                <a:gd name="T5" fmla="*/ 33 h 289"/>
                <a:gd name="T6" fmla="*/ 42 w 205"/>
                <a:gd name="T7" fmla="*/ 35 h 289"/>
                <a:gd name="T8" fmla="*/ 39 w 205"/>
                <a:gd name="T9" fmla="*/ 38 h 289"/>
                <a:gd name="T10" fmla="*/ 36 w 205"/>
                <a:gd name="T11" fmla="*/ 41 h 289"/>
                <a:gd name="T12" fmla="*/ 34 w 205"/>
                <a:gd name="T13" fmla="*/ 45 h 289"/>
                <a:gd name="T14" fmla="*/ 32 w 205"/>
                <a:gd name="T15" fmla="*/ 49 h 289"/>
                <a:gd name="T16" fmla="*/ 31 w 205"/>
                <a:gd name="T17" fmla="*/ 53 h 289"/>
                <a:gd name="T18" fmla="*/ 31 w 205"/>
                <a:gd name="T19" fmla="*/ 55 h 289"/>
                <a:gd name="T20" fmla="*/ 31 w 205"/>
                <a:gd name="T21" fmla="*/ 56 h 289"/>
                <a:gd name="T22" fmla="*/ 30 w 205"/>
                <a:gd name="T23" fmla="*/ 57 h 289"/>
                <a:gd name="T24" fmla="*/ 30 w 205"/>
                <a:gd name="T25" fmla="*/ 59 h 289"/>
                <a:gd name="T26" fmla="*/ 30 w 205"/>
                <a:gd name="T27" fmla="*/ 62 h 289"/>
                <a:gd name="T28" fmla="*/ 31 w 205"/>
                <a:gd name="T29" fmla="*/ 65 h 289"/>
                <a:gd name="T30" fmla="*/ 31 w 205"/>
                <a:gd name="T31" fmla="*/ 69 h 289"/>
                <a:gd name="T32" fmla="*/ 32 w 205"/>
                <a:gd name="T33" fmla="*/ 72 h 289"/>
                <a:gd name="T34" fmla="*/ 31 w 205"/>
                <a:gd name="T35" fmla="*/ 72 h 289"/>
                <a:gd name="T36" fmla="*/ 29 w 205"/>
                <a:gd name="T37" fmla="*/ 72 h 289"/>
                <a:gd name="T38" fmla="*/ 27 w 205"/>
                <a:gd name="T39" fmla="*/ 72 h 289"/>
                <a:gd name="T40" fmla="*/ 26 w 205"/>
                <a:gd name="T41" fmla="*/ 73 h 289"/>
                <a:gd name="T42" fmla="*/ 26 w 205"/>
                <a:gd name="T43" fmla="*/ 67 h 289"/>
                <a:gd name="T44" fmla="*/ 24 w 205"/>
                <a:gd name="T45" fmla="*/ 61 h 289"/>
                <a:gd name="T46" fmla="*/ 22 w 205"/>
                <a:gd name="T47" fmla="*/ 56 h 289"/>
                <a:gd name="T48" fmla="*/ 19 w 205"/>
                <a:gd name="T49" fmla="*/ 50 h 289"/>
                <a:gd name="T50" fmla="*/ 16 w 205"/>
                <a:gd name="T51" fmla="*/ 46 h 289"/>
                <a:gd name="T52" fmla="*/ 12 w 205"/>
                <a:gd name="T53" fmla="*/ 42 h 289"/>
                <a:gd name="T54" fmla="*/ 8 w 205"/>
                <a:gd name="T55" fmla="*/ 39 h 289"/>
                <a:gd name="T56" fmla="*/ 4 w 205"/>
                <a:gd name="T57" fmla="*/ 37 h 289"/>
                <a:gd name="T58" fmla="*/ 4 w 205"/>
                <a:gd name="T59" fmla="*/ 34 h 289"/>
                <a:gd name="T60" fmla="*/ 4 w 205"/>
                <a:gd name="T61" fmla="*/ 31 h 289"/>
                <a:gd name="T62" fmla="*/ 2 w 205"/>
                <a:gd name="T63" fmla="*/ 28 h 289"/>
                <a:gd name="T64" fmla="*/ 0 w 205"/>
                <a:gd name="T65" fmla="*/ 26 h 289"/>
                <a:gd name="T66" fmla="*/ 3 w 205"/>
                <a:gd name="T67" fmla="*/ 21 h 289"/>
                <a:gd name="T68" fmla="*/ 5 w 205"/>
                <a:gd name="T69" fmla="*/ 14 h 289"/>
                <a:gd name="T70" fmla="*/ 7 w 205"/>
                <a:gd name="T71" fmla="*/ 6 h 289"/>
                <a:gd name="T72" fmla="*/ 4 w 205"/>
                <a:gd name="T73" fmla="*/ 0 h 289"/>
                <a:gd name="T74" fmla="*/ 7 w 205"/>
                <a:gd name="T75" fmla="*/ 2 h 289"/>
                <a:gd name="T76" fmla="*/ 9 w 205"/>
                <a:gd name="T77" fmla="*/ 5 h 289"/>
                <a:gd name="T78" fmla="*/ 12 w 205"/>
                <a:gd name="T79" fmla="*/ 7 h 289"/>
                <a:gd name="T80" fmla="*/ 15 w 205"/>
                <a:gd name="T81" fmla="*/ 9 h 289"/>
                <a:gd name="T82" fmla="*/ 18 w 205"/>
                <a:gd name="T83" fmla="*/ 10 h 289"/>
                <a:gd name="T84" fmla="*/ 22 w 205"/>
                <a:gd name="T85" fmla="*/ 11 h 289"/>
                <a:gd name="T86" fmla="*/ 26 w 205"/>
                <a:gd name="T87" fmla="*/ 12 h 289"/>
                <a:gd name="T88" fmla="*/ 31 w 205"/>
                <a:gd name="T89" fmla="*/ 11 h 289"/>
                <a:gd name="T90" fmla="*/ 31 w 205"/>
                <a:gd name="T91" fmla="*/ 15 h 289"/>
                <a:gd name="T92" fmla="*/ 31 w 205"/>
                <a:gd name="T93" fmla="*/ 19 h 289"/>
                <a:gd name="T94" fmla="*/ 32 w 205"/>
                <a:gd name="T95" fmla="*/ 22 h 289"/>
                <a:gd name="T96" fmla="*/ 34 w 205"/>
                <a:gd name="T97" fmla="*/ 26 h 289"/>
                <a:gd name="T98" fmla="*/ 36 w 205"/>
                <a:gd name="T99" fmla="*/ 29 h 289"/>
                <a:gd name="T100" fmla="*/ 40 w 205"/>
                <a:gd name="T101" fmla="*/ 31 h 289"/>
                <a:gd name="T102" fmla="*/ 45 w 205"/>
                <a:gd name="T103" fmla="*/ 31 h 289"/>
                <a:gd name="T104" fmla="*/ 51 w 205"/>
                <a:gd name="T105" fmla="*/ 30 h 28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05" h="289">
                  <a:moveTo>
                    <a:pt x="205" y="119"/>
                  </a:moveTo>
                  <a:lnTo>
                    <a:pt x="193" y="124"/>
                  </a:lnTo>
                  <a:lnTo>
                    <a:pt x="180" y="131"/>
                  </a:lnTo>
                  <a:lnTo>
                    <a:pt x="168" y="140"/>
                  </a:lnTo>
                  <a:lnTo>
                    <a:pt x="156" y="151"/>
                  </a:lnTo>
                  <a:lnTo>
                    <a:pt x="147" y="163"/>
                  </a:lnTo>
                  <a:lnTo>
                    <a:pt x="138" y="179"/>
                  </a:lnTo>
                  <a:lnTo>
                    <a:pt x="130" y="194"/>
                  </a:lnTo>
                  <a:lnTo>
                    <a:pt x="125" y="211"/>
                  </a:lnTo>
                  <a:lnTo>
                    <a:pt x="124" y="217"/>
                  </a:lnTo>
                  <a:lnTo>
                    <a:pt x="124" y="221"/>
                  </a:lnTo>
                  <a:lnTo>
                    <a:pt x="122" y="227"/>
                  </a:lnTo>
                  <a:lnTo>
                    <a:pt x="122" y="234"/>
                  </a:lnTo>
                  <a:lnTo>
                    <a:pt x="122" y="246"/>
                  </a:lnTo>
                  <a:lnTo>
                    <a:pt x="124" y="260"/>
                  </a:lnTo>
                  <a:lnTo>
                    <a:pt x="125" y="273"/>
                  </a:lnTo>
                  <a:lnTo>
                    <a:pt x="130" y="287"/>
                  </a:lnTo>
                  <a:lnTo>
                    <a:pt x="125" y="286"/>
                  </a:lnTo>
                  <a:lnTo>
                    <a:pt x="118" y="286"/>
                  </a:lnTo>
                  <a:lnTo>
                    <a:pt x="110" y="286"/>
                  </a:lnTo>
                  <a:lnTo>
                    <a:pt x="106" y="289"/>
                  </a:lnTo>
                  <a:lnTo>
                    <a:pt x="104" y="266"/>
                  </a:lnTo>
                  <a:lnTo>
                    <a:pt x="98" y="243"/>
                  </a:lnTo>
                  <a:lnTo>
                    <a:pt x="90" y="221"/>
                  </a:lnTo>
                  <a:lnTo>
                    <a:pt x="78" y="200"/>
                  </a:lnTo>
                  <a:lnTo>
                    <a:pt x="64" y="182"/>
                  </a:lnTo>
                  <a:lnTo>
                    <a:pt x="49" y="166"/>
                  </a:lnTo>
                  <a:lnTo>
                    <a:pt x="32" y="154"/>
                  </a:lnTo>
                  <a:lnTo>
                    <a:pt x="16" y="148"/>
                  </a:lnTo>
                  <a:lnTo>
                    <a:pt x="17" y="134"/>
                  </a:lnTo>
                  <a:lnTo>
                    <a:pt x="17" y="121"/>
                  </a:lnTo>
                  <a:lnTo>
                    <a:pt x="11" y="110"/>
                  </a:lnTo>
                  <a:lnTo>
                    <a:pt x="0" y="102"/>
                  </a:lnTo>
                  <a:lnTo>
                    <a:pt x="12" y="82"/>
                  </a:lnTo>
                  <a:lnTo>
                    <a:pt x="23" y="55"/>
                  </a:lnTo>
                  <a:lnTo>
                    <a:pt x="28" y="24"/>
                  </a:lnTo>
                  <a:lnTo>
                    <a:pt x="19" y="0"/>
                  </a:lnTo>
                  <a:lnTo>
                    <a:pt x="28" y="8"/>
                  </a:lnTo>
                  <a:lnTo>
                    <a:pt x="38" y="17"/>
                  </a:lnTo>
                  <a:lnTo>
                    <a:pt x="49" y="26"/>
                  </a:lnTo>
                  <a:lnTo>
                    <a:pt x="61" y="33"/>
                  </a:lnTo>
                  <a:lnTo>
                    <a:pt x="75" y="40"/>
                  </a:lnTo>
                  <a:lnTo>
                    <a:pt x="90" y="44"/>
                  </a:lnTo>
                  <a:lnTo>
                    <a:pt x="107" y="46"/>
                  </a:lnTo>
                  <a:lnTo>
                    <a:pt x="125" y="44"/>
                  </a:lnTo>
                  <a:lnTo>
                    <a:pt x="125" y="58"/>
                  </a:lnTo>
                  <a:lnTo>
                    <a:pt x="127" y="73"/>
                  </a:lnTo>
                  <a:lnTo>
                    <a:pt x="130" y="88"/>
                  </a:lnTo>
                  <a:lnTo>
                    <a:pt x="136" y="102"/>
                  </a:lnTo>
                  <a:lnTo>
                    <a:pt x="147" y="114"/>
                  </a:lnTo>
                  <a:lnTo>
                    <a:pt x="161" y="121"/>
                  </a:lnTo>
                  <a:lnTo>
                    <a:pt x="180" y="124"/>
                  </a:lnTo>
                  <a:lnTo>
                    <a:pt x="205" y="119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Freeform 582"/>
            <p:cNvSpPr>
              <a:spLocks/>
            </p:cNvSpPr>
            <p:nvPr/>
          </p:nvSpPr>
          <p:spPr bwMode="auto">
            <a:xfrm>
              <a:off x="383" y="614"/>
              <a:ext cx="116" cy="134"/>
            </a:xfrm>
            <a:custGeom>
              <a:avLst/>
              <a:gdLst>
                <a:gd name="T0" fmla="*/ 21 w 230"/>
                <a:gd name="T1" fmla="*/ 13 h 269"/>
                <a:gd name="T2" fmla="*/ 24 w 230"/>
                <a:gd name="T3" fmla="*/ 14 h 269"/>
                <a:gd name="T4" fmla="*/ 28 w 230"/>
                <a:gd name="T5" fmla="*/ 14 h 269"/>
                <a:gd name="T6" fmla="*/ 32 w 230"/>
                <a:gd name="T7" fmla="*/ 14 h 269"/>
                <a:gd name="T8" fmla="*/ 36 w 230"/>
                <a:gd name="T9" fmla="*/ 14 h 269"/>
                <a:gd name="T10" fmla="*/ 39 w 230"/>
                <a:gd name="T11" fmla="*/ 13 h 269"/>
                <a:gd name="T12" fmla="*/ 43 w 230"/>
                <a:gd name="T13" fmla="*/ 12 h 269"/>
                <a:gd name="T14" fmla="*/ 48 w 230"/>
                <a:gd name="T15" fmla="*/ 10 h 269"/>
                <a:gd name="T16" fmla="*/ 52 w 230"/>
                <a:gd name="T17" fmla="*/ 7 h 269"/>
                <a:gd name="T18" fmla="*/ 56 w 230"/>
                <a:gd name="T19" fmla="*/ 2 h 269"/>
                <a:gd name="T20" fmla="*/ 59 w 230"/>
                <a:gd name="T21" fmla="*/ 0 h 269"/>
                <a:gd name="T22" fmla="*/ 59 w 230"/>
                <a:gd name="T23" fmla="*/ 2 h 269"/>
                <a:gd name="T24" fmla="*/ 55 w 230"/>
                <a:gd name="T25" fmla="*/ 6 h 269"/>
                <a:gd name="T26" fmla="*/ 51 w 230"/>
                <a:gd name="T27" fmla="*/ 12 h 269"/>
                <a:gd name="T28" fmla="*/ 48 w 230"/>
                <a:gd name="T29" fmla="*/ 20 h 269"/>
                <a:gd name="T30" fmla="*/ 47 w 230"/>
                <a:gd name="T31" fmla="*/ 28 h 269"/>
                <a:gd name="T32" fmla="*/ 48 w 230"/>
                <a:gd name="T33" fmla="*/ 34 h 269"/>
                <a:gd name="T34" fmla="*/ 49 w 230"/>
                <a:gd name="T35" fmla="*/ 39 h 269"/>
                <a:gd name="T36" fmla="*/ 47 w 230"/>
                <a:gd name="T37" fmla="*/ 40 h 269"/>
                <a:gd name="T38" fmla="*/ 42 w 230"/>
                <a:gd name="T39" fmla="*/ 42 h 269"/>
                <a:gd name="T40" fmla="*/ 38 w 230"/>
                <a:gd name="T41" fmla="*/ 47 h 269"/>
                <a:gd name="T42" fmla="*/ 36 w 230"/>
                <a:gd name="T43" fmla="*/ 56 h 269"/>
                <a:gd name="T44" fmla="*/ 34 w 230"/>
                <a:gd name="T45" fmla="*/ 60 h 269"/>
                <a:gd name="T46" fmla="*/ 27 w 230"/>
                <a:gd name="T47" fmla="*/ 58 h 269"/>
                <a:gd name="T48" fmla="*/ 19 w 230"/>
                <a:gd name="T49" fmla="*/ 59 h 269"/>
                <a:gd name="T50" fmla="*/ 12 w 230"/>
                <a:gd name="T51" fmla="*/ 63 h 269"/>
                <a:gd name="T52" fmla="*/ 10 w 230"/>
                <a:gd name="T53" fmla="*/ 60 h 269"/>
                <a:gd name="T54" fmla="*/ 6 w 230"/>
                <a:gd name="T55" fmla="*/ 45 h 269"/>
                <a:gd name="T56" fmla="*/ 4 w 230"/>
                <a:gd name="T57" fmla="*/ 38 h 269"/>
                <a:gd name="T58" fmla="*/ 6 w 230"/>
                <a:gd name="T59" fmla="*/ 27 h 269"/>
                <a:gd name="T60" fmla="*/ 8 w 230"/>
                <a:gd name="T61" fmla="*/ 23 h 269"/>
                <a:gd name="T62" fmla="*/ 12 w 230"/>
                <a:gd name="T63" fmla="*/ 21 h 269"/>
                <a:gd name="T64" fmla="*/ 16 w 230"/>
                <a:gd name="T65" fmla="*/ 18 h 269"/>
                <a:gd name="T66" fmla="*/ 19 w 230"/>
                <a:gd name="T67" fmla="*/ 15 h 26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0" h="269">
                  <a:moveTo>
                    <a:pt x="76" y="52"/>
                  </a:moveTo>
                  <a:lnTo>
                    <a:pt x="82" y="54"/>
                  </a:lnTo>
                  <a:lnTo>
                    <a:pt x="90" y="55"/>
                  </a:lnTo>
                  <a:lnTo>
                    <a:pt x="96" y="57"/>
                  </a:lnTo>
                  <a:lnTo>
                    <a:pt x="103" y="57"/>
                  </a:lnTo>
                  <a:lnTo>
                    <a:pt x="109" y="57"/>
                  </a:lnTo>
                  <a:lnTo>
                    <a:pt x="117" y="57"/>
                  </a:lnTo>
                  <a:lnTo>
                    <a:pt x="125" y="57"/>
                  </a:lnTo>
                  <a:lnTo>
                    <a:pt x="132" y="57"/>
                  </a:lnTo>
                  <a:lnTo>
                    <a:pt x="140" y="57"/>
                  </a:lnTo>
                  <a:lnTo>
                    <a:pt x="148" y="55"/>
                  </a:lnTo>
                  <a:lnTo>
                    <a:pt x="154" y="54"/>
                  </a:lnTo>
                  <a:lnTo>
                    <a:pt x="161" y="52"/>
                  </a:lnTo>
                  <a:lnTo>
                    <a:pt x="171" y="49"/>
                  </a:lnTo>
                  <a:lnTo>
                    <a:pt x="180" y="44"/>
                  </a:lnTo>
                  <a:lnTo>
                    <a:pt x="189" y="40"/>
                  </a:lnTo>
                  <a:lnTo>
                    <a:pt x="198" y="34"/>
                  </a:lnTo>
                  <a:lnTo>
                    <a:pt x="206" y="28"/>
                  </a:lnTo>
                  <a:lnTo>
                    <a:pt x="213" y="20"/>
                  </a:lnTo>
                  <a:lnTo>
                    <a:pt x="221" y="11"/>
                  </a:lnTo>
                  <a:lnTo>
                    <a:pt x="229" y="0"/>
                  </a:lnTo>
                  <a:lnTo>
                    <a:pt x="230" y="3"/>
                  </a:lnTo>
                  <a:lnTo>
                    <a:pt x="230" y="6"/>
                  </a:lnTo>
                  <a:lnTo>
                    <a:pt x="230" y="11"/>
                  </a:lnTo>
                  <a:lnTo>
                    <a:pt x="229" y="14"/>
                  </a:lnTo>
                  <a:lnTo>
                    <a:pt x="218" y="25"/>
                  </a:lnTo>
                  <a:lnTo>
                    <a:pt x="209" y="37"/>
                  </a:lnTo>
                  <a:lnTo>
                    <a:pt x="201" y="50"/>
                  </a:lnTo>
                  <a:lnTo>
                    <a:pt x="195" y="66"/>
                  </a:lnTo>
                  <a:lnTo>
                    <a:pt x="190" y="80"/>
                  </a:lnTo>
                  <a:lnTo>
                    <a:pt x="187" y="96"/>
                  </a:lnTo>
                  <a:lnTo>
                    <a:pt x="186" y="112"/>
                  </a:lnTo>
                  <a:lnTo>
                    <a:pt x="187" y="127"/>
                  </a:lnTo>
                  <a:lnTo>
                    <a:pt x="189" y="138"/>
                  </a:lnTo>
                  <a:lnTo>
                    <a:pt x="190" y="147"/>
                  </a:lnTo>
                  <a:lnTo>
                    <a:pt x="192" y="156"/>
                  </a:lnTo>
                  <a:lnTo>
                    <a:pt x="192" y="164"/>
                  </a:lnTo>
                  <a:lnTo>
                    <a:pt x="186" y="162"/>
                  </a:lnTo>
                  <a:lnTo>
                    <a:pt x="177" y="165"/>
                  </a:lnTo>
                  <a:lnTo>
                    <a:pt x="167" y="171"/>
                  </a:lnTo>
                  <a:lnTo>
                    <a:pt x="158" y="179"/>
                  </a:lnTo>
                  <a:lnTo>
                    <a:pt x="151" y="191"/>
                  </a:lnTo>
                  <a:lnTo>
                    <a:pt x="145" y="208"/>
                  </a:lnTo>
                  <a:lnTo>
                    <a:pt x="142" y="226"/>
                  </a:lnTo>
                  <a:lnTo>
                    <a:pt x="142" y="249"/>
                  </a:lnTo>
                  <a:lnTo>
                    <a:pt x="132" y="241"/>
                  </a:lnTo>
                  <a:lnTo>
                    <a:pt x="119" y="235"/>
                  </a:lnTo>
                  <a:lnTo>
                    <a:pt x="105" y="234"/>
                  </a:lnTo>
                  <a:lnTo>
                    <a:pt x="88" y="234"/>
                  </a:lnTo>
                  <a:lnTo>
                    <a:pt x="73" y="237"/>
                  </a:lnTo>
                  <a:lnTo>
                    <a:pt x="59" y="243"/>
                  </a:lnTo>
                  <a:lnTo>
                    <a:pt x="47" y="254"/>
                  </a:lnTo>
                  <a:lnTo>
                    <a:pt x="39" y="269"/>
                  </a:lnTo>
                  <a:lnTo>
                    <a:pt x="39" y="240"/>
                  </a:lnTo>
                  <a:lnTo>
                    <a:pt x="33" y="208"/>
                  </a:lnTo>
                  <a:lnTo>
                    <a:pt x="21" y="183"/>
                  </a:lnTo>
                  <a:lnTo>
                    <a:pt x="0" y="171"/>
                  </a:lnTo>
                  <a:lnTo>
                    <a:pt x="13" y="153"/>
                  </a:lnTo>
                  <a:lnTo>
                    <a:pt x="21" y="131"/>
                  </a:lnTo>
                  <a:lnTo>
                    <a:pt x="24" y="110"/>
                  </a:lnTo>
                  <a:lnTo>
                    <a:pt x="19" y="96"/>
                  </a:lnTo>
                  <a:lnTo>
                    <a:pt x="29" y="93"/>
                  </a:lnTo>
                  <a:lnTo>
                    <a:pt x="38" y="90"/>
                  </a:lnTo>
                  <a:lnTo>
                    <a:pt x="45" y="86"/>
                  </a:lnTo>
                  <a:lnTo>
                    <a:pt x="55" y="81"/>
                  </a:lnTo>
                  <a:lnTo>
                    <a:pt x="61" y="75"/>
                  </a:lnTo>
                  <a:lnTo>
                    <a:pt x="68" y="69"/>
                  </a:lnTo>
                  <a:lnTo>
                    <a:pt x="73" y="61"/>
                  </a:lnTo>
                  <a:lnTo>
                    <a:pt x="76" y="5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Freeform 583"/>
            <p:cNvSpPr>
              <a:spLocks/>
            </p:cNvSpPr>
            <p:nvPr/>
          </p:nvSpPr>
          <p:spPr bwMode="auto">
            <a:xfrm>
              <a:off x="481" y="389"/>
              <a:ext cx="71" cy="101"/>
            </a:xfrm>
            <a:custGeom>
              <a:avLst/>
              <a:gdLst>
                <a:gd name="T0" fmla="*/ 29 w 142"/>
                <a:gd name="T1" fmla="*/ 47 h 202"/>
                <a:gd name="T2" fmla="*/ 28 w 142"/>
                <a:gd name="T3" fmla="*/ 49 h 202"/>
                <a:gd name="T4" fmla="*/ 27 w 142"/>
                <a:gd name="T5" fmla="*/ 48 h 202"/>
                <a:gd name="T6" fmla="*/ 24 w 142"/>
                <a:gd name="T7" fmla="*/ 41 h 202"/>
                <a:gd name="T8" fmla="*/ 22 w 142"/>
                <a:gd name="T9" fmla="*/ 39 h 202"/>
                <a:gd name="T10" fmla="*/ 19 w 142"/>
                <a:gd name="T11" fmla="*/ 37 h 202"/>
                <a:gd name="T12" fmla="*/ 15 w 142"/>
                <a:gd name="T13" fmla="*/ 36 h 202"/>
                <a:gd name="T14" fmla="*/ 12 w 142"/>
                <a:gd name="T15" fmla="*/ 35 h 202"/>
                <a:gd name="T16" fmla="*/ 10 w 142"/>
                <a:gd name="T17" fmla="*/ 34 h 202"/>
                <a:gd name="T18" fmla="*/ 10 w 142"/>
                <a:gd name="T19" fmla="*/ 34 h 202"/>
                <a:gd name="T20" fmla="*/ 10 w 142"/>
                <a:gd name="T21" fmla="*/ 33 h 202"/>
                <a:gd name="T22" fmla="*/ 14 w 142"/>
                <a:gd name="T23" fmla="*/ 34 h 202"/>
                <a:gd name="T24" fmla="*/ 18 w 142"/>
                <a:gd name="T25" fmla="*/ 34 h 202"/>
                <a:gd name="T26" fmla="*/ 22 w 142"/>
                <a:gd name="T27" fmla="*/ 35 h 202"/>
                <a:gd name="T28" fmla="*/ 22 w 142"/>
                <a:gd name="T29" fmla="*/ 32 h 202"/>
                <a:gd name="T30" fmla="*/ 20 w 142"/>
                <a:gd name="T31" fmla="*/ 28 h 202"/>
                <a:gd name="T32" fmla="*/ 16 w 142"/>
                <a:gd name="T33" fmla="*/ 26 h 202"/>
                <a:gd name="T34" fmla="*/ 11 w 142"/>
                <a:gd name="T35" fmla="*/ 23 h 202"/>
                <a:gd name="T36" fmla="*/ 6 w 142"/>
                <a:gd name="T37" fmla="*/ 20 h 202"/>
                <a:gd name="T38" fmla="*/ 3 w 142"/>
                <a:gd name="T39" fmla="*/ 18 h 202"/>
                <a:gd name="T40" fmla="*/ 1 w 142"/>
                <a:gd name="T41" fmla="*/ 18 h 202"/>
                <a:gd name="T42" fmla="*/ 1 w 142"/>
                <a:gd name="T43" fmla="*/ 16 h 202"/>
                <a:gd name="T44" fmla="*/ 3 w 142"/>
                <a:gd name="T45" fmla="*/ 18 h 202"/>
                <a:gd name="T46" fmla="*/ 7 w 142"/>
                <a:gd name="T47" fmla="*/ 19 h 202"/>
                <a:gd name="T48" fmla="*/ 12 w 142"/>
                <a:gd name="T49" fmla="*/ 21 h 202"/>
                <a:gd name="T50" fmla="*/ 16 w 142"/>
                <a:gd name="T51" fmla="*/ 23 h 202"/>
                <a:gd name="T52" fmla="*/ 17 w 142"/>
                <a:gd name="T53" fmla="*/ 18 h 202"/>
                <a:gd name="T54" fmla="*/ 11 w 142"/>
                <a:gd name="T55" fmla="*/ 6 h 202"/>
                <a:gd name="T56" fmla="*/ 8 w 142"/>
                <a:gd name="T57" fmla="*/ 1 h 202"/>
                <a:gd name="T58" fmla="*/ 9 w 142"/>
                <a:gd name="T59" fmla="*/ 1 h 202"/>
                <a:gd name="T60" fmla="*/ 14 w 142"/>
                <a:gd name="T61" fmla="*/ 6 h 202"/>
                <a:gd name="T62" fmla="*/ 19 w 142"/>
                <a:gd name="T63" fmla="*/ 17 h 202"/>
                <a:gd name="T64" fmla="*/ 23 w 142"/>
                <a:gd name="T65" fmla="*/ 19 h 202"/>
                <a:gd name="T66" fmla="*/ 27 w 142"/>
                <a:gd name="T67" fmla="*/ 10 h 202"/>
                <a:gd name="T68" fmla="*/ 27 w 142"/>
                <a:gd name="T69" fmla="*/ 6 h 202"/>
                <a:gd name="T70" fmla="*/ 28 w 142"/>
                <a:gd name="T71" fmla="*/ 6 h 202"/>
                <a:gd name="T72" fmla="*/ 28 w 142"/>
                <a:gd name="T73" fmla="*/ 11 h 202"/>
                <a:gd name="T74" fmla="*/ 26 w 142"/>
                <a:gd name="T75" fmla="*/ 21 h 202"/>
                <a:gd name="T76" fmla="*/ 24 w 142"/>
                <a:gd name="T77" fmla="*/ 28 h 202"/>
                <a:gd name="T78" fmla="*/ 25 w 142"/>
                <a:gd name="T79" fmla="*/ 34 h 202"/>
                <a:gd name="T80" fmla="*/ 28 w 142"/>
                <a:gd name="T81" fmla="*/ 34 h 202"/>
                <a:gd name="T82" fmla="*/ 32 w 142"/>
                <a:gd name="T83" fmla="*/ 30 h 202"/>
                <a:gd name="T84" fmla="*/ 35 w 142"/>
                <a:gd name="T85" fmla="*/ 26 h 202"/>
                <a:gd name="T86" fmla="*/ 36 w 142"/>
                <a:gd name="T87" fmla="*/ 26 h 202"/>
                <a:gd name="T88" fmla="*/ 35 w 142"/>
                <a:gd name="T89" fmla="*/ 31 h 202"/>
                <a:gd name="T90" fmla="*/ 29 w 142"/>
                <a:gd name="T91" fmla="*/ 37 h 202"/>
                <a:gd name="T92" fmla="*/ 27 w 142"/>
                <a:gd name="T93" fmla="*/ 40 h 202"/>
                <a:gd name="T94" fmla="*/ 29 w 142"/>
                <a:gd name="T95" fmla="*/ 44 h 2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42" h="202">
                  <a:moveTo>
                    <a:pt x="114" y="179"/>
                  </a:moveTo>
                  <a:lnTo>
                    <a:pt x="113" y="185"/>
                  </a:lnTo>
                  <a:lnTo>
                    <a:pt x="113" y="189"/>
                  </a:lnTo>
                  <a:lnTo>
                    <a:pt x="111" y="195"/>
                  </a:lnTo>
                  <a:lnTo>
                    <a:pt x="111" y="202"/>
                  </a:lnTo>
                  <a:lnTo>
                    <a:pt x="105" y="191"/>
                  </a:lnTo>
                  <a:lnTo>
                    <a:pt x="99" y="177"/>
                  </a:lnTo>
                  <a:lnTo>
                    <a:pt x="93" y="163"/>
                  </a:lnTo>
                  <a:lnTo>
                    <a:pt x="92" y="154"/>
                  </a:lnTo>
                  <a:lnTo>
                    <a:pt x="87" y="153"/>
                  </a:lnTo>
                  <a:lnTo>
                    <a:pt x="81" y="150"/>
                  </a:lnTo>
                  <a:lnTo>
                    <a:pt x="75" y="147"/>
                  </a:lnTo>
                  <a:lnTo>
                    <a:pt x="67" y="144"/>
                  </a:lnTo>
                  <a:lnTo>
                    <a:pt x="59" y="142"/>
                  </a:lnTo>
                  <a:lnTo>
                    <a:pt x="53" y="139"/>
                  </a:lnTo>
                  <a:lnTo>
                    <a:pt x="46" y="137"/>
                  </a:lnTo>
                  <a:lnTo>
                    <a:pt x="41" y="137"/>
                  </a:lnTo>
                  <a:lnTo>
                    <a:pt x="40" y="136"/>
                  </a:lnTo>
                  <a:lnTo>
                    <a:pt x="38" y="134"/>
                  </a:lnTo>
                  <a:lnTo>
                    <a:pt x="37" y="133"/>
                  </a:lnTo>
                  <a:lnTo>
                    <a:pt x="35" y="131"/>
                  </a:lnTo>
                  <a:lnTo>
                    <a:pt x="40" y="131"/>
                  </a:lnTo>
                  <a:lnTo>
                    <a:pt x="47" y="133"/>
                  </a:lnTo>
                  <a:lnTo>
                    <a:pt x="55" y="133"/>
                  </a:lnTo>
                  <a:lnTo>
                    <a:pt x="64" y="134"/>
                  </a:lnTo>
                  <a:lnTo>
                    <a:pt x="72" y="136"/>
                  </a:lnTo>
                  <a:lnTo>
                    <a:pt x="79" y="137"/>
                  </a:lnTo>
                  <a:lnTo>
                    <a:pt x="85" y="137"/>
                  </a:lnTo>
                  <a:lnTo>
                    <a:pt x="88" y="139"/>
                  </a:lnTo>
                  <a:lnTo>
                    <a:pt x="85" y="127"/>
                  </a:lnTo>
                  <a:lnTo>
                    <a:pt x="82" y="118"/>
                  </a:lnTo>
                  <a:lnTo>
                    <a:pt x="78" y="111"/>
                  </a:lnTo>
                  <a:lnTo>
                    <a:pt x="75" y="105"/>
                  </a:lnTo>
                  <a:lnTo>
                    <a:pt x="64" y="101"/>
                  </a:lnTo>
                  <a:lnTo>
                    <a:pt x="53" y="96"/>
                  </a:lnTo>
                  <a:lnTo>
                    <a:pt x="43" y="90"/>
                  </a:lnTo>
                  <a:lnTo>
                    <a:pt x="34" y="86"/>
                  </a:lnTo>
                  <a:lnTo>
                    <a:pt x="24" y="79"/>
                  </a:lnTo>
                  <a:lnTo>
                    <a:pt x="17" y="75"/>
                  </a:lnTo>
                  <a:lnTo>
                    <a:pt x="9" y="72"/>
                  </a:lnTo>
                  <a:lnTo>
                    <a:pt x="5" y="70"/>
                  </a:lnTo>
                  <a:lnTo>
                    <a:pt x="1" y="69"/>
                  </a:lnTo>
                  <a:lnTo>
                    <a:pt x="0" y="66"/>
                  </a:lnTo>
                  <a:lnTo>
                    <a:pt x="1" y="64"/>
                  </a:lnTo>
                  <a:lnTo>
                    <a:pt x="8" y="66"/>
                  </a:lnTo>
                  <a:lnTo>
                    <a:pt x="12" y="69"/>
                  </a:lnTo>
                  <a:lnTo>
                    <a:pt x="20" y="72"/>
                  </a:lnTo>
                  <a:lnTo>
                    <a:pt x="27" y="75"/>
                  </a:lnTo>
                  <a:lnTo>
                    <a:pt x="37" y="79"/>
                  </a:lnTo>
                  <a:lnTo>
                    <a:pt x="46" y="84"/>
                  </a:lnTo>
                  <a:lnTo>
                    <a:pt x="55" y="89"/>
                  </a:lnTo>
                  <a:lnTo>
                    <a:pt x="64" y="92"/>
                  </a:lnTo>
                  <a:lnTo>
                    <a:pt x="72" y="93"/>
                  </a:lnTo>
                  <a:lnTo>
                    <a:pt x="67" y="72"/>
                  </a:lnTo>
                  <a:lnTo>
                    <a:pt x="55" y="46"/>
                  </a:lnTo>
                  <a:lnTo>
                    <a:pt x="43" y="21"/>
                  </a:lnTo>
                  <a:lnTo>
                    <a:pt x="32" y="8"/>
                  </a:lnTo>
                  <a:lnTo>
                    <a:pt x="29" y="1"/>
                  </a:lnTo>
                  <a:lnTo>
                    <a:pt x="30" y="0"/>
                  </a:lnTo>
                  <a:lnTo>
                    <a:pt x="35" y="1"/>
                  </a:lnTo>
                  <a:lnTo>
                    <a:pt x="43" y="9"/>
                  </a:lnTo>
                  <a:lnTo>
                    <a:pt x="53" y="24"/>
                  </a:lnTo>
                  <a:lnTo>
                    <a:pt x="66" y="46"/>
                  </a:lnTo>
                  <a:lnTo>
                    <a:pt x="76" y="67"/>
                  </a:lnTo>
                  <a:lnTo>
                    <a:pt x="82" y="84"/>
                  </a:lnTo>
                  <a:lnTo>
                    <a:pt x="92" y="73"/>
                  </a:lnTo>
                  <a:lnTo>
                    <a:pt x="99" y="56"/>
                  </a:lnTo>
                  <a:lnTo>
                    <a:pt x="105" y="40"/>
                  </a:lnTo>
                  <a:lnTo>
                    <a:pt x="107" y="26"/>
                  </a:lnTo>
                  <a:lnTo>
                    <a:pt x="107" y="21"/>
                  </a:lnTo>
                  <a:lnTo>
                    <a:pt x="108" y="20"/>
                  </a:lnTo>
                  <a:lnTo>
                    <a:pt x="110" y="24"/>
                  </a:lnTo>
                  <a:lnTo>
                    <a:pt x="110" y="31"/>
                  </a:lnTo>
                  <a:lnTo>
                    <a:pt x="110" y="44"/>
                  </a:lnTo>
                  <a:lnTo>
                    <a:pt x="108" y="63"/>
                  </a:lnTo>
                  <a:lnTo>
                    <a:pt x="102" y="84"/>
                  </a:lnTo>
                  <a:lnTo>
                    <a:pt x="88" y="101"/>
                  </a:lnTo>
                  <a:lnTo>
                    <a:pt x="93" y="111"/>
                  </a:lnTo>
                  <a:lnTo>
                    <a:pt x="98" y="122"/>
                  </a:lnTo>
                  <a:lnTo>
                    <a:pt x="99" y="133"/>
                  </a:lnTo>
                  <a:lnTo>
                    <a:pt x="101" y="139"/>
                  </a:lnTo>
                  <a:lnTo>
                    <a:pt x="111" y="133"/>
                  </a:lnTo>
                  <a:lnTo>
                    <a:pt x="121" y="127"/>
                  </a:lnTo>
                  <a:lnTo>
                    <a:pt x="128" y="119"/>
                  </a:lnTo>
                  <a:lnTo>
                    <a:pt x="134" y="108"/>
                  </a:lnTo>
                  <a:lnTo>
                    <a:pt x="137" y="102"/>
                  </a:lnTo>
                  <a:lnTo>
                    <a:pt x="140" y="101"/>
                  </a:lnTo>
                  <a:lnTo>
                    <a:pt x="142" y="104"/>
                  </a:lnTo>
                  <a:lnTo>
                    <a:pt x="142" y="110"/>
                  </a:lnTo>
                  <a:lnTo>
                    <a:pt x="137" y="121"/>
                  </a:lnTo>
                  <a:lnTo>
                    <a:pt x="128" y="134"/>
                  </a:lnTo>
                  <a:lnTo>
                    <a:pt x="116" y="147"/>
                  </a:lnTo>
                  <a:lnTo>
                    <a:pt x="105" y="154"/>
                  </a:lnTo>
                  <a:lnTo>
                    <a:pt x="108" y="160"/>
                  </a:lnTo>
                  <a:lnTo>
                    <a:pt x="110" y="168"/>
                  </a:lnTo>
                  <a:lnTo>
                    <a:pt x="113" y="174"/>
                  </a:lnTo>
                  <a:lnTo>
                    <a:pt x="114" y="179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Freeform 584"/>
            <p:cNvSpPr>
              <a:spLocks/>
            </p:cNvSpPr>
            <p:nvPr/>
          </p:nvSpPr>
          <p:spPr bwMode="auto">
            <a:xfrm>
              <a:off x="394" y="640"/>
              <a:ext cx="70" cy="91"/>
            </a:xfrm>
            <a:custGeom>
              <a:avLst/>
              <a:gdLst>
                <a:gd name="T0" fmla="*/ 34 w 140"/>
                <a:gd name="T1" fmla="*/ 1 h 182"/>
                <a:gd name="T2" fmla="*/ 30 w 140"/>
                <a:gd name="T3" fmla="*/ 2 h 182"/>
                <a:gd name="T4" fmla="*/ 28 w 140"/>
                <a:gd name="T5" fmla="*/ 3 h 182"/>
                <a:gd name="T6" fmla="*/ 25 w 140"/>
                <a:gd name="T7" fmla="*/ 8 h 182"/>
                <a:gd name="T8" fmla="*/ 21 w 140"/>
                <a:gd name="T9" fmla="*/ 9 h 182"/>
                <a:gd name="T10" fmla="*/ 17 w 140"/>
                <a:gd name="T11" fmla="*/ 10 h 182"/>
                <a:gd name="T12" fmla="*/ 11 w 140"/>
                <a:gd name="T13" fmla="*/ 11 h 182"/>
                <a:gd name="T14" fmla="*/ 7 w 140"/>
                <a:gd name="T15" fmla="*/ 13 h 182"/>
                <a:gd name="T16" fmla="*/ 6 w 140"/>
                <a:gd name="T17" fmla="*/ 15 h 182"/>
                <a:gd name="T18" fmla="*/ 6 w 140"/>
                <a:gd name="T19" fmla="*/ 15 h 182"/>
                <a:gd name="T20" fmla="*/ 8 w 140"/>
                <a:gd name="T21" fmla="*/ 14 h 182"/>
                <a:gd name="T22" fmla="*/ 11 w 140"/>
                <a:gd name="T23" fmla="*/ 13 h 182"/>
                <a:gd name="T24" fmla="*/ 16 w 140"/>
                <a:gd name="T25" fmla="*/ 11 h 182"/>
                <a:gd name="T26" fmla="*/ 20 w 140"/>
                <a:gd name="T27" fmla="*/ 11 h 182"/>
                <a:gd name="T28" fmla="*/ 21 w 140"/>
                <a:gd name="T29" fmla="*/ 15 h 182"/>
                <a:gd name="T30" fmla="*/ 18 w 140"/>
                <a:gd name="T31" fmla="*/ 21 h 182"/>
                <a:gd name="T32" fmla="*/ 15 w 140"/>
                <a:gd name="T33" fmla="*/ 23 h 182"/>
                <a:gd name="T34" fmla="*/ 11 w 140"/>
                <a:gd name="T35" fmla="*/ 24 h 182"/>
                <a:gd name="T36" fmla="*/ 6 w 140"/>
                <a:gd name="T37" fmla="*/ 26 h 182"/>
                <a:gd name="T38" fmla="*/ 3 w 140"/>
                <a:gd name="T39" fmla="*/ 26 h 182"/>
                <a:gd name="T40" fmla="*/ 1 w 140"/>
                <a:gd name="T41" fmla="*/ 27 h 182"/>
                <a:gd name="T42" fmla="*/ 1 w 140"/>
                <a:gd name="T43" fmla="*/ 27 h 182"/>
                <a:gd name="T44" fmla="*/ 3 w 140"/>
                <a:gd name="T45" fmla="*/ 27 h 182"/>
                <a:gd name="T46" fmla="*/ 6 w 140"/>
                <a:gd name="T47" fmla="*/ 27 h 182"/>
                <a:gd name="T48" fmla="*/ 10 w 140"/>
                <a:gd name="T49" fmla="*/ 26 h 182"/>
                <a:gd name="T50" fmla="*/ 14 w 140"/>
                <a:gd name="T51" fmla="*/ 26 h 182"/>
                <a:gd name="T52" fmla="*/ 13 w 140"/>
                <a:gd name="T53" fmla="*/ 29 h 182"/>
                <a:gd name="T54" fmla="*/ 9 w 140"/>
                <a:gd name="T55" fmla="*/ 37 h 182"/>
                <a:gd name="T56" fmla="*/ 10 w 140"/>
                <a:gd name="T57" fmla="*/ 42 h 182"/>
                <a:gd name="T58" fmla="*/ 15 w 140"/>
                <a:gd name="T59" fmla="*/ 31 h 182"/>
                <a:gd name="T60" fmla="*/ 19 w 140"/>
                <a:gd name="T61" fmla="*/ 31 h 182"/>
                <a:gd name="T62" fmla="*/ 22 w 140"/>
                <a:gd name="T63" fmla="*/ 39 h 182"/>
                <a:gd name="T64" fmla="*/ 25 w 140"/>
                <a:gd name="T65" fmla="*/ 42 h 182"/>
                <a:gd name="T66" fmla="*/ 25 w 140"/>
                <a:gd name="T67" fmla="*/ 41 h 182"/>
                <a:gd name="T68" fmla="*/ 22 w 140"/>
                <a:gd name="T69" fmla="*/ 36 h 182"/>
                <a:gd name="T70" fmla="*/ 21 w 140"/>
                <a:gd name="T71" fmla="*/ 28 h 182"/>
                <a:gd name="T72" fmla="*/ 21 w 140"/>
                <a:gd name="T73" fmla="*/ 22 h 182"/>
                <a:gd name="T74" fmla="*/ 25 w 140"/>
                <a:gd name="T75" fmla="*/ 15 h 182"/>
                <a:gd name="T76" fmla="*/ 29 w 140"/>
                <a:gd name="T77" fmla="*/ 15 h 182"/>
                <a:gd name="T78" fmla="*/ 33 w 140"/>
                <a:gd name="T79" fmla="*/ 22 h 182"/>
                <a:gd name="T80" fmla="*/ 34 w 140"/>
                <a:gd name="T81" fmla="*/ 29 h 182"/>
                <a:gd name="T82" fmla="*/ 35 w 140"/>
                <a:gd name="T83" fmla="*/ 28 h 182"/>
                <a:gd name="T84" fmla="*/ 35 w 140"/>
                <a:gd name="T85" fmla="*/ 22 h 182"/>
                <a:gd name="T86" fmla="*/ 32 w 140"/>
                <a:gd name="T87" fmla="*/ 13 h 182"/>
                <a:gd name="T88" fmla="*/ 32 w 140"/>
                <a:gd name="T89" fmla="*/ 8 h 182"/>
                <a:gd name="T90" fmla="*/ 35 w 140"/>
                <a:gd name="T91" fmla="*/ 3 h 182"/>
                <a:gd name="T92" fmla="*/ 35 w 140"/>
                <a:gd name="T93" fmla="*/ 0 h 18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40" h="182">
                  <a:moveTo>
                    <a:pt x="140" y="0"/>
                  </a:moveTo>
                  <a:lnTo>
                    <a:pt x="133" y="2"/>
                  </a:lnTo>
                  <a:lnTo>
                    <a:pt x="127" y="3"/>
                  </a:lnTo>
                  <a:lnTo>
                    <a:pt x="119" y="5"/>
                  </a:lnTo>
                  <a:lnTo>
                    <a:pt x="111" y="5"/>
                  </a:lnTo>
                  <a:lnTo>
                    <a:pt x="110" y="12"/>
                  </a:lnTo>
                  <a:lnTo>
                    <a:pt x="105" y="21"/>
                  </a:lnTo>
                  <a:lnTo>
                    <a:pt x="99" y="29"/>
                  </a:lnTo>
                  <a:lnTo>
                    <a:pt x="92" y="32"/>
                  </a:lnTo>
                  <a:lnTo>
                    <a:pt x="84" y="34"/>
                  </a:lnTo>
                  <a:lnTo>
                    <a:pt x="75" y="34"/>
                  </a:lnTo>
                  <a:lnTo>
                    <a:pt x="66" y="37"/>
                  </a:lnTo>
                  <a:lnTo>
                    <a:pt x="55" y="38"/>
                  </a:lnTo>
                  <a:lnTo>
                    <a:pt x="44" y="41"/>
                  </a:lnTo>
                  <a:lnTo>
                    <a:pt x="35" y="46"/>
                  </a:lnTo>
                  <a:lnTo>
                    <a:pt x="27" y="49"/>
                  </a:lnTo>
                  <a:lnTo>
                    <a:pt x="23" y="53"/>
                  </a:lnTo>
                  <a:lnTo>
                    <a:pt x="21" y="57"/>
                  </a:lnTo>
                  <a:lnTo>
                    <a:pt x="20" y="57"/>
                  </a:lnTo>
                  <a:lnTo>
                    <a:pt x="21" y="57"/>
                  </a:lnTo>
                  <a:lnTo>
                    <a:pt x="26" y="55"/>
                  </a:lnTo>
                  <a:lnTo>
                    <a:pt x="30" y="53"/>
                  </a:lnTo>
                  <a:lnTo>
                    <a:pt x="37" y="50"/>
                  </a:lnTo>
                  <a:lnTo>
                    <a:pt x="44" y="49"/>
                  </a:lnTo>
                  <a:lnTo>
                    <a:pt x="52" y="46"/>
                  </a:lnTo>
                  <a:lnTo>
                    <a:pt x="61" y="44"/>
                  </a:lnTo>
                  <a:lnTo>
                    <a:pt x="70" y="44"/>
                  </a:lnTo>
                  <a:lnTo>
                    <a:pt x="79" y="44"/>
                  </a:lnTo>
                  <a:lnTo>
                    <a:pt x="87" y="46"/>
                  </a:lnTo>
                  <a:lnTo>
                    <a:pt x="81" y="58"/>
                  </a:lnTo>
                  <a:lnTo>
                    <a:pt x="75" y="72"/>
                  </a:lnTo>
                  <a:lnTo>
                    <a:pt x="69" y="84"/>
                  </a:lnTo>
                  <a:lnTo>
                    <a:pt x="63" y="90"/>
                  </a:lnTo>
                  <a:lnTo>
                    <a:pt x="58" y="92"/>
                  </a:lnTo>
                  <a:lnTo>
                    <a:pt x="50" y="95"/>
                  </a:lnTo>
                  <a:lnTo>
                    <a:pt x="43" y="96"/>
                  </a:lnTo>
                  <a:lnTo>
                    <a:pt x="34" y="99"/>
                  </a:lnTo>
                  <a:lnTo>
                    <a:pt x="24" y="101"/>
                  </a:lnTo>
                  <a:lnTo>
                    <a:pt x="17" y="102"/>
                  </a:lnTo>
                  <a:lnTo>
                    <a:pt x="9" y="104"/>
                  </a:lnTo>
                  <a:lnTo>
                    <a:pt x="5" y="105"/>
                  </a:lnTo>
                  <a:lnTo>
                    <a:pt x="1" y="107"/>
                  </a:lnTo>
                  <a:lnTo>
                    <a:pt x="0" y="107"/>
                  </a:lnTo>
                  <a:lnTo>
                    <a:pt x="1" y="108"/>
                  </a:lnTo>
                  <a:lnTo>
                    <a:pt x="8" y="108"/>
                  </a:lnTo>
                  <a:lnTo>
                    <a:pt x="12" y="108"/>
                  </a:lnTo>
                  <a:lnTo>
                    <a:pt x="18" y="107"/>
                  </a:lnTo>
                  <a:lnTo>
                    <a:pt x="24" y="107"/>
                  </a:lnTo>
                  <a:lnTo>
                    <a:pt x="32" y="105"/>
                  </a:lnTo>
                  <a:lnTo>
                    <a:pt x="38" y="104"/>
                  </a:lnTo>
                  <a:lnTo>
                    <a:pt x="46" y="104"/>
                  </a:lnTo>
                  <a:lnTo>
                    <a:pt x="53" y="102"/>
                  </a:lnTo>
                  <a:lnTo>
                    <a:pt x="59" y="101"/>
                  </a:lnTo>
                  <a:lnTo>
                    <a:pt x="50" y="113"/>
                  </a:lnTo>
                  <a:lnTo>
                    <a:pt x="41" y="125"/>
                  </a:lnTo>
                  <a:lnTo>
                    <a:pt x="34" y="147"/>
                  </a:lnTo>
                  <a:lnTo>
                    <a:pt x="30" y="182"/>
                  </a:lnTo>
                  <a:lnTo>
                    <a:pt x="38" y="165"/>
                  </a:lnTo>
                  <a:lnTo>
                    <a:pt x="49" y="142"/>
                  </a:lnTo>
                  <a:lnTo>
                    <a:pt x="59" y="121"/>
                  </a:lnTo>
                  <a:lnTo>
                    <a:pt x="70" y="107"/>
                  </a:lnTo>
                  <a:lnTo>
                    <a:pt x="73" y="122"/>
                  </a:lnTo>
                  <a:lnTo>
                    <a:pt x="79" y="139"/>
                  </a:lnTo>
                  <a:lnTo>
                    <a:pt x="87" y="153"/>
                  </a:lnTo>
                  <a:lnTo>
                    <a:pt x="95" y="163"/>
                  </a:lnTo>
                  <a:lnTo>
                    <a:pt x="99" y="168"/>
                  </a:lnTo>
                  <a:lnTo>
                    <a:pt x="99" y="167"/>
                  </a:lnTo>
                  <a:lnTo>
                    <a:pt x="98" y="163"/>
                  </a:lnTo>
                  <a:lnTo>
                    <a:pt x="95" y="159"/>
                  </a:lnTo>
                  <a:lnTo>
                    <a:pt x="88" y="142"/>
                  </a:lnTo>
                  <a:lnTo>
                    <a:pt x="84" y="125"/>
                  </a:lnTo>
                  <a:lnTo>
                    <a:pt x="81" y="110"/>
                  </a:lnTo>
                  <a:lnTo>
                    <a:pt x="81" y="98"/>
                  </a:lnTo>
                  <a:lnTo>
                    <a:pt x="84" y="86"/>
                  </a:lnTo>
                  <a:lnTo>
                    <a:pt x="92" y="70"/>
                  </a:lnTo>
                  <a:lnTo>
                    <a:pt x="99" y="57"/>
                  </a:lnTo>
                  <a:lnTo>
                    <a:pt x="104" y="49"/>
                  </a:lnTo>
                  <a:lnTo>
                    <a:pt x="113" y="58"/>
                  </a:lnTo>
                  <a:lnTo>
                    <a:pt x="124" y="72"/>
                  </a:lnTo>
                  <a:lnTo>
                    <a:pt x="131" y="87"/>
                  </a:lnTo>
                  <a:lnTo>
                    <a:pt x="136" y="108"/>
                  </a:lnTo>
                  <a:lnTo>
                    <a:pt x="136" y="116"/>
                  </a:lnTo>
                  <a:lnTo>
                    <a:pt x="139" y="116"/>
                  </a:lnTo>
                  <a:lnTo>
                    <a:pt x="140" y="112"/>
                  </a:lnTo>
                  <a:lnTo>
                    <a:pt x="140" y="105"/>
                  </a:lnTo>
                  <a:lnTo>
                    <a:pt x="137" y="86"/>
                  </a:lnTo>
                  <a:lnTo>
                    <a:pt x="133" y="64"/>
                  </a:lnTo>
                  <a:lnTo>
                    <a:pt x="125" y="49"/>
                  </a:lnTo>
                  <a:lnTo>
                    <a:pt x="119" y="40"/>
                  </a:lnTo>
                  <a:lnTo>
                    <a:pt x="125" y="31"/>
                  </a:lnTo>
                  <a:lnTo>
                    <a:pt x="131" y="20"/>
                  </a:lnTo>
                  <a:lnTo>
                    <a:pt x="137" y="9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Freeform 585"/>
            <p:cNvSpPr>
              <a:spLocks/>
            </p:cNvSpPr>
            <p:nvPr/>
          </p:nvSpPr>
          <p:spPr bwMode="auto">
            <a:xfrm>
              <a:off x="504" y="516"/>
              <a:ext cx="100" cy="77"/>
            </a:xfrm>
            <a:custGeom>
              <a:avLst/>
              <a:gdLst>
                <a:gd name="T0" fmla="*/ 30 w 200"/>
                <a:gd name="T1" fmla="*/ 3 h 154"/>
                <a:gd name="T2" fmla="*/ 35 w 200"/>
                <a:gd name="T3" fmla="*/ 3 h 154"/>
                <a:gd name="T4" fmla="*/ 40 w 200"/>
                <a:gd name="T5" fmla="*/ 5 h 154"/>
                <a:gd name="T6" fmla="*/ 40 w 200"/>
                <a:gd name="T7" fmla="*/ 8 h 154"/>
                <a:gd name="T8" fmla="*/ 39 w 200"/>
                <a:gd name="T9" fmla="*/ 12 h 154"/>
                <a:gd name="T10" fmla="*/ 32 w 200"/>
                <a:gd name="T11" fmla="*/ 14 h 154"/>
                <a:gd name="T12" fmla="*/ 29 w 200"/>
                <a:gd name="T13" fmla="*/ 17 h 154"/>
                <a:gd name="T14" fmla="*/ 29 w 200"/>
                <a:gd name="T15" fmla="*/ 18 h 154"/>
                <a:gd name="T16" fmla="*/ 30 w 200"/>
                <a:gd name="T17" fmla="*/ 17 h 154"/>
                <a:gd name="T18" fmla="*/ 35 w 200"/>
                <a:gd name="T19" fmla="*/ 16 h 154"/>
                <a:gd name="T20" fmla="*/ 38 w 200"/>
                <a:gd name="T21" fmla="*/ 18 h 154"/>
                <a:gd name="T22" fmla="*/ 39 w 200"/>
                <a:gd name="T23" fmla="*/ 19 h 154"/>
                <a:gd name="T24" fmla="*/ 39 w 200"/>
                <a:gd name="T25" fmla="*/ 22 h 154"/>
                <a:gd name="T26" fmla="*/ 37 w 200"/>
                <a:gd name="T27" fmla="*/ 24 h 154"/>
                <a:gd name="T28" fmla="*/ 39 w 200"/>
                <a:gd name="T29" fmla="*/ 25 h 154"/>
                <a:gd name="T30" fmla="*/ 44 w 200"/>
                <a:gd name="T31" fmla="*/ 25 h 154"/>
                <a:gd name="T32" fmla="*/ 50 w 200"/>
                <a:gd name="T33" fmla="*/ 29 h 154"/>
                <a:gd name="T34" fmla="*/ 48 w 200"/>
                <a:gd name="T35" fmla="*/ 37 h 154"/>
                <a:gd name="T36" fmla="*/ 41 w 200"/>
                <a:gd name="T37" fmla="*/ 39 h 154"/>
                <a:gd name="T38" fmla="*/ 37 w 200"/>
                <a:gd name="T39" fmla="*/ 34 h 154"/>
                <a:gd name="T40" fmla="*/ 35 w 200"/>
                <a:gd name="T41" fmla="*/ 29 h 154"/>
                <a:gd name="T42" fmla="*/ 29 w 200"/>
                <a:gd name="T43" fmla="*/ 24 h 154"/>
                <a:gd name="T44" fmla="*/ 28 w 200"/>
                <a:gd name="T45" fmla="*/ 24 h 154"/>
                <a:gd name="T46" fmla="*/ 29 w 200"/>
                <a:gd name="T47" fmla="*/ 30 h 154"/>
                <a:gd name="T48" fmla="*/ 26 w 200"/>
                <a:gd name="T49" fmla="*/ 35 h 154"/>
                <a:gd name="T50" fmla="*/ 21 w 200"/>
                <a:gd name="T51" fmla="*/ 37 h 154"/>
                <a:gd name="T52" fmla="*/ 16 w 200"/>
                <a:gd name="T53" fmla="*/ 35 h 154"/>
                <a:gd name="T54" fmla="*/ 13 w 200"/>
                <a:gd name="T55" fmla="*/ 30 h 154"/>
                <a:gd name="T56" fmla="*/ 14 w 200"/>
                <a:gd name="T57" fmla="*/ 25 h 154"/>
                <a:gd name="T58" fmla="*/ 17 w 200"/>
                <a:gd name="T59" fmla="*/ 23 h 154"/>
                <a:gd name="T60" fmla="*/ 12 w 200"/>
                <a:gd name="T61" fmla="*/ 20 h 154"/>
                <a:gd name="T62" fmla="*/ 10 w 200"/>
                <a:gd name="T63" fmla="*/ 22 h 154"/>
                <a:gd name="T64" fmla="*/ 3 w 200"/>
                <a:gd name="T65" fmla="*/ 22 h 154"/>
                <a:gd name="T66" fmla="*/ 0 w 200"/>
                <a:gd name="T67" fmla="*/ 17 h 154"/>
                <a:gd name="T68" fmla="*/ 3 w 200"/>
                <a:gd name="T69" fmla="*/ 12 h 154"/>
                <a:gd name="T70" fmla="*/ 5 w 200"/>
                <a:gd name="T71" fmla="*/ 10 h 154"/>
                <a:gd name="T72" fmla="*/ 7 w 200"/>
                <a:gd name="T73" fmla="*/ 9 h 154"/>
                <a:gd name="T74" fmla="*/ 9 w 200"/>
                <a:gd name="T75" fmla="*/ 9 h 154"/>
                <a:gd name="T76" fmla="*/ 10 w 200"/>
                <a:gd name="T77" fmla="*/ 3 h 154"/>
                <a:gd name="T78" fmla="*/ 16 w 200"/>
                <a:gd name="T79" fmla="*/ 0 h 154"/>
                <a:gd name="T80" fmla="*/ 21 w 200"/>
                <a:gd name="T81" fmla="*/ 2 h 154"/>
                <a:gd name="T82" fmla="*/ 20 w 200"/>
                <a:gd name="T83" fmla="*/ 9 h 154"/>
                <a:gd name="T84" fmla="*/ 25 w 200"/>
                <a:gd name="T85" fmla="*/ 12 h 154"/>
                <a:gd name="T86" fmla="*/ 25 w 200"/>
                <a:gd name="T87" fmla="*/ 16 h 154"/>
                <a:gd name="T88" fmla="*/ 26 w 200"/>
                <a:gd name="T89" fmla="*/ 15 h 154"/>
                <a:gd name="T90" fmla="*/ 28 w 200"/>
                <a:gd name="T91" fmla="*/ 12 h 154"/>
                <a:gd name="T92" fmla="*/ 27 w 200"/>
                <a:gd name="T93" fmla="*/ 6 h 15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00" h="154">
                  <a:moveTo>
                    <a:pt x="110" y="15"/>
                  </a:moveTo>
                  <a:lnTo>
                    <a:pt x="113" y="12"/>
                  </a:lnTo>
                  <a:lnTo>
                    <a:pt x="119" y="9"/>
                  </a:lnTo>
                  <a:lnTo>
                    <a:pt x="125" y="7"/>
                  </a:lnTo>
                  <a:lnTo>
                    <a:pt x="133" y="9"/>
                  </a:lnTo>
                  <a:lnTo>
                    <a:pt x="139" y="9"/>
                  </a:lnTo>
                  <a:lnTo>
                    <a:pt x="145" y="10"/>
                  </a:lnTo>
                  <a:lnTo>
                    <a:pt x="151" y="13"/>
                  </a:lnTo>
                  <a:lnTo>
                    <a:pt x="157" y="19"/>
                  </a:lnTo>
                  <a:lnTo>
                    <a:pt x="155" y="18"/>
                  </a:lnTo>
                  <a:lnTo>
                    <a:pt x="158" y="22"/>
                  </a:lnTo>
                  <a:lnTo>
                    <a:pt x="160" y="30"/>
                  </a:lnTo>
                  <a:lnTo>
                    <a:pt x="160" y="38"/>
                  </a:lnTo>
                  <a:lnTo>
                    <a:pt x="158" y="42"/>
                  </a:lnTo>
                  <a:lnTo>
                    <a:pt x="155" y="47"/>
                  </a:lnTo>
                  <a:lnTo>
                    <a:pt x="152" y="53"/>
                  </a:lnTo>
                  <a:lnTo>
                    <a:pt x="143" y="56"/>
                  </a:lnTo>
                  <a:lnTo>
                    <a:pt x="128" y="55"/>
                  </a:lnTo>
                  <a:lnTo>
                    <a:pt x="123" y="58"/>
                  </a:lnTo>
                  <a:lnTo>
                    <a:pt x="120" y="62"/>
                  </a:lnTo>
                  <a:lnTo>
                    <a:pt x="116" y="65"/>
                  </a:lnTo>
                  <a:lnTo>
                    <a:pt x="113" y="67"/>
                  </a:lnTo>
                  <a:lnTo>
                    <a:pt x="114" y="68"/>
                  </a:lnTo>
                  <a:lnTo>
                    <a:pt x="114" y="70"/>
                  </a:lnTo>
                  <a:lnTo>
                    <a:pt x="116" y="71"/>
                  </a:lnTo>
                  <a:lnTo>
                    <a:pt x="116" y="73"/>
                  </a:lnTo>
                  <a:lnTo>
                    <a:pt x="120" y="67"/>
                  </a:lnTo>
                  <a:lnTo>
                    <a:pt x="126" y="62"/>
                  </a:lnTo>
                  <a:lnTo>
                    <a:pt x="133" y="61"/>
                  </a:lnTo>
                  <a:lnTo>
                    <a:pt x="140" y="62"/>
                  </a:lnTo>
                  <a:lnTo>
                    <a:pt x="145" y="65"/>
                  </a:lnTo>
                  <a:lnTo>
                    <a:pt x="148" y="67"/>
                  </a:lnTo>
                  <a:lnTo>
                    <a:pt x="149" y="70"/>
                  </a:lnTo>
                  <a:lnTo>
                    <a:pt x="152" y="73"/>
                  </a:lnTo>
                  <a:lnTo>
                    <a:pt x="154" y="74"/>
                  </a:lnTo>
                  <a:lnTo>
                    <a:pt x="154" y="76"/>
                  </a:lnTo>
                  <a:lnTo>
                    <a:pt x="154" y="79"/>
                  </a:lnTo>
                  <a:lnTo>
                    <a:pt x="154" y="81"/>
                  </a:lnTo>
                  <a:lnTo>
                    <a:pt x="154" y="85"/>
                  </a:lnTo>
                  <a:lnTo>
                    <a:pt x="152" y="88"/>
                  </a:lnTo>
                  <a:lnTo>
                    <a:pt x="151" y="93"/>
                  </a:lnTo>
                  <a:lnTo>
                    <a:pt x="148" y="96"/>
                  </a:lnTo>
                  <a:lnTo>
                    <a:pt x="149" y="97"/>
                  </a:lnTo>
                  <a:lnTo>
                    <a:pt x="151" y="99"/>
                  </a:lnTo>
                  <a:lnTo>
                    <a:pt x="154" y="100"/>
                  </a:lnTo>
                  <a:lnTo>
                    <a:pt x="155" y="102"/>
                  </a:lnTo>
                  <a:lnTo>
                    <a:pt x="165" y="97"/>
                  </a:lnTo>
                  <a:lnTo>
                    <a:pt x="175" y="97"/>
                  </a:lnTo>
                  <a:lnTo>
                    <a:pt x="184" y="100"/>
                  </a:lnTo>
                  <a:lnTo>
                    <a:pt x="192" y="106"/>
                  </a:lnTo>
                  <a:lnTo>
                    <a:pt x="197" y="116"/>
                  </a:lnTo>
                  <a:lnTo>
                    <a:pt x="200" y="126"/>
                  </a:lnTo>
                  <a:lnTo>
                    <a:pt x="197" y="137"/>
                  </a:lnTo>
                  <a:lnTo>
                    <a:pt x="192" y="145"/>
                  </a:lnTo>
                  <a:lnTo>
                    <a:pt x="183" y="151"/>
                  </a:lnTo>
                  <a:lnTo>
                    <a:pt x="174" y="154"/>
                  </a:lnTo>
                  <a:lnTo>
                    <a:pt x="163" y="154"/>
                  </a:lnTo>
                  <a:lnTo>
                    <a:pt x="154" y="149"/>
                  </a:lnTo>
                  <a:lnTo>
                    <a:pt x="148" y="142"/>
                  </a:lnTo>
                  <a:lnTo>
                    <a:pt x="145" y="134"/>
                  </a:lnTo>
                  <a:lnTo>
                    <a:pt x="145" y="126"/>
                  </a:lnTo>
                  <a:lnTo>
                    <a:pt x="146" y="119"/>
                  </a:lnTo>
                  <a:lnTo>
                    <a:pt x="140" y="114"/>
                  </a:lnTo>
                  <a:lnTo>
                    <a:pt x="131" y="108"/>
                  </a:lnTo>
                  <a:lnTo>
                    <a:pt x="120" y="100"/>
                  </a:lnTo>
                  <a:lnTo>
                    <a:pt x="114" y="96"/>
                  </a:lnTo>
                  <a:lnTo>
                    <a:pt x="113" y="94"/>
                  </a:lnTo>
                  <a:lnTo>
                    <a:pt x="111" y="94"/>
                  </a:lnTo>
                  <a:lnTo>
                    <a:pt x="111" y="96"/>
                  </a:lnTo>
                  <a:lnTo>
                    <a:pt x="111" y="97"/>
                  </a:lnTo>
                  <a:lnTo>
                    <a:pt x="116" y="108"/>
                  </a:lnTo>
                  <a:lnTo>
                    <a:pt x="116" y="119"/>
                  </a:lnTo>
                  <a:lnTo>
                    <a:pt x="111" y="129"/>
                  </a:lnTo>
                  <a:lnTo>
                    <a:pt x="107" y="137"/>
                  </a:lnTo>
                  <a:lnTo>
                    <a:pt x="104" y="140"/>
                  </a:lnTo>
                  <a:lnTo>
                    <a:pt x="97" y="143"/>
                  </a:lnTo>
                  <a:lnTo>
                    <a:pt x="90" y="146"/>
                  </a:lnTo>
                  <a:lnTo>
                    <a:pt x="84" y="148"/>
                  </a:lnTo>
                  <a:lnTo>
                    <a:pt x="76" y="146"/>
                  </a:lnTo>
                  <a:lnTo>
                    <a:pt x="68" y="143"/>
                  </a:lnTo>
                  <a:lnTo>
                    <a:pt x="62" y="139"/>
                  </a:lnTo>
                  <a:lnTo>
                    <a:pt x="58" y="132"/>
                  </a:lnTo>
                  <a:lnTo>
                    <a:pt x="55" y="126"/>
                  </a:lnTo>
                  <a:lnTo>
                    <a:pt x="52" y="120"/>
                  </a:lnTo>
                  <a:lnTo>
                    <a:pt x="52" y="113"/>
                  </a:lnTo>
                  <a:lnTo>
                    <a:pt x="52" y="103"/>
                  </a:lnTo>
                  <a:lnTo>
                    <a:pt x="55" y="100"/>
                  </a:lnTo>
                  <a:lnTo>
                    <a:pt x="58" y="96"/>
                  </a:lnTo>
                  <a:lnTo>
                    <a:pt x="61" y="93"/>
                  </a:lnTo>
                  <a:lnTo>
                    <a:pt x="65" y="90"/>
                  </a:lnTo>
                  <a:lnTo>
                    <a:pt x="58" y="88"/>
                  </a:lnTo>
                  <a:lnTo>
                    <a:pt x="52" y="84"/>
                  </a:lnTo>
                  <a:lnTo>
                    <a:pt x="46" y="79"/>
                  </a:lnTo>
                  <a:lnTo>
                    <a:pt x="42" y="73"/>
                  </a:lnTo>
                  <a:lnTo>
                    <a:pt x="41" y="81"/>
                  </a:lnTo>
                  <a:lnTo>
                    <a:pt x="38" y="87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10" y="85"/>
                  </a:lnTo>
                  <a:lnTo>
                    <a:pt x="4" y="79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4" y="53"/>
                  </a:lnTo>
                  <a:lnTo>
                    <a:pt x="9" y="45"/>
                  </a:lnTo>
                  <a:lnTo>
                    <a:pt x="12" y="41"/>
                  </a:lnTo>
                  <a:lnTo>
                    <a:pt x="13" y="39"/>
                  </a:lnTo>
                  <a:lnTo>
                    <a:pt x="17" y="38"/>
                  </a:lnTo>
                  <a:lnTo>
                    <a:pt x="20" y="36"/>
                  </a:lnTo>
                  <a:lnTo>
                    <a:pt x="23" y="35"/>
                  </a:lnTo>
                  <a:lnTo>
                    <a:pt x="27" y="35"/>
                  </a:lnTo>
                  <a:lnTo>
                    <a:pt x="30" y="33"/>
                  </a:lnTo>
                  <a:lnTo>
                    <a:pt x="32" y="33"/>
                  </a:lnTo>
                  <a:lnTo>
                    <a:pt x="35" y="33"/>
                  </a:lnTo>
                  <a:lnTo>
                    <a:pt x="35" y="26"/>
                  </a:lnTo>
                  <a:lnTo>
                    <a:pt x="35" y="16"/>
                  </a:lnTo>
                  <a:lnTo>
                    <a:pt x="39" y="9"/>
                  </a:lnTo>
                  <a:lnTo>
                    <a:pt x="49" y="3"/>
                  </a:lnTo>
                  <a:lnTo>
                    <a:pt x="53" y="0"/>
                  </a:lnTo>
                  <a:lnTo>
                    <a:pt x="61" y="0"/>
                  </a:lnTo>
                  <a:lnTo>
                    <a:pt x="68" y="0"/>
                  </a:lnTo>
                  <a:lnTo>
                    <a:pt x="73" y="1"/>
                  </a:lnTo>
                  <a:lnTo>
                    <a:pt x="82" y="6"/>
                  </a:lnTo>
                  <a:lnTo>
                    <a:pt x="87" y="16"/>
                  </a:lnTo>
                  <a:lnTo>
                    <a:pt x="87" y="27"/>
                  </a:lnTo>
                  <a:lnTo>
                    <a:pt x="79" y="36"/>
                  </a:lnTo>
                  <a:lnTo>
                    <a:pt x="85" y="38"/>
                  </a:lnTo>
                  <a:lnTo>
                    <a:pt x="93" y="41"/>
                  </a:lnTo>
                  <a:lnTo>
                    <a:pt x="97" y="48"/>
                  </a:lnTo>
                  <a:lnTo>
                    <a:pt x="99" y="56"/>
                  </a:lnTo>
                  <a:lnTo>
                    <a:pt x="97" y="59"/>
                  </a:lnTo>
                  <a:lnTo>
                    <a:pt x="97" y="61"/>
                  </a:lnTo>
                  <a:lnTo>
                    <a:pt x="97" y="62"/>
                  </a:lnTo>
                  <a:lnTo>
                    <a:pt x="100" y="61"/>
                  </a:lnTo>
                  <a:lnTo>
                    <a:pt x="104" y="58"/>
                  </a:lnTo>
                  <a:lnTo>
                    <a:pt x="107" y="53"/>
                  </a:lnTo>
                  <a:lnTo>
                    <a:pt x="110" y="50"/>
                  </a:lnTo>
                  <a:lnTo>
                    <a:pt x="111" y="45"/>
                  </a:lnTo>
                  <a:lnTo>
                    <a:pt x="108" y="38"/>
                  </a:lnTo>
                  <a:lnTo>
                    <a:pt x="107" y="32"/>
                  </a:lnTo>
                  <a:lnTo>
                    <a:pt x="107" y="24"/>
                  </a:lnTo>
                  <a:lnTo>
                    <a:pt x="110" y="15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Freeform 586"/>
            <p:cNvSpPr>
              <a:spLocks/>
            </p:cNvSpPr>
            <p:nvPr/>
          </p:nvSpPr>
          <p:spPr bwMode="auto">
            <a:xfrm>
              <a:off x="422" y="446"/>
              <a:ext cx="93" cy="91"/>
            </a:xfrm>
            <a:custGeom>
              <a:avLst/>
              <a:gdLst>
                <a:gd name="T0" fmla="*/ 45 w 187"/>
                <a:gd name="T1" fmla="*/ 45 h 182"/>
                <a:gd name="T2" fmla="*/ 42 w 187"/>
                <a:gd name="T3" fmla="*/ 44 h 182"/>
                <a:gd name="T4" fmla="*/ 38 w 187"/>
                <a:gd name="T5" fmla="*/ 43 h 182"/>
                <a:gd name="T6" fmla="*/ 33 w 187"/>
                <a:gd name="T7" fmla="*/ 43 h 182"/>
                <a:gd name="T8" fmla="*/ 28 w 187"/>
                <a:gd name="T9" fmla="*/ 43 h 182"/>
                <a:gd name="T10" fmla="*/ 24 w 187"/>
                <a:gd name="T11" fmla="*/ 42 h 182"/>
                <a:gd name="T12" fmla="*/ 26 w 187"/>
                <a:gd name="T13" fmla="*/ 41 h 182"/>
                <a:gd name="T14" fmla="*/ 34 w 187"/>
                <a:gd name="T15" fmla="*/ 40 h 182"/>
                <a:gd name="T16" fmla="*/ 32 w 187"/>
                <a:gd name="T17" fmla="*/ 34 h 182"/>
                <a:gd name="T18" fmla="*/ 27 w 187"/>
                <a:gd name="T19" fmla="*/ 32 h 182"/>
                <a:gd name="T20" fmla="*/ 19 w 187"/>
                <a:gd name="T21" fmla="*/ 33 h 182"/>
                <a:gd name="T22" fmla="*/ 12 w 187"/>
                <a:gd name="T23" fmla="*/ 32 h 182"/>
                <a:gd name="T24" fmla="*/ 9 w 187"/>
                <a:gd name="T25" fmla="*/ 29 h 182"/>
                <a:gd name="T26" fmla="*/ 13 w 187"/>
                <a:gd name="T27" fmla="*/ 30 h 182"/>
                <a:gd name="T28" fmla="*/ 18 w 187"/>
                <a:gd name="T29" fmla="*/ 30 h 182"/>
                <a:gd name="T30" fmla="*/ 23 w 187"/>
                <a:gd name="T31" fmla="*/ 29 h 182"/>
                <a:gd name="T32" fmla="*/ 22 w 187"/>
                <a:gd name="T33" fmla="*/ 24 h 182"/>
                <a:gd name="T34" fmla="*/ 16 w 187"/>
                <a:gd name="T35" fmla="*/ 22 h 182"/>
                <a:gd name="T36" fmla="*/ 8 w 187"/>
                <a:gd name="T37" fmla="*/ 23 h 182"/>
                <a:gd name="T38" fmla="*/ 1 w 187"/>
                <a:gd name="T39" fmla="*/ 20 h 182"/>
                <a:gd name="T40" fmla="*/ 0 w 187"/>
                <a:gd name="T41" fmla="*/ 17 h 182"/>
                <a:gd name="T42" fmla="*/ 3 w 187"/>
                <a:gd name="T43" fmla="*/ 19 h 182"/>
                <a:gd name="T44" fmla="*/ 8 w 187"/>
                <a:gd name="T45" fmla="*/ 19 h 182"/>
                <a:gd name="T46" fmla="*/ 13 w 187"/>
                <a:gd name="T47" fmla="*/ 19 h 182"/>
                <a:gd name="T48" fmla="*/ 11 w 187"/>
                <a:gd name="T49" fmla="*/ 15 h 182"/>
                <a:gd name="T50" fmla="*/ 5 w 187"/>
                <a:gd name="T51" fmla="*/ 8 h 182"/>
                <a:gd name="T52" fmla="*/ 1 w 187"/>
                <a:gd name="T53" fmla="*/ 3 h 182"/>
                <a:gd name="T54" fmla="*/ 1 w 187"/>
                <a:gd name="T55" fmla="*/ 1 h 182"/>
                <a:gd name="T56" fmla="*/ 5 w 187"/>
                <a:gd name="T57" fmla="*/ 5 h 182"/>
                <a:gd name="T58" fmla="*/ 11 w 187"/>
                <a:gd name="T59" fmla="*/ 11 h 182"/>
                <a:gd name="T60" fmla="*/ 16 w 187"/>
                <a:gd name="T61" fmla="*/ 16 h 182"/>
                <a:gd name="T62" fmla="*/ 18 w 187"/>
                <a:gd name="T63" fmla="*/ 8 h 182"/>
                <a:gd name="T64" fmla="*/ 18 w 187"/>
                <a:gd name="T65" fmla="*/ 3 h 182"/>
                <a:gd name="T66" fmla="*/ 20 w 187"/>
                <a:gd name="T67" fmla="*/ 8 h 182"/>
                <a:gd name="T68" fmla="*/ 21 w 187"/>
                <a:gd name="T69" fmla="*/ 18 h 182"/>
                <a:gd name="T70" fmla="*/ 26 w 187"/>
                <a:gd name="T71" fmla="*/ 24 h 182"/>
                <a:gd name="T72" fmla="*/ 32 w 187"/>
                <a:gd name="T73" fmla="*/ 22 h 182"/>
                <a:gd name="T74" fmla="*/ 33 w 187"/>
                <a:gd name="T75" fmla="*/ 13 h 182"/>
                <a:gd name="T76" fmla="*/ 34 w 187"/>
                <a:gd name="T77" fmla="*/ 13 h 182"/>
                <a:gd name="T78" fmla="*/ 35 w 187"/>
                <a:gd name="T79" fmla="*/ 26 h 182"/>
                <a:gd name="T80" fmla="*/ 38 w 187"/>
                <a:gd name="T81" fmla="*/ 33 h 182"/>
                <a:gd name="T82" fmla="*/ 42 w 187"/>
                <a:gd name="T83" fmla="*/ 35 h 182"/>
                <a:gd name="T84" fmla="*/ 44 w 187"/>
                <a:gd name="T85" fmla="*/ 31 h 182"/>
                <a:gd name="T86" fmla="*/ 46 w 187"/>
                <a:gd name="T87" fmla="*/ 30 h 182"/>
                <a:gd name="T88" fmla="*/ 45 w 187"/>
                <a:gd name="T89" fmla="*/ 36 h 182"/>
                <a:gd name="T90" fmla="*/ 44 w 187"/>
                <a:gd name="T91" fmla="*/ 40 h 182"/>
                <a:gd name="T92" fmla="*/ 46 w 187"/>
                <a:gd name="T93" fmla="*/ 44 h 18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87" h="182">
                  <a:moveTo>
                    <a:pt x="187" y="176"/>
                  </a:moveTo>
                  <a:lnTo>
                    <a:pt x="184" y="177"/>
                  </a:lnTo>
                  <a:lnTo>
                    <a:pt x="181" y="179"/>
                  </a:lnTo>
                  <a:lnTo>
                    <a:pt x="177" y="180"/>
                  </a:lnTo>
                  <a:lnTo>
                    <a:pt x="176" y="182"/>
                  </a:lnTo>
                  <a:lnTo>
                    <a:pt x="171" y="174"/>
                  </a:lnTo>
                  <a:lnTo>
                    <a:pt x="167" y="170"/>
                  </a:lnTo>
                  <a:lnTo>
                    <a:pt x="161" y="168"/>
                  </a:lnTo>
                  <a:lnTo>
                    <a:pt x="152" y="170"/>
                  </a:lnTo>
                  <a:lnTo>
                    <a:pt x="145" y="171"/>
                  </a:lnTo>
                  <a:lnTo>
                    <a:pt x="139" y="171"/>
                  </a:lnTo>
                  <a:lnTo>
                    <a:pt x="133" y="171"/>
                  </a:lnTo>
                  <a:lnTo>
                    <a:pt x="126" y="171"/>
                  </a:lnTo>
                  <a:lnTo>
                    <a:pt x="118" y="171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103" y="168"/>
                  </a:lnTo>
                  <a:lnTo>
                    <a:pt x="98" y="165"/>
                  </a:lnTo>
                  <a:lnTo>
                    <a:pt x="97" y="162"/>
                  </a:lnTo>
                  <a:lnTo>
                    <a:pt x="98" y="160"/>
                  </a:lnTo>
                  <a:lnTo>
                    <a:pt x="106" y="162"/>
                  </a:lnTo>
                  <a:lnTo>
                    <a:pt x="116" y="162"/>
                  </a:lnTo>
                  <a:lnTo>
                    <a:pt x="129" y="160"/>
                  </a:lnTo>
                  <a:lnTo>
                    <a:pt x="139" y="157"/>
                  </a:lnTo>
                  <a:lnTo>
                    <a:pt x="147" y="154"/>
                  </a:lnTo>
                  <a:lnTo>
                    <a:pt x="139" y="145"/>
                  </a:lnTo>
                  <a:lnTo>
                    <a:pt x="130" y="136"/>
                  </a:lnTo>
                  <a:lnTo>
                    <a:pt x="123" y="128"/>
                  </a:lnTo>
                  <a:lnTo>
                    <a:pt x="118" y="124"/>
                  </a:lnTo>
                  <a:lnTo>
                    <a:pt x="110" y="125"/>
                  </a:lnTo>
                  <a:lnTo>
                    <a:pt x="100" y="127"/>
                  </a:lnTo>
                  <a:lnTo>
                    <a:pt x="89" y="128"/>
                  </a:lnTo>
                  <a:lnTo>
                    <a:pt x="78" y="130"/>
                  </a:lnTo>
                  <a:lnTo>
                    <a:pt x="66" y="130"/>
                  </a:lnTo>
                  <a:lnTo>
                    <a:pt x="57" y="128"/>
                  </a:lnTo>
                  <a:lnTo>
                    <a:pt x="48" y="127"/>
                  </a:lnTo>
                  <a:lnTo>
                    <a:pt x="42" y="124"/>
                  </a:lnTo>
                  <a:lnTo>
                    <a:pt x="37" y="119"/>
                  </a:lnTo>
                  <a:lnTo>
                    <a:pt x="37" y="116"/>
                  </a:lnTo>
                  <a:lnTo>
                    <a:pt x="40" y="116"/>
                  </a:lnTo>
                  <a:lnTo>
                    <a:pt x="46" y="118"/>
                  </a:lnTo>
                  <a:lnTo>
                    <a:pt x="52" y="119"/>
                  </a:lnTo>
                  <a:lnTo>
                    <a:pt x="58" y="119"/>
                  </a:lnTo>
                  <a:lnTo>
                    <a:pt x="66" y="119"/>
                  </a:lnTo>
                  <a:lnTo>
                    <a:pt x="74" y="118"/>
                  </a:lnTo>
                  <a:lnTo>
                    <a:pt x="81" y="116"/>
                  </a:lnTo>
                  <a:lnTo>
                    <a:pt x="89" y="115"/>
                  </a:lnTo>
                  <a:lnTo>
                    <a:pt x="95" y="113"/>
                  </a:lnTo>
                  <a:lnTo>
                    <a:pt x="101" y="110"/>
                  </a:lnTo>
                  <a:lnTo>
                    <a:pt x="97" y="102"/>
                  </a:lnTo>
                  <a:lnTo>
                    <a:pt x="90" y="95"/>
                  </a:lnTo>
                  <a:lnTo>
                    <a:pt x="83" y="89"/>
                  </a:lnTo>
                  <a:lnTo>
                    <a:pt x="75" y="84"/>
                  </a:lnTo>
                  <a:lnTo>
                    <a:pt x="66" y="87"/>
                  </a:lnTo>
                  <a:lnTo>
                    <a:pt x="55" y="89"/>
                  </a:lnTo>
                  <a:lnTo>
                    <a:pt x="43" y="89"/>
                  </a:lnTo>
                  <a:lnTo>
                    <a:pt x="32" y="89"/>
                  </a:lnTo>
                  <a:lnTo>
                    <a:pt x="23" y="86"/>
                  </a:lnTo>
                  <a:lnTo>
                    <a:pt x="14" y="82"/>
                  </a:lnTo>
                  <a:lnTo>
                    <a:pt x="7" y="78"/>
                  </a:lnTo>
                  <a:lnTo>
                    <a:pt x="2" y="72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3" y="69"/>
                  </a:lnTo>
                  <a:lnTo>
                    <a:pt x="8" y="72"/>
                  </a:lnTo>
                  <a:lnTo>
                    <a:pt x="13" y="73"/>
                  </a:lnTo>
                  <a:lnTo>
                    <a:pt x="17" y="75"/>
                  </a:lnTo>
                  <a:lnTo>
                    <a:pt x="25" y="76"/>
                  </a:lnTo>
                  <a:lnTo>
                    <a:pt x="32" y="76"/>
                  </a:lnTo>
                  <a:lnTo>
                    <a:pt x="40" y="76"/>
                  </a:lnTo>
                  <a:lnTo>
                    <a:pt x="48" y="76"/>
                  </a:lnTo>
                  <a:lnTo>
                    <a:pt x="55" y="75"/>
                  </a:lnTo>
                  <a:lnTo>
                    <a:pt x="61" y="73"/>
                  </a:lnTo>
                  <a:lnTo>
                    <a:pt x="54" y="66"/>
                  </a:lnTo>
                  <a:lnTo>
                    <a:pt x="46" y="58"/>
                  </a:lnTo>
                  <a:lnTo>
                    <a:pt x="39" y="50"/>
                  </a:lnTo>
                  <a:lnTo>
                    <a:pt x="29" y="41"/>
                  </a:lnTo>
                  <a:lnTo>
                    <a:pt x="22" y="32"/>
                  </a:lnTo>
                  <a:lnTo>
                    <a:pt x="14" y="24"/>
                  </a:lnTo>
                  <a:lnTo>
                    <a:pt x="10" y="17"/>
                  </a:lnTo>
                  <a:lnTo>
                    <a:pt x="5" y="11"/>
                  </a:lnTo>
                  <a:lnTo>
                    <a:pt x="2" y="3"/>
                  </a:lnTo>
                  <a:lnTo>
                    <a:pt x="2" y="0"/>
                  </a:lnTo>
                  <a:lnTo>
                    <a:pt x="7" y="2"/>
                  </a:lnTo>
                  <a:lnTo>
                    <a:pt x="11" y="6"/>
                  </a:lnTo>
                  <a:lnTo>
                    <a:pt x="14" y="11"/>
                  </a:lnTo>
                  <a:lnTo>
                    <a:pt x="20" y="17"/>
                  </a:lnTo>
                  <a:lnTo>
                    <a:pt x="28" y="26"/>
                  </a:lnTo>
                  <a:lnTo>
                    <a:pt x="36" y="34"/>
                  </a:lnTo>
                  <a:lnTo>
                    <a:pt x="45" y="43"/>
                  </a:lnTo>
                  <a:lnTo>
                    <a:pt x="52" y="50"/>
                  </a:lnTo>
                  <a:lnTo>
                    <a:pt x="60" y="58"/>
                  </a:lnTo>
                  <a:lnTo>
                    <a:pt x="65" y="61"/>
                  </a:lnTo>
                  <a:lnTo>
                    <a:pt x="69" y="52"/>
                  </a:lnTo>
                  <a:lnTo>
                    <a:pt x="72" y="41"/>
                  </a:lnTo>
                  <a:lnTo>
                    <a:pt x="74" y="31"/>
                  </a:lnTo>
                  <a:lnTo>
                    <a:pt x="72" y="21"/>
                  </a:lnTo>
                  <a:lnTo>
                    <a:pt x="71" y="15"/>
                  </a:lnTo>
                  <a:lnTo>
                    <a:pt x="72" y="11"/>
                  </a:lnTo>
                  <a:lnTo>
                    <a:pt x="74" y="12"/>
                  </a:lnTo>
                  <a:lnTo>
                    <a:pt x="77" y="15"/>
                  </a:lnTo>
                  <a:lnTo>
                    <a:pt x="81" y="32"/>
                  </a:lnTo>
                  <a:lnTo>
                    <a:pt x="84" y="49"/>
                  </a:lnTo>
                  <a:lnTo>
                    <a:pt x="84" y="63"/>
                  </a:lnTo>
                  <a:lnTo>
                    <a:pt x="84" y="70"/>
                  </a:lnTo>
                  <a:lnTo>
                    <a:pt x="92" y="76"/>
                  </a:lnTo>
                  <a:lnTo>
                    <a:pt x="100" y="86"/>
                  </a:lnTo>
                  <a:lnTo>
                    <a:pt x="106" y="93"/>
                  </a:lnTo>
                  <a:lnTo>
                    <a:pt x="112" y="98"/>
                  </a:lnTo>
                  <a:lnTo>
                    <a:pt x="121" y="95"/>
                  </a:lnTo>
                  <a:lnTo>
                    <a:pt x="129" y="86"/>
                  </a:lnTo>
                  <a:lnTo>
                    <a:pt x="133" y="73"/>
                  </a:lnTo>
                  <a:lnTo>
                    <a:pt x="133" y="60"/>
                  </a:lnTo>
                  <a:lnTo>
                    <a:pt x="132" y="49"/>
                  </a:lnTo>
                  <a:lnTo>
                    <a:pt x="133" y="44"/>
                  </a:lnTo>
                  <a:lnTo>
                    <a:pt x="135" y="46"/>
                  </a:lnTo>
                  <a:lnTo>
                    <a:pt x="138" y="52"/>
                  </a:lnTo>
                  <a:lnTo>
                    <a:pt x="141" y="67"/>
                  </a:lnTo>
                  <a:lnTo>
                    <a:pt x="142" y="84"/>
                  </a:lnTo>
                  <a:lnTo>
                    <a:pt x="142" y="101"/>
                  </a:lnTo>
                  <a:lnTo>
                    <a:pt x="136" y="113"/>
                  </a:lnTo>
                  <a:lnTo>
                    <a:pt x="145" y="122"/>
                  </a:lnTo>
                  <a:lnTo>
                    <a:pt x="153" y="130"/>
                  </a:lnTo>
                  <a:lnTo>
                    <a:pt x="158" y="137"/>
                  </a:lnTo>
                  <a:lnTo>
                    <a:pt x="162" y="144"/>
                  </a:lnTo>
                  <a:lnTo>
                    <a:pt x="168" y="139"/>
                  </a:lnTo>
                  <a:lnTo>
                    <a:pt x="171" y="133"/>
                  </a:lnTo>
                  <a:lnTo>
                    <a:pt x="174" y="127"/>
                  </a:lnTo>
                  <a:lnTo>
                    <a:pt x="176" y="122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4" y="119"/>
                  </a:lnTo>
                  <a:lnTo>
                    <a:pt x="185" y="125"/>
                  </a:lnTo>
                  <a:lnTo>
                    <a:pt x="184" y="134"/>
                  </a:lnTo>
                  <a:lnTo>
                    <a:pt x="181" y="142"/>
                  </a:lnTo>
                  <a:lnTo>
                    <a:pt x="177" y="151"/>
                  </a:lnTo>
                  <a:lnTo>
                    <a:pt x="174" y="156"/>
                  </a:lnTo>
                  <a:lnTo>
                    <a:pt x="177" y="160"/>
                  </a:lnTo>
                  <a:lnTo>
                    <a:pt x="181" y="165"/>
                  </a:lnTo>
                  <a:lnTo>
                    <a:pt x="184" y="171"/>
                  </a:lnTo>
                  <a:lnTo>
                    <a:pt x="187" y="176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Freeform 587"/>
            <p:cNvSpPr>
              <a:spLocks/>
            </p:cNvSpPr>
            <p:nvPr/>
          </p:nvSpPr>
          <p:spPr bwMode="auto">
            <a:xfrm>
              <a:off x="544" y="424"/>
              <a:ext cx="74" cy="100"/>
            </a:xfrm>
            <a:custGeom>
              <a:avLst/>
              <a:gdLst>
                <a:gd name="T0" fmla="*/ 5 w 150"/>
                <a:gd name="T1" fmla="*/ 48 h 200"/>
                <a:gd name="T2" fmla="*/ 0 w 150"/>
                <a:gd name="T3" fmla="*/ 38 h 200"/>
                <a:gd name="T4" fmla="*/ 0 w 150"/>
                <a:gd name="T5" fmla="*/ 30 h 200"/>
                <a:gd name="T6" fmla="*/ 2 w 150"/>
                <a:gd name="T7" fmla="*/ 31 h 200"/>
                <a:gd name="T8" fmla="*/ 2 w 150"/>
                <a:gd name="T9" fmla="*/ 36 h 200"/>
                <a:gd name="T10" fmla="*/ 5 w 150"/>
                <a:gd name="T11" fmla="*/ 45 h 200"/>
                <a:gd name="T12" fmla="*/ 9 w 150"/>
                <a:gd name="T13" fmla="*/ 46 h 200"/>
                <a:gd name="T14" fmla="*/ 10 w 150"/>
                <a:gd name="T15" fmla="*/ 43 h 200"/>
                <a:gd name="T16" fmla="*/ 10 w 150"/>
                <a:gd name="T17" fmla="*/ 38 h 200"/>
                <a:gd name="T18" fmla="*/ 8 w 150"/>
                <a:gd name="T19" fmla="*/ 27 h 200"/>
                <a:gd name="T20" fmla="*/ 8 w 150"/>
                <a:gd name="T21" fmla="*/ 22 h 200"/>
                <a:gd name="T22" fmla="*/ 9 w 150"/>
                <a:gd name="T23" fmla="*/ 22 h 200"/>
                <a:gd name="T24" fmla="*/ 10 w 150"/>
                <a:gd name="T25" fmla="*/ 27 h 200"/>
                <a:gd name="T26" fmla="*/ 11 w 150"/>
                <a:gd name="T27" fmla="*/ 36 h 200"/>
                <a:gd name="T28" fmla="*/ 15 w 150"/>
                <a:gd name="T29" fmla="*/ 36 h 200"/>
                <a:gd name="T30" fmla="*/ 17 w 150"/>
                <a:gd name="T31" fmla="*/ 30 h 200"/>
                <a:gd name="T32" fmla="*/ 16 w 150"/>
                <a:gd name="T33" fmla="*/ 22 h 200"/>
                <a:gd name="T34" fmla="*/ 16 w 150"/>
                <a:gd name="T35" fmla="*/ 11 h 200"/>
                <a:gd name="T36" fmla="*/ 19 w 150"/>
                <a:gd name="T37" fmla="*/ 6 h 200"/>
                <a:gd name="T38" fmla="*/ 20 w 150"/>
                <a:gd name="T39" fmla="*/ 6 h 200"/>
                <a:gd name="T40" fmla="*/ 18 w 150"/>
                <a:gd name="T41" fmla="*/ 12 h 200"/>
                <a:gd name="T42" fmla="*/ 18 w 150"/>
                <a:gd name="T43" fmla="*/ 21 h 200"/>
                <a:gd name="T44" fmla="*/ 22 w 150"/>
                <a:gd name="T45" fmla="*/ 20 h 200"/>
                <a:gd name="T46" fmla="*/ 25 w 150"/>
                <a:gd name="T47" fmla="*/ 14 h 200"/>
                <a:gd name="T48" fmla="*/ 26 w 150"/>
                <a:gd name="T49" fmla="*/ 9 h 200"/>
                <a:gd name="T50" fmla="*/ 29 w 150"/>
                <a:gd name="T51" fmla="*/ 3 h 200"/>
                <a:gd name="T52" fmla="*/ 31 w 150"/>
                <a:gd name="T53" fmla="*/ 1 h 200"/>
                <a:gd name="T54" fmla="*/ 33 w 150"/>
                <a:gd name="T55" fmla="*/ 1 h 200"/>
                <a:gd name="T56" fmla="*/ 30 w 150"/>
                <a:gd name="T57" fmla="*/ 5 h 200"/>
                <a:gd name="T58" fmla="*/ 27 w 150"/>
                <a:gd name="T59" fmla="*/ 11 h 200"/>
                <a:gd name="T60" fmla="*/ 26 w 150"/>
                <a:gd name="T61" fmla="*/ 16 h 200"/>
                <a:gd name="T62" fmla="*/ 24 w 150"/>
                <a:gd name="T63" fmla="*/ 22 h 200"/>
                <a:gd name="T64" fmla="*/ 25 w 150"/>
                <a:gd name="T65" fmla="*/ 24 h 200"/>
                <a:gd name="T66" fmla="*/ 28 w 150"/>
                <a:gd name="T67" fmla="*/ 22 h 200"/>
                <a:gd name="T68" fmla="*/ 32 w 150"/>
                <a:gd name="T69" fmla="*/ 20 h 200"/>
                <a:gd name="T70" fmla="*/ 35 w 150"/>
                <a:gd name="T71" fmla="*/ 18 h 200"/>
                <a:gd name="T72" fmla="*/ 36 w 150"/>
                <a:gd name="T73" fmla="*/ 17 h 200"/>
                <a:gd name="T74" fmla="*/ 37 w 150"/>
                <a:gd name="T75" fmla="*/ 17 h 200"/>
                <a:gd name="T76" fmla="*/ 35 w 150"/>
                <a:gd name="T77" fmla="*/ 21 h 200"/>
                <a:gd name="T78" fmla="*/ 31 w 150"/>
                <a:gd name="T79" fmla="*/ 24 h 200"/>
                <a:gd name="T80" fmla="*/ 27 w 150"/>
                <a:gd name="T81" fmla="*/ 26 h 200"/>
                <a:gd name="T82" fmla="*/ 23 w 150"/>
                <a:gd name="T83" fmla="*/ 27 h 200"/>
                <a:gd name="T84" fmla="*/ 21 w 150"/>
                <a:gd name="T85" fmla="*/ 30 h 200"/>
                <a:gd name="T86" fmla="*/ 17 w 150"/>
                <a:gd name="T87" fmla="*/ 38 h 200"/>
                <a:gd name="T88" fmla="*/ 18 w 150"/>
                <a:gd name="T89" fmla="*/ 41 h 200"/>
                <a:gd name="T90" fmla="*/ 22 w 150"/>
                <a:gd name="T91" fmla="*/ 41 h 200"/>
                <a:gd name="T92" fmla="*/ 25 w 150"/>
                <a:gd name="T93" fmla="*/ 40 h 200"/>
                <a:gd name="T94" fmla="*/ 29 w 150"/>
                <a:gd name="T95" fmla="*/ 38 h 200"/>
                <a:gd name="T96" fmla="*/ 31 w 150"/>
                <a:gd name="T97" fmla="*/ 35 h 200"/>
                <a:gd name="T98" fmla="*/ 32 w 150"/>
                <a:gd name="T99" fmla="*/ 35 h 200"/>
                <a:gd name="T100" fmla="*/ 30 w 150"/>
                <a:gd name="T101" fmla="*/ 39 h 200"/>
                <a:gd name="T102" fmla="*/ 27 w 150"/>
                <a:gd name="T103" fmla="*/ 42 h 200"/>
                <a:gd name="T104" fmla="*/ 22 w 150"/>
                <a:gd name="T105" fmla="*/ 44 h 200"/>
                <a:gd name="T106" fmla="*/ 18 w 150"/>
                <a:gd name="T107" fmla="*/ 44 h 200"/>
                <a:gd name="T108" fmla="*/ 15 w 150"/>
                <a:gd name="T109" fmla="*/ 45 h 200"/>
                <a:gd name="T110" fmla="*/ 13 w 150"/>
                <a:gd name="T111" fmla="*/ 48 h 200"/>
                <a:gd name="T112" fmla="*/ 11 w 150"/>
                <a:gd name="T113" fmla="*/ 48 h 200"/>
                <a:gd name="T114" fmla="*/ 8 w 150"/>
                <a:gd name="T115" fmla="*/ 50 h 2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50" h="200">
                  <a:moveTo>
                    <a:pt x="31" y="200"/>
                  </a:moveTo>
                  <a:lnTo>
                    <a:pt x="20" y="191"/>
                  </a:lnTo>
                  <a:lnTo>
                    <a:pt x="9" y="172"/>
                  </a:lnTo>
                  <a:lnTo>
                    <a:pt x="0" y="151"/>
                  </a:lnTo>
                  <a:lnTo>
                    <a:pt x="0" y="126"/>
                  </a:lnTo>
                  <a:lnTo>
                    <a:pt x="3" y="120"/>
                  </a:lnTo>
                  <a:lnTo>
                    <a:pt x="5" y="120"/>
                  </a:lnTo>
                  <a:lnTo>
                    <a:pt x="8" y="122"/>
                  </a:lnTo>
                  <a:lnTo>
                    <a:pt x="8" y="126"/>
                  </a:lnTo>
                  <a:lnTo>
                    <a:pt x="9" y="143"/>
                  </a:lnTo>
                  <a:lnTo>
                    <a:pt x="14" y="162"/>
                  </a:lnTo>
                  <a:lnTo>
                    <a:pt x="21" y="177"/>
                  </a:lnTo>
                  <a:lnTo>
                    <a:pt x="34" y="188"/>
                  </a:lnTo>
                  <a:lnTo>
                    <a:pt x="38" y="183"/>
                  </a:lnTo>
                  <a:lnTo>
                    <a:pt x="41" y="177"/>
                  </a:lnTo>
                  <a:lnTo>
                    <a:pt x="43" y="172"/>
                  </a:lnTo>
                  <a:lnTo>
                    <a:pt x="46" y="169"/>
                  </a:lnTo>
                  <a:lnTo>
                    <a:pt x="40" y="151"/>
                  </a:lnTo>
                  <a:lnTo>
                    <a:pt x="35" y="130"/>
                  </a:lnTo>
                  <a:lnTo>
                    <a:pt x="32" y="108"/>
                  </a:lnTo>
                  <a:lnTo>
                    <a:pt x="32" y="94"/>
                  </a:lnTo>
                  <a:lnTo>
                    <a:pt x="34" y="87"/>
                  </a:lnTo>
                  <a:lnTo>
                    <a:pt x="37" y="85"/>
                  </a:lnTo>
                  <a:lnTo>
                    <a:pt x="38" y="87"/>
                  </a:lnTo>
                  <a:lnTo>
                    <a:pt x="40" y="94"/>
                  </a:lnTo>
                  <a:lnTo>
                    <a:pt x="40" y="108"/>
                  </a:lnTo>
                  <a:lnTo>
                    <a:pt x="43" y="125"/>
                  </a:lnTo>
                  <a:lnTo>
                    <a:pt x="47" y="142"/>
                  </a:lnTo>
                  <a:lnTo>
                    <a:pt x="54" y="152"/>
                  </a:lnTo>
                  <a:lnTo>
                    <a:pt x="60" y="143"/>
                  </a:lnTo>
                  <a:lnTo>
                    <a:pt x="66" y="131"/>
                  </a:lnTo>
                  <a:lnTo>
                    <a:pt x="70" y="119"/>
                  </a:lnTo>
                  <a:lnTo>
                    <a:pt x="73" y="110"/>
                  </a:lnTo>
                  <a:lnTo>
                    <a:pt x="66" y="87"/>
                  </a:lnTo>
                  <a:lnTo>
                    <a:pt x="63" y="64"/>
                  </a:lnTo>
                  <a:lnTo>
                    <a:pt x="66" y="42"/>
                  </a:lnTo>
                  <a:lnTo>
                    <a:pt x="73" y="26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81" y="24"/>
                  </a:lnTo>
                  <a:lnTo>
                    <a:pt x="79" y="29"/>
                  </a:lnTo>
                  <a:lnTo>
                    <a:pt x="75" y="47"/>
                  </a:lnTo>
                  <a:lnTo>
                    <a:pt x="73" y="65"/>
                  </a:lnTo>
                  <a:lnTo>
                    <a:pt x="76" y="81"/>
                  </a:lnTo>
                  <a:lnTo>
                    <a:pt x="81" y="91"/>
                  </a:lnTo>
                  <a:lnTo>
                    <a:pt x="90" y="79"/>
                  </a:lnTo>
                  <a:lnTo>
                    <a:pt x="96" y="67"/>
                  </a:lnTo>
                  <a:lnTo>
                    <a:pt x="101" y="56"/>
                  </a:lnTo>
                  <a:lnTo>
                    <a:pt x="102" y="46"/>
                  </a:lnTo>
                  <a:lnTo>
                    <a:pt x="105" y="35"/>
                  </a:lnTo>
                  <a:lnTo>
                    <a:pt x="112" y="23"/>
                  </a:lnTo>
                  <a:lnTo>
                    <a:pt x="118" y="12"/>
                  </a:lnTo>
                  <a:lnTo>
                    <a:pt x="124" y="4"/>
                  </a:lnTo>
                  <a:lnTo>
                    <a:pt x="128" y="1"/>
                  </a:lnTo>
                  <a:lnTo>
                    <a:pt x="134" y="0"/>
                  </a:lnTo>
                  <a:lnTo>
                    <a:pt x="136" y="1"/>
                  </a:lnTo>
                  <a:lnTo>
                    <a:pt x="134" y="6"/>
                  </a:lnTo>
                  <a:lnTo>
                    <a:pt x="124" y="20"/>
                  </a:lnTo>
                  <a:lnTo>
                    <a:pt x="115" y="32"/>
                  </a:lnTo>
                  <a:lnTo>
                    <a:pt x="109" y="44"/>
                  </a:lnTo>
                  <a:lnTo>
                    <a:pt x="107" y="53"/>
                  </a:lnTo>
                  <a:lnTo>
                    <a:pt x="105" y="64"/>
                  </a:lnTo>
                  <a:lnTo>
                    <a:pt x="102" y="76"/>
                  </a:lnTo>
                  <a:lnTo>
                    <a:pt x="98" y="87"/>
                  </a:lnTo>
                  <a:lnTo>
                    <a:pt x="93" y="94"/>
                  </a:lnTo>
                  <a:lnTo>
                    <a:pt x="101" y="93"/>
                  </a:lnTo>
                  <a:lnTo>
                    <a:pt x="109" y="90"/>
                  </a:lnTo>
                  <a:lnTo>
                    <a:pt x="116" y="87"/>
                  </a:lnTo>
                  <a:lnTo>
                    <a:pt x="124" y="84"/>
                  </a:lnTo>
                  <a:lnTo>
                    <a:pt x="131" y="79"/>
                  </a:lnTo>
                  <a:lnTo>
                    <a:pt x="136" y="75"/>
                  </a:lnTo>
                  <a:lnTo>
                    <a:pt x="141" y="71"/>
                  </a:lnTo>
                  <a:lnTo>
                    <a:pt x="144" y="68"/>
                  </a:lnTo>
                  <a:lnTo>
                    <a:pt x="147" y="65"/>
                  </a:lnTo>
                  <a:lnTo>
                    <a:pt x="150" y="64"/>
                  </a:lnTo>
                  <a:lnTo>
                    <a:pt x="150" y="67"/>
                  </a:lnTo>
                  <a:lnTo>
                    <a:pt x="148" y="71"/>
                  </a:lnTo>
                  <a:lnTo>
                    <a:pt x="142" y="81"/>
                  </a:lnTo>
                  <a:lnTo>
                    <a:pt x="134" y="88"/>
                  </a:lnTo>
                  <a:lnTo>
                    <a:pt x="127" y="94"/>
                  </a:lnTo>
                  <a:lnTo>
                    <a:pt x="119" y="99"/>
                  </a:lnTo>
                  <a:lnTo>
                    <a:pt x="110" y="102"/>
                  </a:lnTo>
                  <a:lnTo>
                    <a:pt x="102" y="105"/>
                  </a:lnTo>
                  <a:lnTo>
                    <a:pt x="96" y="107"/>
                  </a:lnTo>
                  <a:lnTo>
                    <a:pt x="92" y="107"/>
                  </a:lnTo>
                  <a:lnTo>
                    <a:pt x="86" y="119"/>
                  </a:lnTo>
                  <a:lnTo>
                    <a:pt x="76" y="134"/>
                  </a:lnTo>
                  <a:lnTo>
                    <a:pt x="70" y="149"/>
                  </a:lnTo>
                  <a:lnTo>
                    <a:pt x="67" y="160"/>
                  </a:lnTo>
                  <a:lnTo>
                    <a:pt x="73" y="162"/>
                  </a:lnTo>
                  <a:lnTo>
                    <a:pt x="79" y="163"/>
                  </a:lnTo>
                  <a:lnTo>
                    <a:pt x="89" y="163"/>
                  </a:lnTo>
                  <a:lnTo>
                    <a:pt x="96" y="162"/>
                  </a:lnTo>
                  <a:lnTo>
                    <a:pt x="104" y="160"/>
                  </a:lnTo>
                  <a:lnTo>
                    <a:pt x="112" y="157"/>
                  </a:lnTo>
                  <a:lnTo>
                    <a:pt x="118" y="152"/>
                  </a:lnTo>
                  <a:lnTo>
                    <a:pt x="122" y="146"/>
                  </a:lnTo>
                  <a:lnTo>
                    <a:pt x="127" y="140"/>
                  </a:lnTo>
                  <a:lnTo>
                    <a:pt x="130" y="139"/>
                  </a:lnTo>
                  <a:lnTo>
                    <a:pt x="130" y="140"/>
                  </a:lnTo>
                  <a:lnTo>
                    <a:pt x="128" y="146"/>
                  </a:lnTo>
                  <a:lnTo>
                    <a:pt x="124" y="154"/>
                  </a:lnTo>
                  <a:lnTo>
                    <a:pt x="118" y="162"/>
                  </a:lnTo>
                  <a:lnTo>
                    <a:pt x="110" y="168"/>
                  </a:lnTo>
                  <a:lnTo>
                    <a:pt x="101" y="171"/>
                  </a:lnTo>
                  <a:lnTo>
                    <a:pt x="92" y="174"/>
                  </a:lnTo>
                  <a:lnTo>
                    <a:pt x="83" y="175"/>
                  </a:lnTo>
                  <a:lnTo>
                    <a:pt x="73" y="175"/>
                  </a:lnTo>
                  <a:lnTo>
                    <a:pt x="66" y="174"/>
                  </a:lnTo>
                  <a:lnTo>
                    <a:pt x="61" y="178"/>
                  </a:lnTo>
                  <a:lnTo>
                    <a:pt x="58" y="183"/>
                  </a:lnTo>
                  <a:lnTo>
                    <a:pt x="55" y="189"/>
                  </a:lnTo>
                  <a:lnTo>
                    <a:pt x="54" y="194"/>
                  </a:lnTo>
                  <a:lnTo>
                    <a:pt x="46" y="192"/>
                  </a:lnTo>
                  <a:lnTo>
                    <a:pt x="40" y="194"/>
                  </a:lnTo>
                  <a:lnTo>
                    <a:pt x="34" y="197"/>
                  </a:lnTo>
                  <a:lnTo>
                    <a:pt x="31" y="20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Freeform 588"/>
            <p:cNvSpPr>
              <a:spLocks/>
            </p:cNvSpPr>
            <p:nvPr/>
          </p:nvSpPr>
          <p:spPr bwMode="auto">
            <a:xfrm>
              <a:off x="580" y="536"/>
              <a:ext cx="120" cy="55"/>
            </a:xfrm>
            <a:custGeom>
              <a:avLst/>
              <a:gdLst>
                <a:gd name="T0" fmla="*/ 1 w 240"/>
                <a:gd name="T1" fmla="*/ 9 h 110"/>
                <a:gd name="T2" fmla="*/ 1 w 240"/>
                <a:gd name="T3" fmla="*/ 10 h 110"/>
                <a:gd name="T4" fmla="*/ 3 w 240"/>
                <a:gd name="T5" fmla="*/ 11 h 110"/>
                <a:gd name="T6" fmla="*/ 8 w 240"/>
                <a:gd name="T7" fmla="*/ 11 h 110"/>
                <a:gd name="T8" fmla="*/ 13 w 240"/>
                <a:gd name="T9" fmla="*/ 12 h 110"/>
                <a:gd name="T10" fmla="*/ 17 w 240"/>
                <a:gd name="T11" fmla="*/ 13 h 110"/>
                <a:gd name="T12" fmla="*/ 19 w 240"/>
                <a:gd name="T13" fmla="*/ 16 h 110"/>
                <a:gd name="T14" fmla="*/ 23 w 240"/>
                <a:gd name="T15" fmla="*/ 23 h 110"/>
                <a:gd name="T16" fmla="*/ 29 w 240"/>
                <a:gd name="T17" fmla="*/ 26 h 110"/>
                <a:gd name="T18" fmla="*/ 29 w 240"/>
                <a:gd name="T19" fmla="*/ 25 h 110"/>
                <a:gd name="T20" fmla="*/ 25 w 240"/>
                <a:gd name="T21" fmla="*/ 21 h 110"/>
                <a:gd name="T22" fmla="*/ 23 w 240"/>
                <a:gd name="T23" fmla="*/ 16 h 110"/>
                <a:gd name="T24" fmla="*/ 26 w 240"/>
                <a:gd name="T25" fmla="*/ 14 h 110"/>
                <a:gd name="T26" fmla="*/ 32 w 240"/>
                <a:gd name="T27" fmla="*/ 15 h 110"/>
                <a:gd name="T28" fmla="*/ 35 w 240"/>
                <a:gd name="T29" fmla="*/ 19 h 110"/>
                <a:gd name="T30" fmla="*/ 40 w 240"/>
                <a:gd name="T31" fmla="*/ 25 h 110"/>
                <a:gd name="T32" fmla="*/ 46 w 240"/>
                <a:gd name="T33" fmla="*/ 28 h 110"/>
                <a:gd name="T34" fmla="*/ 49 w 240"/>
                <a:gd name="T35" fmla="*/ 28 h 110"/>
                <a:gd name="T36" fmla="*/ 44 w 240"/>
                <a:gd name="T37" fmla="*/ 24 h 110"/>
                <a:gd name="T38" fmla="*/ 38 w 240"/>
                <a:gd name="T39" fmla="*/ 19 h 110"/>
                <a:gd name="T40" fmla="*/ 40 w 240"/>
                <a:gd name="T41" fmla="*/ 18 h 110"/>
                <a:gd name="T42" fmla="*/ 46 w 240"/>
                <a:gd name="T43" fmla="*/ 20 h 110"/>
                <a:gd name="T44" fmla="*/ 52 w 240"/>
                <a:gd name="T45" fmla="*/ 21 h 110"/>
                <a:gd name="T46" fmla="*/ 57 w 240"/>
                <a:gd name="T47" fmla="*/ 21 h 110"/>
                <a:gd name="T48" fmla="*/ 60 w 240"/>
                <a:gd name="T49" fmla="*/ 21 h 110"/>
                <a:gd name="T50" fmla="*/ 59 w 240"/>
                <a:gd name="T51" fmla="*/ 20 h 110"/>
                <a:gd name="T52" fmla="*/ 55 w 240"/>
                <a:gd name="T53" fmla="*/ 19 h 110"/>
                <a:gd name="T54" fmla="*/ 50 w 240"/>
                <a:gd name="T55" fmla="*/ 18 h 110"/>
                <a:gd name="T56" fmla="*/ 45 w 240"/>
                <a:gd name="T57" fmla="*/ 16 h 110"/>
                <a:gd name="T58" fmla="*/ 41 w 240"/>
                <a:gd name="T59" fmla="*/ 15 h 110"/>
                <a:gd name="T60" fmla="*/ 41 w 240"/>
                <a:gd name="T61" fmla="*/ 12 h 110"/>
                <a:gd name="T62" fmla="*/ 45 w 240"/>
                <a:gd name="T63" fmla="*/ 10 h 110"/>
                <a:gd name="T64" fmla="*/ 49 w 240"/>
                <a:gd name="T65" fmla="*/ 10 h 110"/>
                <a:gd name="T66" fmla="*/ 48 w 240"/>
                <a:gd name="T67" fmla="*/ 8 h 110"/>
                <a:gd name="T68" fmla="*/ 44 w 240"/>
                <a:gd name="T69" fmla="*/ 8 h 110"/>
                <a:gd name="T70" fmla="*/ 38 w 240"/>
                <a:gd name="T71" fmla="*/ 10 h 110"/>
                <a:gd name="T72" fmla="*/ 35 w 240"/>
                <a:gd name="T73" fmla="*/ 12 h 110"/>
                <a:gd name="T74" fmla="*/ 31 w 240"/>
                <a:gd name="T75" fmla="*/ 12 h 110"/>
                <a:gd name="T76" fmla="*/ 28 w 240"/>
                <a:gd name="T77" fmla="*/ 11 h 110"/>
                <a:gd name="T78" fmla="*/ 25 w 240"/>
                <a:gd name="T79" fmla="*/ 11 h 110"/>
                <a:gd name="T80" fmla="*/ 24 w 240"/>
                <a:gd name="T81" fmla="*/ 9 h 110"/>
                <a:gd name="T82" fmla="*/ 27 w 240"/>
                <a:gd name="T83" fmla="*/ 4 h 110"/>
                <a:gd name="T84" fmla="*/ 31 w 240"/>
                <a:gd name="T85" fmla="*/ 1 h 110"/>
                <a:gd name="T86" fmla="*/ 31 w 240"/>
                <a:gd name="T87" fmla="*/ 0 h 110"/>
                <a:gd name="T88" fmla="*/ 28 w 240"/>
                <a:gd name="T89" fmla="*/ 1 h 110"/>
                <a:gd name="T90" fmla="*/ 25 w 240"/>
                <a:gd name="T91" fmla="*/ 3 h 110"/>
                <a:gd name="T92" fmla="*/ 21 w 240"/>
                <a:gd name="T93" fmla="*/ 5 h 110"/>
                <a:gd name="T94" fmla="*/ 19 w 240"/>
                <a:gd name="T95" fmla="*/ 8 h 110"/>
                <a:gd name="T96" fmla="*/ 17 w 240"/>
                <a:gd name="T97" fmla="*/ 8 h 110"/>
                <a:gd name="T98" fmla="*/ 12 w 240"/>
                <a:gd name="T99" fmla="*/ 8 h 110"/>
                <a:gd name="T100" fmla="*/ 7 w 240"/>
                <a:gd name="T101" fmla="*/ 8 h 110"/>
                <a:gd name="T102" fmla="*/ 2 w 240"/>
                <a:gd name="T103" fmla="*/ 8 h 1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0" h="110">
                  <a:moveTo>
                    <a:pt x="0" y="34"/>
                  </a:moveTo>
                  <a:lnTo>
                    <a:pt x="2" y="35"/>
                  </a:lnTo>
                  <a:lnTo>
                    <a:pt x="2" y="37"/>
                  </a:lnTo>
                  <a:lnTo>
                    <a:pt x="2" y="40"/>
                  </a:lnTo>
                  <a:lnTo>
                    <a:pt x="2" y="42"/>
                  </a:lnTo>
                  <a:lnTo>
                    <a:pt x="11" y="42"/>
                  </a:lnTo>
                  <a:lnTo>
                    <a:pt x="20" y="42"/>
                  </a:lnTo>
                  <a:lnTo>
                    <a:pt x="31" y="42"/>
                  </a:lnTo>
                  <a:lnTo>
                    <a:pt x="42" y="43"/>
                  </a:lnTo>
                  <a:lnTo>
                    <a:pt x="52" y="45"/>
                  </a:lnTo>
                  <a:lnTo>
                    <a:pt x="60" y="48"/>
                  </a:lnTo>
                  <a:lnTo>
                    <a:pt x="66" y="49"/>
                  </a:lnTo>
                  <a:lnTo>
                    <a:pt x="71" y="52"/>
                  </a:lnTo>
                  <a:lnTo>
                    <a:pt x="75" y="61"/>
                  </a:lnTo>
                  <a:lnTo>
                    <a:pt x="81" y="75"/>
                  </a:lnTo>
                  <a:lnTo>
                    <a:pt x="92" y="89"/>
                  </a:lnTo>
                  <a:lnTo>
                    <a:pt x="106" y="100"/>
                  </a:lnTo>
                  <a:lnTo>
                    <a:pt x="113" y="101"/>
                  </a:lnTo>
                  <a:lnTo>
                    <a:pt x="115" y="100"/>
                  </a:lnTo>
                  <a:lnTo>
                    <a:pt x="113" y="97"/>
                  </a:lnTo>
                  <a:lnTo>
                    <a:pt x="107" y="90"/>
                  </a:lnTo>
                  <a:lnTo>
                    <a:pt x="100" y="81"/>
                  </a:lnTo>
                  <a:lnTo>
                    <a:pt x="95" y="72"/>
                  </a:lnTo>
                  <a:lnTo>
                    <a:pt x="92" y="61"/>
                  </a:lnTo>
                  <a:lnTo>
                    <a:pt x="90" y="54"/>
                  </a:lnTo>
                  <a:lnTo>
                    <a:pt x="101" y="54"/>
                  </a:lnTo>
                  <a:lnTo>
                    <a:pt x="115" y="55"/>
                  </a:lnTo>
                  <a:lnTo>
                    <a:pt x="126" y="58"/>
                  </a:lnTo>
                  <a:lnTo>
                    <a:pt x="135" y="61"/>
                  </a:lnTo>
                  <a:lnTo>
                    <a:pt x="138" y="74"/>
                  </a:lnTo>
                  <a:lnTo>
                    <a:pt x="147" y="86"/>
                  </a:lnTo>
                  <a:lnTo>
                    <a:pt x="159" y="98"/>
                  </a:lnTo>
                  <a:lnTo>
                    <a:pt x="173" y="107"/>
                  </a:lnTo>
                  <a:lnTo>
                    <a:pt x="184" y="110"/>
                  </a:lnTo>
                  <a:lnTo>
                    <a:pt x="191" y="110"/>
                  </a:lnTo>
                  <a:lnTo>
                    <a:pt x="193" y="109"/>
                  </a:lnTo>
                  <a:lnTo>
                    <a:pt x="188" y="104"/>
                  </a:lnTo>
                  <a:lnTo>
                    <a:pt x="173" y="95"/>
                  </a:lnTo>
                  <a:lnTo>
                    <a:pt x="161" y="84"/>
                  </a:lnTo>
                  <a:lnTo>
                    <a:pt x="152" y="75"/>
                  </a:lnTo>
                  <a:lnTo>
                    <a:pt x="148" y="66"/>
                  </a:lnTo>
                  <a:lnTo>
                    <a:pt x="158" y="71"/>
                  </a:lnTo>
                  <a:lnTo>
                    <a:pt x="170" y="75"/>
                  </a:lnTo>
                  <a:lnTo>
                    <a:pt x="182" y="77"/>
                  </a:lnTo>
                  <a:lnTo>
                    <a:pt x="196" y="80"/>
                  </a:lnTo>
                  <a:lnTo>
                    <a:pt x="208" y="81"/>
                  </a:lnTo>
                  <a:lnTo>
                    <a:pt x="219" y="83"/>
                  </a:lnTo>
                  <a:lnTo>
                    <a:pt x="228" y="84"/>
                  </a:lnTo>
                  <a:lnTo>
                    <a:pt x="234" y="84"/>
                  </a:lnTo>
                  <a:lnTo>
                    <a:pt x="239" y="84"/>
                  </a:lnTo>
                  <a:lnTo>
                    <a:pt x="240" y="81"/>
                  </a:lnTo>
                  <a:lnTo>
                    <a:pt x="235" y="78"/>
                  </a:lnTo>
                  <a:lnTo>
                    <a:pt x="229" y="77"/>
                  </a:lnTo>
                  <a:lnTo>
                    <a:pt x="220" y="75"/>
                  </a:lnTo>
                  <a:lnTo>
                    <a:pt x="211" y="74"/>
                  </a:lnTo>
                  <a:lnTo>
                    <a:pt x="199" y="71"/>
                  </a:lnTo>
                  <a:lnTo>
                    <a:pt x="188" y="67"/>
                  </a:lnTo>
                  <a:lnTo>
                    <a:pt x="177" y="63"/>
                  </a:lnTo>
                  <a:lnTo>
                    <a:pt x="167" y="60"/>
                  </a:lnTo>
                  <a:lnTo>
                    <a:pt x="161" y="57"/>
                  </a:lnTo>
                  <a:lnTo>
                    <a:pt x="156" y="55"/>
                  </a:lnTo>
                  <a:lnTo>
                    <a:pt x="164" y="48"/>
                  </a:lnTo>
                  <a:lnTo>
                    <a:pt x="171" y="43"/>
                  </a:lnTo>
                  <a:lnTo>
                    <a:pt x="179" y="40"/>
                  </a:lnTo>
                  <a:lnTo>
                    <a:pt x="187" y="38"/>
                  </a:lnTo>
                  <a:lnTo>
                    <a:pt x="193" y="37"/>
                  </a:lnTo>
                  <a:lnTo>
                    <a:pt x="194" y="35"/>
                  </a:lnTo>
                  <a:lnTo>
                    <a:pt x="191" y="32"/>
                  </a:lnTo>
                  <a:lnTo>
                    <a:pt x="184" y="29"/>
                  </a:lnTo>
                  <a:lnTo>
                    <a:pt x="174" y="29"/>
                  </a:lnTo>
                  <a:lnTo>
                    <a:pt x="162" y="34"/>
                  </a:lnTo>
                  <a:lnTo>
                    <a:pt x="152" y="40"/>
                  </a:lnTo>
                  <a:lnTo>
                    <a:pt x="145" y="48"/>
                  </a:lnTo>
                  <a:lnTo>
                    <a:pt x="139" y="48"/>
                  </a:lnTo>
                  <a:lnTo>
                    <a:pt x="132" y="46"/>
                  </a:lnTo>
                  <a:lnTo>
                    <a:pt x="124" y="45"/>
                  </a:lnTo>
                  <a:lnTo>
                    <a:pt x="116" y="45"/>
                  </a:lnTo>
                  <a:lnTo>
                    <a:pt x="110" y="43"/>
                  </a:lnTo>
                  <a:lnTo>
                    <a:pt x="104" y="43"/>
                  </a:lnTo>
                  <a:lnTo>
                    <a:pt x="100" y="43"/>
                  </a:lnTo>
                  <a:lnTo>
                    <a:pt x="97" y="43"/>
                  </a:lnTo>
                  <a:lnTo>
                    <a:pt x="95" y="34"/>
                  </a:lnTo>
                  <a:lnTo>
                    <a:pt x="98" y="23"/>
                  </a:lnTo>
                  <a:lnTo>
                    <a:pt x="106" y="14"/>
                  </a:lnTo>
                  <a:lnTo>
                    <a:pt x="116" y="8"/>
                  </a:lnTo>
                  <a:lnTo>
                    <a:pt x="124" y="3"/>
                  </a:lnTo>
                  <a:lnTo>
                    <a:pt x="126" y="2"/>
                  </a:lnTo>
                  <a:lnTo>
                    <a:pt x="123" y="0"/>
                  </a:lnTo>
                  <a:lnTo>
                    <a:pt x="116" y="0"/>
                  </a:lnTo>
                  <a:lnTo>
                    <a:pt x="112" y="2"/>
                  </a:lnTo>
                  <a:lnTo>
                    <a:pt x="106" y="5"/>
                  </a:lnTo>
                  <a:lnTo>
                    <a:pt x="98" y="9"/>
                  </a:lnTo>
                  <a:lnTo>
                    <a:pt x="92" y="14"/>
                  </a:lnTo>
                  <a:lnTo>
                    <a:pt x="84" y="20"/>
                  </a:lnTo>
                  <a:lnTo>
                    <a:pt x="78" y="25"/>
                  </a:lnTo>
                  <a:lnTo>
                    <a:pt x="74" y="29"/>
                  </a:lnTo>
                  <a:lnTo>
                    <a:pt x="71" y="32"/>
                  </a:lnTo>
                  <a:lnTo>
                    <a:pt x="65" y="32"/>
                  </a:lnTo>
                  <a:lnTo>
                    <a:pt x="55" y="32"/>
                  </a:lnTo>
                  <a:lnTo>
                    <a:pt x="46" y="32"/>
                  </a:lnTo>
                  <a:lnTo>
                    <a:pt x="36" y="32"/>
                  </a:lnTo>
                  <a:lnTo>
                    <a:pt x="25" y="32"/>
                  </a:lnTo>
                  <a:lnTo>
                    <a:pt x="14" y="32"/>
                  </a:lnTo>
                  <a:lnTo>
                    <a:pt x="6" y="32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Freeform 589"/>
            <p:cNvSpPr>
              <a:spLocks/>
            </p:cNvSpPr>
            <p:nvPr/>
          </p:nvSpPr>
          <p:spPr bwMode="auto">
            <a:xfrm>
              <a:off x="568" y="585"/>
              <a:ext cx="98" cy="112"/>
            </a:xfrm>
            <a:custGeom>
              <a:avLst/>
              <a:gdLst>
                <a:gd name="T0" fmla="*/ 2 w 195"/>
                <a:gd name="T1" fmla="*/ 2 h 223"/>
                <a:gd name="T2" fmla="*/ 7 w 195"/>
                <a:gd name="T3" fmla="*/ 8 h 223"/>
                <a:gd name="T4" fmla="*/ 7 w 195"/>
                <a:gd name="T5" fmla="*/ 13 h 223"/>
                <a:gd name="T6" fmla="*/ 8 w 195"/>
                <a:gd name="T7" fmla="*/ 26 h 223"/>
                <a:gd name="T8" fmla="*/ 9 w 195"/>
                <a:gd name="T9" fmla="*/ 25 h 223"/>
                <a:gd name="T10" fmla="*/ 10 w 195"/>
                <a:gd name="T11" fmla="*/ 15 h 223"/>
                <a:gd name="T12" fmla="*/ 13 w 195"/>
                <a:gd name="T13" fmla="*/ 12 h 223"/>
                <a:gd name="T14" fmla="*/ 14 w 195"/>
                <a:gd name="T15" fmla="*/ 13 h 223"/>
                <a:gd name="T16" fmla="*/ 16 w 195"/>
                <a:gd name="T17" fmla="*/ 16 h 223"/>
                <a:gd name="T18" fmla="*/ 21 w 195"/>
                <a:gd name="T19" fmla="*/ 21 h 223"/>
                <a:gd name="T20" fmla="*/ 22 w 195"/>
                <a:gd name="T21" fmla="*/ 28 h 223"/>
                <a:gd name="T22" fmla="*/ 22 w 195"/>
                <a:gd name="T23" fmla="*/ 38 h 223"/>
                <a:gd name="T24" fmla="*/ 24 w 195"/>
                <a:gd name="T25" fmla="*/ 37 h 223"/>
                <a:gd name="T26" fmla="*/ 25 w 195"/>
                <a:gd name="T27" fmla="*/ 28 h 223"/>
                <a:gd name="T28" fmla="*/ 29 w 195"/>
                <a:gd name="T29" fmla="*/ 27 h 223"/>
                <a:gd name="T30" fmla="*/ 34 w 195"/>
                <a:gd name="T31" fmla="*/ 34 h 223"/>
                <a:gd name="T32" fmla="*/ 40 w 195"/>
                <a:gd name="T33" fmla="*/ 43 h 223"/>
                <a:gd name="T34" fmla="*/ 46 w 195"/>
                <a:gd name="T35" fmla="*/ 51 h 223"/>
                <a:gd name="T36" fmla="*/ 48 w 195"/>
                <a:gd name="T37" fmla="*/ 56 h 223"/>
                <a:gd name="T38" fmla="*/ 49 w 195"/>
                <a:gd name="T39" fmla="*/ 55 h 223"/>
                <a:gd name="T40" fmla="*/ 48 w 195"/>
                <a:gd name="T41" fmla="*/ 51 h 223"/>
                <a:gd name="T42" fmla="*/ 43 w 195"/>
                <a:gd name="T43" fmla="*/ 43 h 223"/>
                <a:gd name="T44" fmla="*/ 37 w 195"/>
                <a:gd name="T45" fmla="*/ 34 h 223"/>
                <a:gd name="T46" fmla="*/ 32 w 195"/>
                <a:gd name="T47" fmla="*/ 26 h 223"/>
                <a:gd name="T48" fmla="*/ 31 w 195"/>
                <a:gd name="T49" fmla="*/ 24 h 223"/>
                <a:gd name="T50" fmla="*/ 34 w 195"/>
                <a:gd name="T51" fmla="*/ 22 h 223"/>
                <a:gd name="T52" fmla="*/ 37 w 195"/>
                <a:gd name="T53" fmla="*/ 21 h 223"/>
                <a:gd name="T54" fmla="*/ 40 w 195"/>
                <a:gd name="T55" fmla="*/ 22 h 223"/>
                <a:gd name="T56" fmla="*/ 43 w 195"/>
                <a:gd name="T57" fmla="*/ 24 h 223"/>
                <a:gd name="T58" fmla="*/ 45 w 195"/>
                <a:gd name="T59" fmla="*/ 24 h 223"/>
                <a:gd name="T60" fmla="*/ 43 w 195"/>
                <a:gd name="T61" fmla="*/ 21 h 223"/>
                <a:gd name="T62" fmla="*/ 39 w 195"/>
                <a:gd name="T63" fmla="*/ 19 h 223"/>
                <a:gd name="T64" fmla="*/ 34 w 195"/>
                <a:gd name="T65" fmla="*/ 19 h 223"/>
                <a:gd name="T66" fmla="*/ 29 w 195"/>
                <a:gd name="T67" fmla="*/ 20 h 223"/>
                <a:gd name="T68" fmla="*/ 24 w 195"/>
                <a:gd name="T69" fmla="*/ 19 h 223"/>
                <a:gd name="T70" fmla="*/ 19 w 195"/>
                <a:gd name="T71" fmla="*/ 14 h 223"/>
                <a:gd name="T72" fmla="*/ 19 w 195"/>
                <a:gd name="T73" fmla="*/ 11 h 223"/>
                <a:gd name="T74" fmla="*/ 25 w 195"/>
                <a:gd name="T75" fmla="*/ 10 h 223"/>
                <a:gd name="T76" fmla="*/ 29 w 195"/>
                <a:gd name="T77" fmla="*/ 11 h 223"/>
                <a:gd name="T78" fmla="*/ 29 w 195"/>
                <a:gd name="T79" fmla="*/ 10 h 223"/>
                <a:gd name="T80" fmla="*/ 26 w 195"/>
                <a:gd name="T81" fmla="*/ 10 h 223"/>
                <a:gd name="T82" fmla="*/ 23 w 195"/>
                <a:gd name="T83" fmla="*/ 9 h 223"/>
                <a:gd name="T84" fmla="*/ 19 w 195"/>
                <a:gd name="T85" fmla="*/ 8 h 223"/>
                <a:gd name="T86" fmla="*/ 15 w 195"/>
                <a:gd name="T87" fmla="*/ 8 h 223"/>
                <a:gd name="T88" fmla="*/ 13 w 195"/>
                <a:gd name="T89" fmla="*/ 8 h 223"/>
                <a:gd name="T90" fmla="*/ 9 w 195"/>
                <a:gd name="T91" fmla="*/ 5 h 223"/>
                <a:gd name="T92" fmla="*/ 5 w 195"/>
                <a:gd name="T93" fmla="*/ 2 h 223"/>
                <a:gd name="T94" fmla="*/ 2 w 195"/>
                <a:gd name="T95" fmla="*/ 0 h 22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95" h="223">
                  <a:moveTo>
                    <a:pt x="0" y="0"/>
                  </a:moveTo>
                  <a:lnTo>
                    <a:pt x="8" y="6"/>
                  </a:lnTo>
                  <a:lnTo>
                    <a:pt x="17" y="17"/>
                  </a:lnTo>
                  <a:lnTo>
                    <a:pt x="26" y="29"/>
                  </a:lnTo>
                  <a:lnTo>
                    <a:pt x="32" y="35"/>
                  </a:lnTo>
                  <a:lnTo>
                    <a:pt x="27" y="52"/>
                  </a:lnTo>
                  <a:lnTo>
                    <a:pt x="27" y="76"/>
                  </a:lnTo>
                  <a:lnTo>
                    <a:pt x="29" y="101"/>
                  </a:lnTo>
                  <a:lnTo>
                    <a:pt x="37" y="118"/>
                  </a:lnTo>
                  <a:lnTo>
                    <a:pt x="35" y="98"/>
                  </a:lnTo>
                  <a:lnTo>
                    <a:pt x="37" y="78"/>
                  </a:lnTo>
                  <a:lnTo>
                    <a:pt x="40" y="60"/>
                  </a:lnTo>
                  <a:lnTo>
                    <a:pt x="46" y="49"/>
                  </a:lnTo>
                  <a:lnTo>
                    <a:pt x="49" y="46"/>
                  </a:lnTo>
                  <a:lnTo>
                    <a:pt x="52" y="47"/>
                  </a:lnTo>
                  <a:lnTo>
                    <a:pt x="53" y="50"/>
                  </a:lnTo>
                  <a:lnTo>
                    <a:pt x="56" y="55"/>
                  </a:lnTo>
                  <a:lnTo>
                    <a:pt x="64" y="63"/>
                  </a:lnTo>
                  <a:lnTo>
                    <a:pt x="73" y="73"/>
                  </a:lnTo>
                  <a:lnTo>
                    <a:pt x="82" y="84"/>
                  </a:lnTo>
                  <a:lnTo>
                    <a:pt x="89" y="92"/>
                  </a:lnTo>
                  <a:lnTo>
                    <a:pt x="85" y="110"/>
                  </a:lnTo>
                  <a:lnTo>
                    <a:pt x="82" y="131"/>
                  </a:lnTo>
                  <a:lnTo>
                    <a:pt x="85" y="151"/>
                  </a:lnTo>
                  <a:lnTo>
                    <a:pt x="98" y="168"/>
                  </a:lnTo>
                  <a:lnTo>
                    <a:pt x="95" y="148"/>
                  </a:lnTo>
                  <a:lnTo>
                    <a:pt x="95" y="128"/>
                  </a:lnTo>
                  <a:lnTo>
                    <a:pt x="98" y="112"/>
                  </a:lnTo>
                  <a:lnTo>
                    <a:pt x="105" y="101"/>
                  </a:lnTo>
                  <a:lnTo>
                    <a:pt x="113" y="108"/>
                  </a:lnTo>
                  <a:lnTo>
                    <a:pt x="124" y="119"/>
                  </a:lnTo>
                  <a:lnTo>
                    <a:pt x="134" y="136"/>
                  </a:lnTo>
                  <a:lnTo>
                    <a:pt x="148" y="153"/>
                  </a:lnTo>
                  <a:lnTo>
                    <a:pt x="160" y="171"/>
                  </a:lnTo>
                  <a:lnTo>
                    <a:pt x="172" y="188"/>
                  </a:lnTo>
                  <a:lnTo>
                    <a:pt x="182" y="203"/>
                  </a:lnTo>
                  <a:lnTo>
                    <a:pt x="188" y="214"/>
                  </a:lnTo>
                  <a:lnTo>
                    <a:pt x="192" y="222"/>
                  </a:lnTo>
                  <a:lnTo>
                    <a:pt x="195" y="223"/>
                  </a:lnTo>
                  <a:lnTo>
                    <a:pt x="195" y="218"/>
                  </a:lnTo>
                  <a:lnTo>
                    <a:pt x="194" y="211"/>
                  </a:lnTo>
                  <a:lnTo>
                    <a:pt x="189" y="202"/>
                  </a:lnTo>
                  <a:lnTo>
                    <a:pt x="182" y="188"/>
                  </a:lnTo>
                  <a:lnTo>
                    <a:pt x="171" y="170"/>
                  </a:lnTo>
                  <a:lnTo>
                    <a:pt x="160" y="151"/>
                  </a:lnTo>
                  <a:lnTo>
                    <a:pt x="147" y="133"/>
                  </a:lnTo>
                  <a:lnTo>
                    <a:pt x="136" y="116"/>
                  </a:lnTo>
                  <a:lnTo>
                    <a:pt x="125" y="104"/>
                  </a:lnTo>
                  <a:lnTo>
                    <a:pt x="118" y="96"/>
                  </a:lnTo>
                  <a:lnTo>
                    <a:pt x="122" y="93"/>
                  </a:lnTo>
                  <a:lnTo>
                    <a:pt x="128" y="89"/>
                  </a:lnTo>
                  <a:lnTo>
                    <a:pt x="134" y="87"/>
                  </a:lnTo>
                  <a:lnTo>
                    <a:pt x="140" y="86"/>
                  </a:lnTo>
                  <a:lnTo>
                    <a:pt x="145" y="84"/>
                  </a:lnTo>
                  <a:lnTo>
                    <a:pt x="151" y="84"/>
                  </a:lnTo>
                  <a:lnTo>
                    <a:pt x="157" y="86"/>
                  </a:lnTo>
                  <a:lnTo>
                    <a:pt x="163" y="89"/>
                  </a:lnTo>
                  <a:lnTo>
                    <a:pt x="172" y="93"/>
                  </a:lnTo>
                  <a:lnTo>
                    <a:pt x="177" y="95"/>
                  </a:lnTo>
                  <a:lnTo>
                    <a:pt x="177" y="93"/>
                  </a:lnTo>
                  <a:lnTo>
                    <a:pt x="174" y="87"/>
                  </a:lnTo>
                  <a:lnTo>
                    <a:pt x="169" y="83"/>
                  </a:lnTo>
                  <a:lnTo>
                    <a:pt x="162" y="79"/>
                  </a:lnTo>
                  <a:lnTo>
                    <a:pt x="153" y="76"/>
                  </a:lnTo>
                  <a:lnTo>
                    <a:pt x="143" y="75"/>
                  </a:lnTo>
                  <a:lnTo>
                    <a:pt x="133" y="75"/>
                  </a:lnTo>
                  <a:lnTo>
                    <a:pt x="122" y="76"/>
                  </a:lnTo>
                  <a:lnTo>
                    <a:pt x="114" y="78"/>
                  </a:lnTo>
                  <a:lnTo>
                    <a:pt x="107" y="83"/>
                  </a:lnTo>
                  <a:lnTo>
                    <a:pt x="96" y="73"/>
                  </a:lnTo>
                  <a:lnTo>
                    <a:pt x="85" y="63"/>
                  </a:lnTo>
                  <a:lnTo>
                    <a:pt x="75" y="53"/>
                  </a:lnTo>
                  <a:lnTo>
                    <a:pt x="69" y="47"/>
                  </a:lnTo>
                  <a:lnTo>
                    <a:pt x="76" y="43"/>
                  </a:lnTo>
                  <a:lnTo>
                    <a:pt x="87" y="41"/>
                  </a:lnTo>
                  <a:lnTo>
                    <a:pt x="99" y="40"/>
                  </a:lnTo>
                  <a:lnTo>
                    <a:pt x="110" y="41"/>
                  </a:lnTo>
                  <a:lnTo>
                    <a:pt x="114" y="43"/>
                  </a:lnTo>
                  <a:lnTo>
                    <a:pt x="116" y="41"/>
                  </a:lnTo>
                  <a:lnTo>
                    <a:pt x="113" y="38"/>
                  </a:lnTo>
                  <a:lnTo>
                    <a:pt x="107" y="37"/>
                  </a:lnTo>
                  <a:lnTo>
                    <a:pt x="102" y="37"/>
                  </a:lnTo>
                  <a:lnTo>
                    <a:pt x="96" y="35"/>
                  </a:lnTo>
                  <a:lnTo>
                    <a:pt x="89" y="34"/>
                  </a:lnTo>
                  <a:lnTo>
                    <a:pt x="81" y="34"/>
                  </a:lnTo>
                  <a:lnTo>
                    <a:pt x="73" y="32"/>
                  </a:lnTo>
                  <a:lnTo>
                    <a:pt x="67" y="32"/>
                  </a:lnTo>
                  <a:lnTo>
                    <a:pt x="60" y="32"/>
                  </a:lnTo>
                  <a:lnTo>
                    <a:pt x="55" y="32"/>
                  </a:lnTo>
                  <a:lnTo>
                    <a:pt x="49" y="31"/>
                  </a:lnTo>
                  <a:lnTo>
                    <a:pt x="41" y="26"/>
                  </a:lnTo>
                  <a:lnTo>
                    <a:pt x="34" y="20"/>
                  </a:lnTo>
                  <a:lnTo>
                    <a:pt x="26" y="14"/>
                  </a:lnTo>
                  <a:lnTo>
                    <a:pt x="18" y="8"/>
                  </a:lnTo>
                  <a:lnTo>
                    <a:pt x="12" y="3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Freeform 590"/>
            <p:cNvSpPr>
              <a:spLocks/>
            </p:cNvSpPr>
            <p:nvPr/>
          </p:nvSpPr>
          <p:spPr bwMode="auto">
            <a:xfrm>
              <a:off x="484" y="595"/>
              <a:ext cx="73" cy="129"/>
            </a:xfrm>
            <a:custGeom>
              <a:avLst/>
              <a:gdLst>
                <a:gd name="T0" fmla="*/ 24 w 147"/>
                <a:gd name="T1" fmla="*/ 8 h 258"/>
                <a:gd name="T2" fmla="*/ 20 w 147"/>
                <a:gd name="T3" fmla="*/ 12 h 258"/>
                <a:gd name="T4" fmla="*/ 11 w 147"/>
                <a:gd name="T5" fmla="*/ 16 h 258"/>
                <a:gd name="T6" fmla="*/ 4 w 147"/>
                <a:gd name="T7" fmla="*/ 21 h 258"/>
                <a:gd name="T8" fmla="*/ 4 w 147"/>
                <a:gd name="T9" fmla="*/ 24 h 258"/>
                <a:gd name="T10" fmla="*/ 7 w 147"/>
                <a:gd name="T11" fmla="*/ 22 h 258"/>
                <a:gd name="T12" fmla="*/ 12 w 147"/>
                <a:gd name="T13" fmla="*/ 19 h 258"/>
                <a:gd name="T14" fmla="*/ 18 w 147"/>
                <a:gd name="T15" fmla="*/ 16 h 258"/>
                <a:gd name="T16" fmla="*/ 19 w 147"/>
                <a:gd name="T17" fmla="*/ 23 h 258"/>
                <a:gd name="T18" fmla="*/ 15 w 147"/>
                <a:gd name="T19" fmla="*/ 27 h 258"/>
                <a:gd name="T20" fmla="*/ 7 w 147"/>
                <a:gd name="T21" fmla="*/ 31 h 258"/>
                <a:gd name="T22" fmla="*/ 2 w 147"/>
                <a:gd name="T23" fmla="*/ 36 h 258"/>
                <a:gd name="T24" fmla="*/ 2 w 147"/>
                <a:gd name="T25" fmla="*/ 39 h 258"/>
                <a:gd name="T26" fmla="*/ 4 w 147"/>
                <a:gd name="T27" fmla="*/ 36 h 258"/>
                <a:gd name="T28" fmla="*/ 9 w 147"/>
                <a:gd name="T29" fmla="*/ 33 h 258"/>
                <a:gd name="T30" fmla="*/ 16 w 147"/>
                <a:gd name="T31" fmla="*/ 31 h 258"/>
                <a:gd name="T32" fmla="*/ 17 w 147"/>
                <a:gd name="T33" fmla="*/ 37 h 258"/>
                <a:gd name="T34" fmla="*/ 13 w 147"/>
                <a:gd name="T35" fmla="*/ 42 h 258"/>
                <a:gd name="T36" fmla="*/ 7 w 147"/>
                <a:gd name="T37" fmla="*/ 45 h 258"/>
                <a:gd name="T38" fmla="*/ 3 w 147"/>
                <a:gd name="T39" fmla="*/ 50 h 258"/>
                <a:gd name="T40" fmla="*/ 8 w 147"/>
                <a:gd name="T41" fmla="*/ 47 h 258"/>
                <a:gd name="T42" fmla="*/ 13 w 147"/>
                <a:gd name="T43" fmla="*/ 46 h 258"/>
                <a:gd name="T44" fmla="*/ 10 w 147"/>
                <a:gd name="T45" fmla="*/ 54 h 258"/>
                <a:gd name="T46" fmla="*/ 3 w 147"/>
                <a:gd name="T47" fmla="*/ 61 h 258"/>
                <a:gd name="T48" fmla="*/ 0 w 147"/>
                <a:gd name="T49" fmla="*/ 65 h 258"/>
                <a:gd name="T50" fmla="*/ 3 w 147"/>
                <a:gd name="T51" fmla="*/ 64 h 258"/>
                <a:gd name="T52" fmla="*/ 10 w 147"/>
                <a:gd name="T53" fmla="*/ 58 h 258"/>
                <a:gd name="T54" fmla="*/ 16 w 147"/>
                <a:gd name="T55" fmla="*/ 48 h 258"/>
                <a:gd name="T56" fmla="*/ 22 w 147"/>
                <a:gd name="T57" fmla="*/ 47 h 258"/>
                <a:gd name="T58" fmla="*/ 23 w 147"/>
                <a:gd name="T59" fmla="*/ 54 h 258"/>
                <a:gd name="T60" fmla="*/ 24 w 147"/>
                <a:gd name="T61" fmla="*/ 55 h 258"/>
                <a:gd name="T62" fmla="*/ 26 w 147"/>
                <a:gd name="T63" fmla="*/ 52 h 258"/>
                <a:gd name="T64" fmla="*/ 23 w 147"/>
                <a:gd name="T65" fmla="*/ 45 h 258"/>
                <a:gd name="T66" fmla="*/ 21 w 147"/>
                <a:gd name="T67" fmla="*/ 39 h 258"/>
                <a:gd name="T68" fmla="*/ 22 w 147"/>
                <a:gd name="T69" fmla="*/ 29 h 258"/>
                <a:gd name="T70" fmla="*/ 24 w 147"/>
                <a:gd name="T71" fmla="*/ 29 h 258"/>
                <a:gd name="T72" fmla="*/ 30 w 147"/>
                <a:gd name="T73" fmla="*/ 33 h 258"/>
                <a:gd name="T74" fmla="*/ 33 w 147"/>
                <a:gd name="T75" fmla="*/ 42 h 258"/>
                <a:gd name="T76" fmla="*/ 34 w 147"/>
                <a:gd name="T77" fmla="*/ 40 h 258"/>
                <a:gd name="T78" fmla="*/ 33 w 147"/>
                <a:gd name="T79" fmla="*/ 34 h 258"/>
                <a:gd name="T80" fmla="*/ 28 w 147"/>
                <a:gd name="T81" fmla="*/ 27 h 258"/>
                <a:gd name="T82" fmla="*/ 23 w 147"/>
                <a:gd name="T83" fmla="*/ 22 h 258"/>
                <a:gd name="T84" fmla="*/ 25 w 147"/>
                <a:gd name="T85" fmla="*/ 16 h 258"/>
                <a:gd name="T86" fmla="*/ 34 w 147"/>
                <a:gd name="T87" fmla="*/ 20 h 258"/>
                <a:gd name="T88" fmla="*/ 36 w 147"/>
                <a:gd name="T89" fmla="*/ 26 h 258"/>
                <a:gd name="T90" fmla="*/ 35 w 147"/>
                <a:gd name="T91" fmla="*/ 20 h 258"/>
                <a:gd name="T92" fmla="*/ 27 w 147"/>
                <a:gd name="T93" fmla="*/ 12 h 258"/>
                <a:gd name="T94" fmla="*/ 27 w 147"/>
                <a:gd name="T95" fmla="*/ 4 h 258"/>
                <a:gd name="T96" fmla="*/ 25 w 147"/>
                <a:gd name="T97" fmla="*/ 0 h 25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47" h="258">
                  <a:moveTo>
                    <a:pt x="98" y="12"/>
                  </a:moveTo>
                  <a:lnTo>
                    <a:pt x="98" y="23"/>
                  </a:lnTo>
                  <a:lnTo>
                    <a:pt x="96" y="32"/>
                  </a:lnTo>
                  <a:lnTo>
                    <a:pt x="93" y="38"/>
                  </a:lnTo>
                  <a:lnTo>
                    <a:pt x="89" y="43"/>
                  </a:lnTo>
                  <a:lnTo>
                    <a:pt x="81" y="47"/>
                  </a:lnTo>
                  <a:lnTo>
                    <a:pt x="70" y="52"/>
                  </a:lnTo>
                  <a:lnTo>
                    <a:pt x="60" y="58"/>
                  </a:lnTo>
                  <a:lnTo>
                    <a:pt x="47" y="64"/>
                  </a:lnTo>
                  <a:lnTo>
                    <a:pt x="35" y="70"/>
                  </a:lnTo>
                  <a:lnTo>
                    <a:pt x="26" y="76"/>
                  </a:lnTo>
                  <a:lnTo>
                    <a:pt x="18" y="84"/>
                  </a:lnTo>
                  <a:lnTo>
                    <a:pt x="15" y="90"/>
                  </a:lnTo>
                  <a:lnTo>
                    <a:pt x="15" y="95"/>
                  </a:lnTo>
                  <a:lnTo>
                    <a:pt x="17" y="96"/>
                  </a:lnTo>
                  <a:lnTo>
                    <a:pt x="18" y="95"/>
                  </a:lnTo>
                  <a:lnTo>
                    <a:pt x="23" y="92"/>
                  </a:lnTo>
                  <a:lnTo>
                    <a:pt x="28" y="87"/>
                  </a:lnTo>
                  <a:lnTo>
                    <a:pt x="34" y="81"/>
                  </a:lnTo>
                  <a:lnTo>
                    <a:pt x="41" y="76"/>
                  </a:lnTo>
                  <a:lnTo>
                    <a:pt x="49" y="73"/>
                  </a:lnTo>
                  <a:lnTo>
                    <a:pt x="57" y="69"/>
                  </a:lnTo>
                  <a:lnTo>
                    <a:pt x="66" y="67"/>
                  </a:lnTo>
                  <a:lnTo>
                    <a:pt x="75" y="64"/>
                  </a:lnTo>
                  <a:lnTo>
                    <a:pt x="82" y="64"/>
                  </a:lnTo>
                  <a:lnTo>
                    <a:pt x="81" y="78"/>
                  </a:lnTo>
                  <a:lnTo>
                    <a:pt x="78" y="90"/>
                  </a:lnTo>
                  <a:lnTo>
                    <a:pt x="73" y="99"/>
                  </a:lnTo>
                  <a:lnTo>
                    <a:pt x="70" y="107"/>
                  </a:lnTo>
                  <a:lnTo>
                    <a:pt x="60" y="108"/>
                  </a:lnTo>
                  <a:lnTo>
                    <a:pt x="47" y="113"/>
                  </a:lnTo>
                  <a:lnTo>
                    <a:pt x="38" y="116"/>
                  </a:lnTo>
                  <a:lnTo>
                    <a:pt x="29" y="122"/>
                  </a:lnTo>
                  <a:lnTo>
                    <a:pt x="20" y="128"/>
                  </a:lnTo>
                  <a:lnTo>
                    <a:pt x="14" y="134"/>
                  </a:lnTo>
                  <a:lnTo>
                    <a:pt x="11" y="142"/>
                  </a:lnTo>
                  <a:lnTo>
                    <a:pt x="9" y="150"/>
                  </a:lnTo>
                  <a:lnTo>
                    <a:pt x="9" y="154"/>
                  </a:lnTo>
                  <a:lnTo>
                    <a:pt x="11" y="156"/>
                  </a:lnTo>
                  <a:lnTo>
                    <a:pt x="14" y="153"/>
                  </a:lnTo>
                  <a:lnTo>
                    <a:pt x="15" y="148"/>
                  </a:lnTo>
                  <a:lnTo>
                    <a:pt x="18" y="143"/>
                  </a:lnTo>
                  <a:lnTo>
                    <a:pt x="23" y="139"/>
                  </a:lnTo>
                  <a:lnTo>
                    <a:pt x="31" y="134"/>
                  </a:lnTo>
                  <a:lnTo>
                    <a:pt x="38" y="130"/>
                  </a:lnTo>
                  <a:lnTo>
                    <a:pt x="47" y="125"/>
                  </a:lnTo>
                  <a:lnTo>
                    <a:pt x="57" y="122"/>
                  </a:lnTo>
                  <a:lnTo>
                    <a:pt x="64" y="121"/>
                  </a:lnTo>
                  <a:lnTo>
                    <a:pt x="72" y="119"/>
                  </a:lnTo>
                  <a:lnTo>
                    <a:pt x="72" y="134"/>
                  </a:lnTo>
                  <a:lnTo>
                    <a:pt x="69" y="147"/>
                  </a:lnTo>
                  <a:lnTo>
                    <a:pt x="66" y="157"/>
                  </a:lnTo>
                  <a:lnTo>
                    <a:pt x="61" y="165"/>
                  </a:lnTo>
                  <a:lnTo>
                    <a:pt x="52" y="168"/>
                  </a:lnTo>
                  <a:lnTo>
                    <a:pt x="43" y="171"/>
                  </a:lnTo>
                  <a:lnTo>
                    <a:pt x="35" y="176"/>
                  </a:lnTo>
                  <a:lnTo>
                    <a:pt x="28" y="180"/>
                  </a:lnTo>
                  <a:lnTo>
                    <a:pt x="21" y="186"/>
                  </a:lnTo>
                  <a:lnTo>
                    <a:pt x="17" y="192"/>
                  </a:lnTo>
                  <a:lnTo>
                    <a:pt x="14" y="200"/>
                  </a:lnTo>
                  <a:lnTo>
                    <a:pt x="12" y="208"/>
                  </a:lnTo>
                  <a:lnTo>
                    <a:pt x="23" y="197"/>
                  </a:lnTo>
                  <a:lnTo>
                    <a:pt x="35" y="186"/>
                  </a:lnTo>
                  <a:lnTo>
                    <a:pt x="47" y="179"/>
                  </a:lnTo>
                  <a:lnTo>
                    <a:pt x="57" y="176"/>
                  </a:lnTo>
                  <a:lnTo>
                    <a:pt x="55" y="183"/>
                  </a:lnTo>
                  <a:lnTo>
                    <a:pt x="52" y="192"/>
                  </a:lnTo>
                  <a:lnTo>
                    <a:pt x="47" y="203"/>
                  </a:lnTo>
                  <a:lnTo>
                    <a:pt x="41" y="215"/>
                  </a:lnTo>
                  <a:lnTo>
                    <a:pt x="32" y="226"/>
                  </a:lnTo>
                  <a:lnTo>
                    <a:pt x="24" y="237"/>
                  </a:lnTo>
                  <a:lnTo>
                    <a:pt x="15" y="244"/>
                  </a:lnTo>
                  <a:lnTo>
                    <a:pt x="6" y="250"/>
                  </a:lnTo>
                  <a:lnTo>
                    <a:pt x="2" y="253"/>
                  </a:lnTo>
                  <a:lnTo>
                    <a:pt x="0" y="257"/>
                  </a:lnTo>
                  <a:lnTo>
                    <a:pt x="2" y="258"/>
                  </a:lnTo>
                  <a:lnTo>
                    <a:pt x="8" y="257"/>
                  </a:lnTo>
                  <a:lnTo>
                    <a:pt x="14" y="253"/>
                  </a:lnTo>
                  <a:lnTo>
                    <a:pt x="21" y="249"/>
                  </a:lnTo>
                  <a:lnTo>
                    <a:pt x="31" y="241"/>
                  </a:lnTo>
                  <a:lnTo>
                    <a:pt x="40" y="231"/>
                  </a:lnTo>
                  <a:lnTo>
                    <a:pt x="49" y="220"/>
                  </a:lnTo>
                  <a:lnTo>
                    <a:pt x="58" y="206"/>
                  </a:lnTo>
                  <a:lnTo>
                    <a:pt x="64" y="191"/>
                  </a:lnTo>
                  <a:lnTo>
                    <a:pt x="69" y="176"/>
                  </a:lnTo>
                  <a:lnTo>
                    <a:pt x="79" y="179"/>
                  </a:lnTo>
                  <a:lnTo>
                    <a:pt x="89" y="186"/>
                  </a:lnTo>
                  <a:lnTo>
                    <a:pt x="95" y="197"/>
                  </a:lnTo>
                  <a:lnTo>
                    <a:pt x="95" y="206"/>
                  </a:lnTo>
                  <a:lnTo>
                    <a:pt x="92" y="215"/>
                  </a:lnTo>
                  <a:lnTo>
                    <a:pt x="92" y="221"/>
                  </a:lnTo>
                  <a:lnTo>
                    <a:pt x="93" y="223"/>
                  </a:lnTo>
                  <a:lnTo>
                    <a:pt x="98" y="218"/>
                  </a:lnTo>
                  <a:lnTo>
                    <a:pt x="101" y="214"/>
                  </a:lnTo>
                  <a:lnTo>
                    <a:pt x="104" y="209"/>
                  </a:lnTo>
                  <a:lnTo>
                    <a:pt x="104" y="205"/>
                  </a:lnTo>
                  <a:lnTo>
                    <a:pt x="102" y="198"/>
                  </a:lnTo>
                  <a:lnTo>
                    <a:pt x="98" y="188"/>
                  </a:lnTo>
                  <a:lnTo>
                    <a:pt x="92" y="177"/>
                  </a:lnTo>
                  <a:lnTo>
                    <a:pt x="86" y="169"/>
                  </a:lnTo>
                  <a:lnTo>
                    <a:pt x="81" y="165"/>
                  </a:lnTo>
                  <a:lnTo>
                    <a:pt x="84" y="153"/>
                  </a:lnTo>
                  <a:lnTo>
                    <a:pt x="86" y="139"/>
                  </a:lnTo>
                  <a:lnTo>
                    <a:pt x="89" y="125"/>
                  </a:lnTo>
                  <a:lnTo>
                    <a:pt x="89" y="116"/>
                  </a:lnTo>
                  <a:lnTo>
                    <a:pt x="90" y="111"/>
                  </a:lnTo>
                  <a:lnTo>
                    <a:pt x="92" y="111"/>
                  </a:lnTo>
                  <a:lnTo>
                    <a:pt x="96" y="113"/>
                  </a:lnTo>
                  <a:lnTo>
                    <a:pt x="104" y="116"/>
                  </a:lnTo>
                  <a:lnTo>
                    <a:pt x="113" y="122"/>
                  </a:lnTo>
                  <a:lnTo>
                    <a:pt x="121" y="130"/>
                  </a:lnTo>
                  <a:lnTo>
                    <a:pt x="128" y="142"/>
                  </a:lnTo>
                  <a:lnTo>
                    <a:pt x="131" y="159"/>
                  </a:lnTo>
                  <a:lnTo>
                    <a:pt x="133" y="165"/>
                  </a:lnTo>
                  <a:lnTo>
                    <a:pt x="134" y="166"/>
                  </a:lnTo>
                  <a:lnTo>
                    <a:pt x="137" y="165"/>
                  </a:lnTo>
                  <a:lnTo>
                    <a:pt x="137" y="157"/>
                  </a:lnTo>
                  <a:lnTo>
                    <a:pt x="137" y="151"/>
                  </a:lnTo>
                  <a:lnTo>
                    <a:pt x="136" y="143"/>
                  </a:lnTo>
                  <a:lnTo>
                    <a:pt x="133" y="133"/>
                  </a:lnTo>
                  <a:lnTo>
                    <a:pt x="128" y="124"/>
                  </a:lnTo>
                  <a:lnTo>
                    <a:pt x="122" y="114"/>
                  </a:lnTo>
                  <a:lnTo>
                    <a:pt x="113" y="107"/>
                  </a:lnTo>
                  <a:lnTo>
                    <a:pt x="104" y="99"/>
                  </a:lnTo>
                  <a:lnTo>
                    <a:pt x="92" y="96"/>
                  </a:lnTo>
                  <a:lnTo>
                    <a:pt x="95" y="88"/>
                  </a:lnTo>
                  <a:lnTo>
                    <a:pt x="98" y="78"/>
                  </a:lnTo>
                  <a:lnTo>
                    <a:pt x="101" y="69"/>
                  </a:lnTo>
                  <a:lnTo>
                    <a:pt x="101" y="63"/>
                  </a:lnTo>
                  <a:lnTo>
                    <a:pt x="113" y="66"/>
                  </a:lnTo>
                  <a:lnTo>
                    <a:pt x="127" y="70"/>
                  </a:lnTo>
                  <a:lnTo>
                    <a:pt x="136" y="79"/>
                  </a:lnTo>
                  <a:lnTo>
                    <a:pt x="142" y="93"/>
                  </a:lnTo>
                  <a:lnTo>
                    <a:pt x="144" y="99"/>
                  </a:lnTo>
                  <a:lnTo>
                    <a:pt x="145" y="101"/>
                  </a:lnTo>
                  <a:lnTo>
                    <a:pt x="147" y="98"/>
                  </a:lnTo>
                  <a:lnTo>
                    <a:pt x="147" y="90"/>
                  </a:lnTo>
                  <a:lnTo>
                    <a:pt x="142" y="78"/>
                  </a:lnTo>
                  <a:lnTo>
                    <a:pt x="133" y="64"/>
                  </a:lnTo>
                  <a:lnTo>
                    <a:pt x="121" y="52"/>
                  </a:lnTo>
                  <a:lnTo>
                    <a:pt x="108" y="47"/>
                  </a:lnTo>
                  <a:lnTo>
                    <a:pt x="108" y="35"/>
                  </a:lnTo>
                  <a:lnTo>
                    <a:pt x="108" y="24"/>
                  </a:lnTo>
                  <a:lnTo>
                    <a:pt x="108" y="15"/>
                  </a:lnTo>
                  <a:lnTo>
                    <a:pt x="108" y="6"/>
                  </a:lnTo>
                  <a:lnTo>
                    <a:pt x="105" y="0"/>
                  </a:lnTo>
                  <a:lnTo>
                    <a:pt x="102" y="0"/>
                  </a:lnTo>
                  <a:lnTo>
                    <a:pt x="99" y="6"/>
                  </a:lnTo>
                  <a:lnTo>
                    <a:pt x="98" y="1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Freeform 591"/>
            <p:cNvSpPr>
              <a:spLocks/>
            </p:cNvSpPr>
            <p:nvPr/>
          </p:nvSpPr>
          <p:spPr bwMode="auto">
            <a:xfrm>
              <a:off x="403" y="565"/>
              <a:ext cx="118" cy="67"/>
            </a:xfrm>
            <a:custGeom>
              <a:avLst/>
              <a:gdLst>
                <a:gd name="T0" fmla="*/ 51 w 235"/>
                <a:gd name="T1" fmla="*/ 2 h 133"/>
                <a:gd name="T2" fmla="*/ 46 w 235"/>
                <a:gd name="T3" fmla="*/ 4 h 133"/>
                <a:gd name="T4" fmla="*/ 40 w 235"/>
                <a:gd name="T5" fmla="*/ 7 h 133"/>
                <a:gd name="T6" fmla="*/ 36 w 235"/>
                <a:gd name="T7" fmla="*/ 8 h 133"/>
                <a:gd name="T8" fmla="*/ 34 w 235"/>
                <a:gd name="T9" fmla="*/ 8 h 133"/>
                <a:gd name="T10" fmla="*/ 31 w 235"/>
                <a:gd name="T11" fmla="*/ 7 h 133"/>
                <a:gd name="T12" fmla="*/ 26 w 235"/>
                <a:gd name="T13" fmla="*/ 6 h 133"/>
                <a:gd name="T14" fmla="*/ 23 w 235"/>
                <a:gd name="T15" fmla="*/ 6 h 133"/>
                <a:gd name="T16" fmla="*/ 20 w 235"/>
                <a:gd name="T17" fmla="*/ 7 h 133"/>
                <a:gd name="T18" fmla="*/ 21 w 235"/>
                <a:gd name="T19" fmla="*/ 8 h 133"/>
                <a:gd name="T20" fmla="*/ 24 w 235"/>
                <a:gd name="T21" fmla="*/ 8 h 133"/>
                <a:gd name="T22" fmla="*/ 31 w 235"/>
                <a:gd name="T23" fmla="*/ 11 h 133"/>
                <a:gd name="T24" fmla="*/ 31 w 235"/>
                <a:gd name="T25" fmla="*/ 13 h 133"/>
                <a:gd name="T26" fmla="*/ 28 w 235"/>
                <a:gd name="T27" fmla="*/ 16 h 133"/>
                <a:gd name="T28" fmla="*/ 24 w 235"/>
                <a:gd name="T29" fmla="*/ 17 h 133"/>
                <a:gd name="T30" fmla="*/ 20 w 235"/>
                <a:gd name="T31" fmla="*/ 16 h 133"/>
                <a:gd name="T32" fmla="*/ 14 w 235"/>
                <a:gd name="T33" fmla="*/ 15 h 133"/>
                <a:gd name="T34" fmla="*/ 10 w 235"/>
                <a:gd name="T35" fmla="*/ 16 h 133"/>
                <a:gd name="T36" fmla="*/ 10 w 235"/>
                <a:gd name="T37" fmla="*/ 16 h 133"/>
                <a:gd name="T38" fmla="*/ 13 w 235"/>
                <a:gd name="T39" fmla="*/ 17 h 133"/>
                <a:gd name="T40" fmla="*/ 17 w 235"/>
                <a:gd name="T41" fmla="*/ 18 h 133"/>
                <a:gd name="T42" fmla="*/ 21 w 235"/>
                <a:gd name="T43" fmla="*/ 19 h 133"/>
                <a:gd name="T44" fmla="*/ 20 w 235"/>
                <a:gd name="T45" fmla="*/ 21 h 133"/>
                <a:gd name="T46" fmla="*/ 15 w 235"/>
                <a:gd name="T47" fmla="*/ 25 h 133"/>
                <a:gd name="T48" fmla="*/ 10 w 235"/>
                <a:gd name="T49" fmla="*/ 26 h 133"/>
                <a:gd name="T50" fmla="*/ 5 w 235"/>
                <a:gd name="T51" fmla="*/ 27 h 133"/>
                <a:gd name="T52" fmla="*/ 1 w 235"/>
                <a:gd name="T53" fmla="*/ 27 h 133"/>
                <a:gd name="T54" fmla="*/ 1 w 235"/>
                <a:gd name="T55" fmla="*/ 28 h 133"/>
                <a:gd name="T56" fmla="*/ 4 w 235"/>
                <a:gd name="T57" fmla="*/ 28 h 133"/>
                <a:gd name="T58" fmla="*/ 10 w 235"/>
                <a:gd name="T59" fmla="*/ 28 h 133"/>
                <a:gd name="T60" fmla="*/ 16 w 235"/>
                <a:gd name="T61" fmla="*/ 27 h 133"/>
                <a:gd name="T62" fmla="*/ 22 w 235"/>
                <a:gd name="T63" fmla="*/ 24 h 133"/>
                <a:gd name="T64" fmla="*/ 26 w 235"/>
                <a:gd name="T65" fmla="*/ 25 h 133"/>
                <a:gd name="T66" fmla="*/ 26 w 235"/>
                <a:gd name="T67" fmla="*/ 30 h 133"/>
                <a:gd name="T68" fmla="*/ 24 w 235"/>
                <a:gd name="T69" fmla="*/ 33 h 133"/>
                <a:gd name="T70" fmla="*/ 25 w 235"/>
                <a:gd name="T71" fmla="*/ 34 h 133"/>
                <a:gd name="T72" fmla="*/ 28 w 235"/>
                <a:gd name="T73" fmla="*/ 31 h 133"/>
                <a:gd name="T74" fmla="*/ 29 w 235"/>
                <a:gd name="T75" fmla="*/ 25 h 133"/>
                <a:gd name="T76" fmla="*/ 31 w 235"/>
                <a:gd name="T77" fmla="*/ 19 h 133"/>
                <a:gd name="T78" fmla="*/ 37 w 235"/>
                <a:gd name="T79" fmla="*/ 13 h 133"/>
                <a:gd name="T80" fmla="*/ 41 w 235"/>
                <a:gd name="T81" fmla="*/ 15 h 133"/>
                <a:gd name="T82" fmla="*/ 42 w 235"/>
                <a:gd name="T83" fmla="*/ 21 h 133"/>
                <a:gd name="T84" fmla="*/ 41 w 235"/>
                <a:gd name="T85" fmla="*/ 26 h 133"/>
                <a:gd name="T86" fmla="*/ 42 w 235"/>
                <a:gd name="T87" fmla="*/ 26 h 133"/>
                <a:gd name="T88" fmla="*/ 44 w 235"/>
                <a:gd name="T89" fmla="*/ 22 h 133"/>
                <a:gd name="T90" fmla="*/ 44 w 235"/>
                <a:gd name="T91" fmla="*/ 15 h 133"/>
                <a:gd name="T92" fmla="*/ 44 w 235"/>
                <a:gd name="T93" fmla="*/ 9 h 133"/>
                <a:gd name="T94" fmla="*/ 48 w 235"/>
                <a:gd name="T95" fmla="*/ 7 h 133"/>
                <a:gd name="T96" fmla="*/ 53 w 235"/>
                <a:gd name="T97" fmla="*/ 4 h 133"/>
                <a:gd name="T98" fmla="*/ 58 w 235"/>
                <a:gd name="T99" fmla="*/ 2 h 133"/>
                <a:gd name="T100" fmla="*/ 58 w 235"/>
                <a:gd name="T101" fmla="*/ 0 h 133"/>
                <a:gd name="T102" fmla="*/ 54 w 235"/>
                <a:gd name="T103" fmla="*/ 1 h 13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35" h="133">
                  <a:moveTo>
                    <a:pt x="209" y="3"/>
                  </a:moveTo>
                  <a:lnTo>
                    <a:pt x="202" y="6"/>
                  </a:lnTo>
                  <a:lnTo>
                    <a:pt x="193" y="9"/>
                  </a:lnTo>
                  <a:lnTo>
                    <a:pt x="182" y="14"/>
                  </a:lnTo>
                  <a:lnTo>
                    <a:pt x="170" y="19"/>
                  </a:lnTo>
                  <a:lnTo>
                    <a:pt x="159" y="25"/>
                  </a:lnTo>
                  <a:lnTo>
                    <a:pt x="150" y="29"/>
                  </a:lnTo>
                  <a:lnTo>
                    <a:pt x="142" y="32"/>
                  </a:lnTo>
                  <a:lnTo>
                    <a:pt x="139" y="35"/>
                  </a:lnTo>
                  <a:lnTo>
                    <a:pt x="135" y="32"/>
                  </a:lnTo>
                  <a:lnTo>
                    <a:pt x="128" y="28"/>
                  </a:lnTo>
                  <a:lnTo>
                    <a:pt x="121" y="26"/>
                  </a:lnTo>
                  <a:lnTo>
                    <a:pt x="113" y="23"/>
                  </a:lnTo>
                  <a:lnTo>
                    <a:pt x="104" y="23"/>
                  </a:lnTo>
                  <a:lnTo>
                    <a:pt x="96" y="22"/>
                  </a:lnTo>
                  <a:lnTo>
                    <a:pt x="89" y="23"/>
                  </a:lnTo>
                  <a:lnTo>
                    <a:pt x="81" y="25"/>
                  </a:lnTo>
                  <a:lnTo>
                    <a:pt x="77" y="28"/>
                  </a:lnTo>
                  <a:lnTo>
                    <a:pt x="78" y="29"/>
                  </a:lnTo>
                  <a:lnTo>
                    <a:pt x="81" y="29"/>
                  </a:lnTo>
                  <a:lnTo>
                    <a:pt x="87" y="29"/>
                  </a:lnTo>
                  <a:lnTo>
                    <a:pt x="96" y="31"/>
                  </a:lnTo>
                  <a:lnTo>
                    <a:pt x="110" y="35"/>
                  </a:lnTo>
                  <a:lnTo>
                    <a:pt x="121" y="42"/>
                  </a:lnTo>
                  <a:lnTo>
                    <a:pt x="128" y="46"/>
                  </a:lnTo>
                  <a:lnTo>
                    <a:pt x="124" y="52"/>
                  </a:lnTo>
                  <a:lnTo>
                    <a:pt x="118" y="58"/>
                  </a:lnTo>
                  <a:lnTo>
                    <a:pt x="110" y="64"/>
                  </a:lnTo>
                  <a:lnTo>
                    <a:pt x="106" y="68"/>
                  </a:lnTo>
                  <a:lnTo>
                    <a:pt x="96" y="66"/>
                  </a:lnTo>
                  <a:lnTo>
                    <a:pt x="87" y="64"/>
                  </a:lnTo>
                  <a:lnTo>
                    <a:pt x="77" y="63"/>
                  </a:lnTo>
                  <a:lnTo>
                    <a:pt x="66" y="61"/>
                  </a:lnTo>
                  <a:lnTo>
                    <a:pt x="55" y="60"/>
                  </a:lnTo>
                  <a:lnTo>
                    <a:pt x="46" y="60"/>
                  </a:lnTo>
                  <a:lnTo>
                    <a:pt x="38" y="61"/>
                  </a:lnTo>
                  <a:lnTo>
                    <a:pt x="32" y="63"/>
                  </a:lnTo>
                  <a:lnTo>
                    <a:pt x="38" y="63"/>
                  </a:lnTo>
                  <a:lnTo>
                    <a:pt x="45" y="64"/>
                  </a:lnTo>
                  <a:lnTo>
                    <a:pt x="52" y="66"/>
                  </a:lnTo>
                  <a:lnTo>
                    <a:pt x="60" y="68"/>
                  </a:lnTo>
                  <a:lnTo>
                    <a:pt x="67" y="69"/>
                  </a:lnTo>
                  <a:lnTo>
                    <a:pt x="75" y="71"/>
                  </a:lnTo>
                  <a:lnTo>
                    <a:pt x="81" y="74"/>
                  </a:lnTo>
                  <a:lnTo>
                    <a:pt x="87" y="77"/>
                  </a:lnTo>
                  <a:lnTo>
                    <a:pt x="80" y="84"/>
                  </a:lnTo>
                  <a:lnTo>
                    <a:pt x="70" y="90"/>
                  </a:lnTo>
                  <a:lnTo>
                    <a:pt x="60" y="97"/>
                  </a:lnTo>
                  <a:lnTo>
                    <a:pt x="49" y="101"/>
                  </a:lnTo>
                  <a:lnTo>
                    <a:pt x="38" y="104"/>
                  </a:lnTo>
                  <a:lnTo>
                    <a:pt x="26" y="106"/>
                  </a:lnTo>
                  <a:lnTo>
                    <a:pt x="17" y="107"/>
                  </a:lnTo>
                  <a:lnTo>
                    <a:pt x="9" y="107"/>
                  </a:lnTo>
                  <a:lnTo>
                    <a:pt x="3" y="107"/>
                  </a:lnTo>
                  <a:lnTo>
                    <a:pt x="0" y="109"/>
                  </a:lnTo>
                  <a:lnTo>
                    <a:pt x="2" y="110"/>
                  </a:lnTo>
                  <a:lnTo>
                    <a:pt x="8" y="112"/>
                  </a:lnTo>
                  <a:lnTo>
                    <a:pt x="16" y="112"/>
                  </a:lnTo>
                  <a:lnTo>
                    <a:pt x="25" y="112"/>
                  </a:lnTo>
                  <a:lnTo>
                    <a:pt x="37" y="110"/>
                  </a:lnTo>
                  <a:lnTo>
                    <a:pt x="49" y="109"/>
                  </a:lnTo>
                  <a:lnTo>
                    <a:pt x="63" y="106"/>
                  </a:lnTo>
                  <a:lnTo>
                    <a:pt x="75" y="101"/>
                  </a:lnTo>
                  <a:lnTo>
                    <a:pt x="87" y="95"/>
                  </a:lnTo>
                  <a:lnTo>
                    <a:pt x="98" y="87"/>
                  </a:lnTo>
                  <a:lnTo>
                    <a:pt x="104" y="97"/>
                  </a:lnTo>
                  <a:lnTo>
                    <a:pt x="106" y="107"/>
                  </a:lnTo>
                  <a:lnTo>
                    <a:pt x="103" y="118"/>
                  </a:lnTo>
                  <a:lnTo>
                    <a:pt x="96" y="129"/>
                  </a:lnTo>
                  <a:lnTo>
                    <a:pt x="93" y="132"/>
                  </a:lnTo>
                  <a:lnTo>
                    <a:pt x="93" y="133"/>
                  </a:lnTo>
                  <a:lnTo>
                    <a:pt x="98" y="133"/>
                  </a:lnTo>
                  <a:lnTo>
                    <a:pt x="103" y="130"/>
                  </a:lnTo>
                  <a:lnTo>
                    <a:pt x="109" y="124"/>
                  </a:lnTo>
                  <a:lnTo>
                    <a:pt x="113" y="112"/>
                  </a:lnTo>
                  <a:lnTo>
                    <a:pt x="115" y="98"/>
                  </a:lnTo>
                  <a:lnTo>
                    <a:pt x="113" y="84"/>
                  </a:lnTo>
                  <a:lnTo>
                    <a:pt x="124" y="74"/>
                  </a:lnTo>
                  <a:lnTo>
                    <a:pt x="135" y="61"/>
                  </a:lnTo>
                  <a:lnTo>
                    <a:pt x="145" y="52"/>
                  </a:lnTo>
                  <a:lnTo>
                    <a:pt x="157" y="48"/>
                  </a:lnTo>
                  <a:lnTo>
                    <a:pt x="164" y="57"/>
                  </a:lnTo>
                  <a:lnTo>
                    <a:pt x="167" y="69"/>
                  </a:lnTo>
                  <a:lnTo>
                    <a:pt x="167" y="84"/>
                  </a:lnTo>
                  <a:lnTo>
                    <a:pt x="164" y="97"/>
                  </a:lnTo>
                  <a:lnTo>
                    <a:pt x="162" y="101"/>
                  </a:lnTo>
                  <a:lnTo>
                    <a:pt x="164" y="103"/>
                  </a:lnTo>
                  <a:lnTo>
                    <a:pt x="167" y="103"/>
                  </a:lnTo>
                  <a:lnTo>
                    <a:pt x="170" y="98"/>
                  </a:lnTo>
                  <a:lnTo>
                    <a:pt x="174" y="87"/>
                  </a:lnTo>
                  <a:lnTo>
                    <a:pt x="177" y="74"/>
                  </a:lnTo>
                  <a:lnTo>
                    <a:pt x="176" y="57"/>
                  </a:lnTo>
                  <a:lnTo>
                    <a:pt x="171" y="40"/>
                  </a:lnTo>
                  <a:lnTo>
                    <a:pt x="176" y="35"/>
                  </a:lnTo>
                  <a:lnTo>
                    <a:pt x="183" y="31"/>
                  </a:lnTo>
                  <a:lnTo>
                    <a:pt x="191" y="25"/>
                  </a:lnTo>
                  <a:lnTo>
                    <a:pt x="202" y="19"/>
                  </a:lnTo>
                  <a:lnTo>
                    <a:pt x="212" y="13"/>
                  </a:lnTo>
                  <a:lnTo>
                    <a:pt x="222" y="8"/>
                  </a:lnTo>
                  <a:lnTo>
                    <a:pt x="229" y="5"/>
                  </a:lnTo>
                  <a:lnTo>
                    <a:pt x="235" y="2"/>
                  </a:lnTo>
                  <a:lnTo>
                    <a:pt x="231" y="0"/>
                  </a:lnTo>
                  <a:lnTo>
                    <a:pt x="223" y="2"/>
                  </a:lnTo>
                  <a:lnTo>
                    <a:pt x="214" y="3"/>
                  </a:lnTo>
                  <a:lnTo>
                    <a:pt x="209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" name="Freeform 592"/>
            <p:cNvSpPr>
              <a:spLocks/>
            </p:cNvSpPr>
            <p:nvPr/>
          </p:nvSpPr>
          <p:spPr bwMode="auto">
            <a:xfrm>
              <a:off x="566" y="528"/>
              <a:ext cx="11" cy="12"/>
            </a:xfrm>
            <a:custGeom>
              <a:avLst/>
              <a:gdLst>
                <a:gd name="T0" fmla="*/ 1 w 21"/>
                <a:gd name="T1" fmla="*/ 1 h 23"/>
                <a:gd name="T2" fmla="*/ 3 w 21"/>
                <a:gd name="T3" fmla="*/ 0 h 23"/>
                <a:gd name="T4" fmla="*/ 4 w 21"/>
                <a:gd name="T5" fmla="*/ 0 h 23"/>
                <a:gd name="T6" fmla="*/ 5 w 21"/>
                <a:gd name="T7" fmla="*/ 1 h 23"/>
                <a:gd name="T8" fmla="*/ 5 w 21"/>
                <a:gd name="T9" fmla="*/ 2 h 23"/>
                <a:gd name="T10" fmla="*/ 6 w 21"/>
                <a:gd name="T11" fmla="*/ 3 h 23"/>
                <a:gd name="T12" fmla="*/ 6 w 21"/>
                <a:gd name="T13" fmla="*/ 4 h 23"/>
                <a:gd name="T14" fmla="*/ 5 w 21"/>
                <a:gd name="T15" fmla="*/ 5 h 23"/>
                <a:gd name="T16" fmla="*/ 5 w 21"/>
                <a:gd name="T17" fmla="*/ 6 h 23"/>
                <a:gd name="T18" fmla="*/ 4 w 21"/>
                <a:gd name="T19" fmla="*/ 6 h 23"/>
                <a:gd name="T20" fmla="*/ 3 w 21"/>
                <a:gd name="T21" fmla="*/ 6 h 23"/>
                <a:gd name="T22" fmla="*/ 2 w 21"/>
                <a:gd name="T23" fmla="*/ 6 h 23"/>
                <a:gd name="T24" fmla="*/ 1 w 21"/>
                <a:gd name="T25" fmla="*/ 5 h 23"/>
                <a:gd name="T26" fmla="*/ 1 w 21"/>
                <a:gd name="T27" fmla="*/ 4 h 23"/>
                <a:gd name="T28" fmla="*/ 0 w 21"/>
                <a:gd name="T29" fmla="*/ 2 h 23"/>
                <a:gd name="T30" fmla="*/ 0 w 21"/>
                <a:gd name="T31" fmla="*/ 1 h 23"/>
                <a:gd name="T32" fmla="*/ 1 w 21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23">
                  <a:moveTo>
                    <a:pt x="3" y="2"/>
                  </a:moveTo>
                  <a:lnTo>
                    <a:pt x="9" y="0"/>
                  </a:lnTo>
                  <a:lnTo>
                    <a:pt x="14" y="0"/>
                  </a:lnTo>
                  <a:lnTo>
                    <a:pt x="18" y="2"/>
                  </a:lnTo>
                  <a:lnTo>
                    <a:pt x="20" y="6"/>
                  </a:lnTo>
                  <a:lnTo>
                    <a:pt x="21" y="11"/>
                  </a:lnTo>
                  <a:lnTo>
                    <a:pt x="21" y="15"/>
                  </a:lnTo>
                  <a:lnTo>
                    <a:pt x="20" y="18"/>
                  </a:lnTo>
                  <a:lnTo>
                    <a:pt x="18" y="21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8" y="21"/>
                  </a:lnTo>
                  <a:lnTo>
                    <a:pt x="3" y="18"/>
                  </a:lnTo>
                  <a:lnTo>
                    <a:pt x="1" y="14"/>
                  </a:lnTo>
                  <a:lnTo>
                    <a:pt x="0" y="8"/>
                  </a:lnTo>
                  <a:lnTo>
                    <a:pt x="0" y="3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" name="Freeform 593"/>
            <p:cNvSpPr>
              <a:spLocks/>
            </p:cNvSpPr>
            <p:nvPr/>
          </p:nvSpPr>
          <p:spPr bwMode="auto">
            <a:xfrm>
              <a:off x="564" y="555"/>
              <a:ext cx="9" cy="8"/>
            </a:xfrm>
            <a:custGeom>
              <a:avLst/>
              <a:gdLst>
                <a:gd name="T0" fmla="*/ 0 w 19"/>
                <a:gd name="T1" fmla="*/ 1 h 16"/>
                <a:gd name="T2" fmla="*/ 1 w 19"/>
                <a:gd name="T3" fmla="*/ 0 h 16"/>
                <a:gd name="T4" fmla="*/ 2 w 19"/>
                <a:gd name="T5" fmla="*/ 0 h 16"/>
                <a:gd name="T6" fmla="*/ 3 w 19"/>
                <a:gd name="T7" fmla="*/ 1 h 16"/>
                <a:gd name="T8" fmla="*/ 4 w 19"/>
                <a:gd name="T9" fmla="*/ 1 h 16"/>
                <a:gd name="T10" fmla="*/ 4 w 19"/>
                <a:gd name="T11" fmla="*/ 2 h 16"/>
                <a:gd name="T12" fmla="*/ 4 w 19"/>
                <a:gd name="T13" fmla="*/ 2 h 16"/>
                <a:gd name="T14" fmla="*/ 4 w 19"/>
                <a:gd name="T15" fmla="*/ 3 h 16"/>
                <a:gd name="T16" fmla="*/ 4 w 19"/>
                <a:gd name="T17" fmla="*/ 4 h 16"/>
                <a:gd name="T18" fmla="*/ 3 w 19"/>
                <a:gd name="T19" fmla="*/ 4 h 16"/>
                <a:gd name="T20" fmla="*/ 2 w 19"/>
                <a:gd name="T21" fmla="*/ 4 h 16"/>
                <a:gd name="T22" fmla="*/ 0 w 19"/>
                <a:gd name="T23" fmla="*/ 4 h 16"/>
                <a:gd name="T24" fmla="*/ 0 w 19"/>
                <a:gd name="T25" fmla="*/ 4 h 16"/>
                <a:gd name="T26" fmla="*/ 0 w 19"/>
                <a:gd name="T27" fmla="*/ 3 h 16"/>
                <a:gd name="T28" fmla="*/ 0 w 19"/>
                <a:gd name="T29" fmla="*/ 3 h 16"/>
                <a:gd name="T30" fmla="*/ 0 w 19"/>
                <a:gd name="T31" fmla="*/ 2 h 16"/>
                <a:gd name="T32" fmla="*/ 0 w 19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6">
                  <a:moveTo>
                    <a:pt x="2" y="2"/>
                  </a:moveTo>
                  <a:lnTo>
                    <a:pt x="6" y="0"/>
                  </a:lnTo>
                  <a:lnTo>
                    <a:pt x="9" y="0"/>
                  </a:lnTo>
                  <a:lnTo>
                    <a:pt x="14" y="2"/>
                  </a:lnTo>
                  <a:lnTo>
                    <a:pt x="17" y="4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7" y="11"/>
                  </a:lnTo>
                  <a:lnTo>
                    <a:pt x="16" y="14"/>
                  </a:lnTo>
                  <a:lnTo>
                    <a:pt x="13" y="16"/>
                  </a:lnTo>
                  <a:lnTo>
                    <a:pt x="8" y="16"/>
                  </a:lnTo>
                  <a:lnTo>
                    <a:pt x="3" y="14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0" y="5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" name="Freeform 594"/>
            <p:cNvSpPr>
              <a:spLocks/>
            </p:cNvSpPr>
            <p:nvPr/>
          </p:nvSpPr>
          <p:spPr bwMode="auto">
            <a:xfrm>
              <a:off x="584" y="574"/>
              <a:ext cx="12" cy="11"/>
            </a:xfrm>
            <a:custGeom>
              <a:avLst/>
              <a:gdLst>
                <a:gd name="T0" fmla="*/ 1 w 24"/>
                <a:gd name="T1" fmla="*/ 1 h 23"/>
                <a:gd name="T2" fmla="*/ 2 w 24"/>
                <a:gd name="T3" fmla="*/ 0 h 23"/>
                <a:gd name="T4" fmla="*/ 3 w 24"/>
                <a:gd name="T5" fmla="*/ 0 h 23"/>
                <a:gd name="T6" fmla="*/ 4 w 24"/>
                <a:gd name="T7" fmla="*/ 0 h 23"/>
                <a:gd name="T8" fmla="*/ 5 w 24"/>
                <a:gd name="T9" fmla="*/ 0 h 23"/>
                <a:gd name="T10" fmla="*/ 6 w 24"/>
                <a:gd name="T11" fmla="*/ 1 h 23"/>
                <a:gd name="T12" fmla="*/ 6 w 24"/>
                <a:gd name="T13" fmla="*/ 2 h 23"/>
                <a:gd name="T14" fmla="*/ 6 w 24"/>
                <a:gd name="T15" fmla="*/ 3 h 23"/>
                <a:gd name="T16" fmla="*/ 6 w 24"/>
                <a:gd name="T17" fmla="*/ 4 h 23"/>
                <a:gd name="T18" fmla="*/ 5 w 24"/>
                <a:gd name="T19" fmla="*/ 5 h 23"/>
                <a:gd name="T20" fmla="*/ 4 w 24"/>
                <a:gd name="T21" fmla="*/ 5 h 23"/>
                <a:gd name="T22" fmla="*/ 2 w 24"/>
                <a:gd name="T23" fmla="*/ 5 h 23"/>
                <a:gd name="T24" fmla="*/ 2 w 24"/>
                <a:gd name="T25" fmla="*/ 5 h 23"/>
                <a:gd name="T26" fmla="*/ 1 w 24"/>
                <a:gd name="T27" fmla="*/ 4 h 23"/>
                <a:gd name="T28" fmla="*/ 0 w 24"/>
                <a:gd name="T29" fmla="*/ 3 h 23"/>
                <a:gd name="T30" fmla="*/ 0 w 24"/>
                <a:gd name="T31" fmla="*/ 2 h 23"/>
                <a:gd name="T32" fmla="*/ 1 w 24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3">
                  <a:moveTo>
                    <a:pt x="3" y="6"/>
                  </a:moveTo>
                  <a:lnTo>
                    <a:pt x="8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4" y="15"/>
                  </a:lnTo>
                  <a:lnTo>
                    <a:pt x="21" y="18"/>
                  </a:lnTo>
                  <a:lnTo>
                    <a:pt x="18" y="22"/>
                  </a:lnTo>
                  <a:lnTo>
                    <a:pt x="14" y="23"/>
                  </a:lnTo>
                  <a:lnTo>
                    <a:pt x="8" y="23"/>
                  </a:lnTo>
                  <a:lnTo>
                    <a:pt x="5" y="22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" name="Freeform 595"/>
            <p:cNvSpPr>
              <a:spLocks/>
            </p:cNvSpPr>
            <p:nvPr/>
          </p:nvSpPr>
          <p:spPr bwMode="auto">
            <a:xfrm>
              <a:off x="539" y="569"/>
              <a:ext cx="14" cy="13"/>
            </a:xfrm>
            <a:custGeom>
              <a:avLst/>
              <a:gdLst>
                <a:gd name="T0" fmla="*/ 4 w 27"/>
                <a:gd name="T1" fmla="*/ 0 h 26"/>
                <a:gd name="T2" fmla="*/ 5 w 27"/>
                <a:gd name="T3" fmla="*/ 1 h 26"/>
                <a:gd name="T4" fmla="*/ 6 w 27"/>
                <a:gd name="T5" fmla="*/ 1 h 26"/>
                <a:gd name="T6" fmla="*/ 7 w 27"/>
                <a:gd name="T7" fmla="*/ 2 h 26"/>
                <a:gd name="T8" fmla="*/ 7 w 27"/>
                <a:gd name="T9" fmla="*/ 3 h 26"/>
                <a:gd name="T10" fmla="*/ 7 w 27"/>
                <a:gd name="T11" fmla="*/ 5 h 26"/>
                <a:gd name="T12" fmla="*/ 6 w 27"/>
                <a:gd name="T13" fmla="*/ 6 h 26"/>
                <a:gd name="T14" fmla="*/ 5 w 27"/>
                <a:gd name="T15" fmla="*/ 7 h 26"/>
                <a:gd name="T16" fmla="*/ 4 w 27"/>
                <a:gd name="T17" fmla="*/ 7 h 26"/>
                <a:gd name="T18" fmla="*/ 3 w 27"/>
                <a:gd name="T19" fmla="*/ 6 h 26"/>
                <a:gd name="T20" fmla="*/ 2 w 27"/>
                <a:gd name="T21" fmla="*/ 6 h 26"/>
                <a:gd name="T22" fmla="*/ 1 w 27"/>
                <a:gd name="T23" fmla="*/ 5 h 26"/>
                <a:gd name="T24" fmla="*/ 0 w 27"/>
                <a:gd name="T25" fmla="*/ 4 h 26"/>
                <a:gd name="T26" fmla="*/ 1 w 27"/>
                <a:gd name="T27" fmla="*/ 3 h 26"/>
                <a:gd name="T28" fmla="*/ 1 w 27"/>
                <a:gd name="T29" fmla="*/ 2 h 26"/>
                <a:gd name="T30" fmla="*/ 2 w 27"/>
                <a:gd name="T31" fmla="*/ 1 h 26"/>
                <a:gd name="T32" fmla="*/ 4 w 27"/>
                <a:gd name="T33" fmla="*/ 0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7" h="26">
                  <a:moveTo>
                    <a:pt x="14" y="0"/>
                  </a:moveTo>
                  <a:lnTo>
                    <a:pt x="20" y="1"/>
                  </a:lnTo>
                  <a:lnTo>
                    <a:pt x="24" y="3"/>
                  </a:lnTo>
                  <a:lnTo>
                    <a:pt x="27" y="8"/>
                  </a:lnTo>
                  <a:lnTo>
                    <a:pt x="27" y="12"/>
                  </a:lnTo>
                  <a:lnTo>
                    <a:pt x="26" y="18"/>
                  </a:lnTo>
                  <a:lnTo>
                    <a:pt x="24" y="23"/>
                  </a:lnTo>
                  <a:lnTo>
                    <a:pt x="20" y="26"/>
                  </a:lnTo>
                  <a:lnTo>
                    <a:pt x="15" y="26"/>
                  </a:lnTo>
                  <a:lnTo>
                    <a:pt x="9" y="24"/>
                  </a:lnTo>
                  <a:lnTo>
                    <a:pt x="5" y="23"/>
                  </a:lnTo>
                  <a:lnTo>
                    <a:pt x="1" y="20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5"/>
                  </a:lnTo>
                  <a:lnTo>
                    <a:pt x="8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" name="Freeform 596"/>
            <p:cNvSpPr>
              <a:spLocks/>
            </p:cNvSpPr>
            <p:nvPr/>
          </p:nvSpPr>
          <p:spPr bwMode="auto">
            <a:xfrm>
              <a:off x="532" y="541"/>
              <a:ext cx="14" cy="12"/>
            </a:xfrm>
            <a:custGeom>
              <a:avLst/>
              <a:gdLst>
                <a:gd name="T0" fmla="*/ 0 w 28"/>
                <a:gd name="T1" fmla="*/ 3 h 25"/>
                <a:gd name="T2" fmla="*/ 0 w 28"/>
                <a:gd name="T3" fmla="*/ 2 h 25"/>
                <a:gd name="T4" fmla="*/ 1 w 28"/>
                <a:gd name="T5" fmla="*/ 0 h 25"/>
                <a:gd name="T6" fmla="*/ 2 w 28"/>
                <a:gd name="T7" fmla="*/ 0 h 25"/>
                <a:gd name="T8" fmla="*/ 4 w 28"/>
                <a:gd name="T9" fmla="*/ 0 h 25"/>
                <a:gd name="T10" fmla="*/ 5 w 28"/>
                <a:gd name="T11" fmla="*/ 0 h 25"/>
                <a:gd name="T12" fmla="*/ 6 w 28"/>
                <a:gd name="T13" fmla="*/ 0 h 25"/>
                <a:gd name="T14" fmla="*/ 7 w 28"/>
                <a:gd name="T15" fmla="*/ 1 h 25"/>
                <a:gd name="T16" fmla="*/ 7 w 28"/>
                <a:gd name="T17" fmla="*/ 2 h 25"/>
                <a:gd name="T18" fmla="*/ 7 w 28"/>
                <a:gd name="T19" fmla="*/ 3 h 25"/>
                <a:gd name="T20" fmla="*/ 7 w 28"/>
                <a:gd name="T21" fmla="*/ 4 h 25"/>
                <a:gd name="T22" fmla="*/ 6 w 28"/>
                <a:gd name="T23" fmla="*/ 5 h 25"/>
                <a:gd name="T24" fmla="*/ 5 w 28"/>
                <a:gd name="T25" fmla="*/ 6 h 25"/>
                <a:gd name="T26" fmla="*/ 4 w 28"/>
                <a:gd name="T27" fmla="*/ 6 h 25"/>
                <a:gd name="T28" fmla="*/ 2 w 28"/>
                <a:gd name="T29" fmla="*/ 5 h 25"/>
                <a:gd name="T30" fmla="*/ 1 w 28"/>
                <a:gd name="T31" fmla="*/ 4 h 25"/>
                <a:gd name="T32" fmla="*/ 0 w 28"/>
                <a:gd name="T33" fmla="*/ 3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5">
                  <a:moveTo>
                    <a:pt x="0" y="14"/>
                  </a:moveTo>
                  <a:lnTo>
                    <a:pt x="0" y="8"/>
                  </a:lnTo>
                  <a:lnTo>
                    <a:pt x="3" y="3"/>
                  </a:lnTo>
                  <a:lnTo>
                    <a:pt x="8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8" y="8"/>
                  </a:lnTo>
                  <a:lnTo>
                    <a:pt x="28" y="13"/>
                  </a:lnTo>
                  <a:lnTo>
                    <a:pt x="26" y="17"/>
                  </a:lnTo>
                  <a:lnTo>
                    <a:pt x="23" y="22"/>
                  </a:lnTo>
                  <a:lnTo>
                    <a:pt x="19" y="25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3" y="19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" name="Freeform 597"/>
            <p:cNvSpPr>
              <a:spLocks/>
            </p:cNvSpPr>
            <p:nvPr/>
          </p:nvSpPr>
          <p:spPr bwMode="auto">
            <a:xfrm>
              <a:off x="512" y="540"/>
              <a:ext cx="11" cy="11"/>
            </a:xfrm>
            <a:custGeom>
              <a:avLst/>
              <a:gdLst>
                <a:gd name="T0" fmla="*/ 0 w 23"/>
                <a:gd name="T1" fmla="*/ 4 h 21"/>
                <a:gd name="T2" fmla="*/ 0 w 23"/>
                <a:gd name="T3" fmla="*/ 3 h 21"/>
                <a:gd name="T4" fmla="*/ 0 w 23"/>
                <a:gd name="T5" fmla="*/ 1 h 21"/>
                <a:gd name="T6" fmla="*/ 1 w 23"/>
                <a:gd name="T7" fmla="*/ 1 h 21"/>
                <a:gd name="T8" fmla="*/ 2 w 23"/>
                <a:gd name="T9" fmla="*/ 0 h 21"/>
                <a:gd name="T10" fmla="*/ 3 w 23"/>
                <a:gd name="T11" fmla="*/ 0 h 21"/>
                <a:gd name="T12" fmla="*/ 5 w 23"/>
                <a:gd name="T13" fmla="*/ 1 h 21"/>
                <a:gd name="T14" fmla="*/ 5 w 23"/>
                <a:gd name="T15" fmla="*/ 2 h 21"/>
                <a:gd name="T16" fmla="*/ 5 w 23"/>
                <a:gd name="T17" fmla="*/ 3 h 21"/>
                <a:gd name="T18" fmla="*/ 5 w 23"/>
                <a:gd name="T19" fmla="*/ 4 h 21"/>
                <a:gd name="T20" fmla="*/ 5 w 23"/>
                <a:gd name="T21" fmla="*/ 5 h 21"/>
                <a:gd name="T22" fmla="*/ 4 w 23"/>
                <a:gd name="T23" fmla="*/ 5 h 21"/>
                <a:gd name="T24" fmla="*/ 3 w 23"/>
                <a:gd name="T25" fmla="*/ 6 h 21"/>
                <a:gd name="T26" fmla="*/ 2 w 23"/>
                <a:gd name="T27" fmla="*/ 6 h 21"/>
                <a:gd name="T28" fmla="*/ 1 w 23"/>
                <a:gd name="T29" fmla="*/ 5 h 21"/>
                <a:gd name="T30" fmla="*/ 0 w 23"/>
                <a:gd name="T31" fmla="*/ 5 h 21"/>
                <a:gd name="T32" fmla="*/ 0 w 23"/>
                <a:gd name="T33" fmla="*/ 4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21">
                  <a:moveTo>
                    <a:pt x="0" y="14"/>
                  </a:moveTo>
                  <a:lnTo>
                    <a:pt x="0" y="9"/>
                  </a:lnTo>
                  <a:lnTo>
                    <a:pt x="3" y="4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20" y="1"/>
                  </a:lnTo>
                  <a:lnTo>
                    <a:pt x="21" y="6"/>
                  </a:lnTo>
                  <a:lnTo>
                    <a:pt x="23" y="9"/>
                  </a:lnTo>
                  <a:lnTo>
                    <a:pt x="21" y="14"/>
                  </a:lnTo>
                  <a:lnTo>
                    <a:pt x="20" y="17"/>
                  </a:lnTo>
                  <a:lnTo>
                    <a:pt x="17" y="20"/>
                  </a:lnTo>
                  <a:lnTo>
                    <a:pt x="14" y="21"/>
                  </a:lnTo>
                  <a:lnTo>
                    <a:pt x="9" y="21"/>
                  </a:lnTo>
                  <a:lnTo>
                    <a:pt x="5" y="20"/>
                  </a:lnTo>
                  <a:lnTo>
                    <a:pt x="0" y="18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" name="Freeform 598"/>
            <p:cNvSpPr>
              <a:spLocks/>
            </p:cNvSpPr>
            <p:nvPr/>
          </p:nvSpPr>
          <p:spPr bwMode="auto">
            <a:xfrm>
              <a:off x="528" y="521"/>
              <a:ext cx="13" cy="11"/>
            </a:xfrm>
            <a:custGeom>
              <a:avLst/>
              <a:gdLst>
                <a:gd name="T0" fmla="*/ 0 w 24"/>
                <a:gd name="T1" fmla="*/ 3 h 23"/>
                <a:gd name="T2" fmla="*/ 1 w 24"/>
                <a:gd name="T3" fmla="*/ 2 h 23"/>
                <a:gd name="T4" fmla="*/ 1 w 24"/>
                <a:gd name="T5" fmla="*/ 1 h 23"/>
                <a:gd name="T6" fmla="*/ 2 w 24"/>
                <a:gd name="T7" fmla="*/ 0 h 23"/>
                <a:gd name="T8" fmla="*/ 3 w 24"/>
                <a:gd name="T9" fmla="*/ 0 h 23"/>
                <a:gd name="T10" fmla="*/ 4 w 24"/>
                <a:gd name="T11" fmla="*/ 0 h 23"/>
                <a:gd name="T12" fmla="*/ 5 w 24"/>
                <a:gd name="T13" fmla="*/ 0 h 23"/>
                <a:gd name="T14" fmla="*/ 7 w 24"/>
                <a:gd name="T15" fmla="*/ 1 h 23"/>
                <a:gd name="T16" fmla="*/ 7 w 24"/>
                <a:gd name="T17" fmla="*/ 1 h 23"/>
                <a:gd name="T18" fmla="*/ 7 w 24"/>
                <a:gd name="T19" fmla="*/ 3 h 23"/>
                <a:gd name="T20" fmla="*/ 7 w 24"/>
                <a:gd name="T21" fmla="*/ 4 h 23"/>
                <a:gd name="T22" fmla="*/ 5 w 24"/>
                <a:gd name="T23" fmla="*/ 5 h 23"/>
                <a:gd name="T24" fmla="*/ 4 w 24"/>
                <a:gd name="T25" fmla="*/ 5 h 23"/>
                <a:gd name="T26" fmla="*/ 3 w 24"/>
                <a:gd name="T27" fmla="*/ 5 h 23"/>
                <a:gd name="T28" fmla="*/ 2 w 24"/>
                <a:gd name="T29" fmla="*/ 5 h 23"/>
                <a:gd name="T30" fmla="*/ 1 w 24"/>
                <a:gd name="T31" fmla="*/ 4 h 23"/>
                <a:gd name="T32" fmla="*/ 0 w 24"/>
                <a:gd name="T33" fmla="*/ 3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3">
                  <a:moveTo>
                    <a:pt x="0" y="12"/>
                  </a:moveTo>
                  <a:lnTo>
                    <a:pt x="1" y="9"/>
                  </a:lnTo>
                  <a:lnTo>
                    <a:pt x="3" y="4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1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2" y="17"/>
                  </a:lnTo>
                  <a:lnTo>
                    <a:pt x="19" y="21"/>
                  </a:lnTo>
                  <a:lnTo>
                    <a:pt x="15" y="23"/>
                  </a:lnTo>
                  <a:lnTo>
                    <a:pt x="10" y="23"/>
                  </a:lnTo>
                  <a:lnTo>
                    <a:pt x="6" y="21"/>
                  </a:lnTo>
                  <a:lnTo>
                    <a:pt x="1" y="17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" name="Freeform 599"/>
            <p:cNvSpPr>
              <a:spLocks/>
            </p:cNvSpPr>
            <p:nvPr/>
          </p:nvSpPr>
          <p:spPr bwMode="auto">
            <a:xfrm>
              <a:off x="764" y="518"/>
              <a:ext cx="87" cy="88"/>
            </a:xfrm>
            <a:custGeom>
              <a:avLst/>
              <a:gdLst>
                <a:gd name="T0" fmla="*/ 5 w 174"/>
                <a:gd name="T1" fmla="*/ 12 h 177"/>
                <a:gd name="T2" fmla="*/ 7 w 174"/>
                <a:gd name="T3" fmla="*/ 21 h 177"/>
                <a:gd name="T4" fmla="*/ 11 w 174"/>
                <a:gd name="T5" fmla="*/ 20 h 177"/>
                <a:gd name="T6" fmla="*/ 15 w 174"/>
                <a:gd name="T7" fmla="*/ 23 h 177"/>
                <a:gd name="T8" fmla="*/ 16 w 174"/>
                <a:gd name="T9" fmla="*/ 25 h 177"/>
                <a:gd name="T10" fmla="*/ 12 w 174"/>
                <a:gd name="T11" fmla="*/ 25 h 177"/>
                <a:gd name="T12" fmla="*/ 10 w 174"/>
                <a:gd name="T13" fmla="*/ 24 h 177"/>
                <a:gd name="T14" fmla="*/ 7 w 174"/>
                <a:gd name="T15" fmla="*/ 22 h 177"/>
                <a:gd name="T16" fmla="*/ 1 w 174"/>
                <a:gd name="T17" fmla="*/ 24 h 177"/>
                <a:gd name="T18" fmla="*/ 1 w 174"/>
                <a:gd name="T19" fmla="*/ 30 h 177"/>
                <a:gd name="T20" fmla="*/ 2 w 174"/>
                <a:gd name="T21" fmla="*/ 33 h 177"/>
                <a:gd name="T22" fmla="*/ 9 w 174"/>
                <a:gd name="T23" fmla="*/ 34 h 177"/>
                <a:gd name="T24" fmla="*/ 13 w 174"/>
                <a:gd name="T25" fmla="*/ 32 h 177"/>
                <a:gd name="T26" fmla="*/ 13 w 174"/>
                <a:gd name="T27" fmla="*/ 34 h 177"/>
                <a:gd name="T28" fmla="*/ 11 w 174"/>
                <a:gd name="T29" fmla="*/ 42 h 177"/>
                <a:gd name="T30" fmla="*/ 18 w 174"/>
                <a:gd name="T31" fmla="*/ 43 h 177"/>
                <a:gd name="T32" fmla="*/ 21 w 174"/>
                <a:gd name="T33" fmla="*/ 37 h 177"/>
                <a:gd name="T34" fmla="*/ 19 w 174"/>
                <a:gd name="T35" fmla="*/ 32 h 177"/>
                <a:gd name="T36" fmla="*/ 20 w 174"/>
                <a:gd name="T37" fmla="*/ 30 h 177"/>
                <a:gd name="T38" fmla="*/ 21 w 174"/>
                <a:gd name="T39" fmla="*/ 33 h 177"/>
                <a:gd name="T40" fmla="*/ 24 w 174"/>
                <a:gd name="T41" fmla="*/ 37 h 177"/>
                <a:gd name="T42" fmla="*/ 30 w 174"/>
                <a:gd name="T43" fmla="*/ 37 h 177"/>
                <a:gd name="T44" fmla="*/ 35 w 174"/>
                <a:gd name="T45" fmla="*/ 38 h 177"/>
                <a:gd name="T46" fmla="*/ 40 w 174"/>
                <a:gd name="T47" fmla="*/ 35 h 177"/>
                <a:gd name="T48" fmla="*/ 41 w 174"/>
                <a:gd name="T49" fmla="*/ 32 h 177"/>
                <a:gd name="T50" fmla="*/ 40 w 174"/>
                <a:gd name="T51" fmla="*/ 30 h 177"/>
                <a:gd name="T52" fmla="*/ 34 w 174"/>
                <a:gd name="T53" fmla="*/ 28 h 177"/>
                <a:gd name="T54" fmla="*/ 31 w 174"/>
                <a:gd name="T55" fmla="*/ 27 h 177"/>
                <a:gd name="T56" fmla="*/ 32 w 174"/>
                <a:gd name="T57" fmla="*/ 22 h 177"/>
                <a:gd name="T58" fmla="*/ 38 w 174"/>
                <a:gd name="T59" fmla="*/ 21 h 177"/>
                <a:gd name="T60" fmla="*/ 43 w 174"/>
                <a:gd name="T61" fmla="*/ 17 h 177"/>
                <a:gd name="T62" fmla="*/ 43 w 174"/>
                <a:gd name="T63" fmla="*/ 12 h 177"/>
                <a:gd name="T64" fmla="*/ 38 w 174"/>
                <a:gd name="T65" fmla="*/ 9 h 177"/>
                <a:gd name="T66" fmla="*/ 33 w 174"/>
                <a:gd name="T67" fmla="*/ 12 h 177"/>
                <a:gd name="T68" fmla="*/ 33 w 174"/>
                <a:gd name="T69" fmla="*/ 15 h 177"/>
                <a:gd name="T70" fmla="*/ 28 w 174"/>
                <a:gd name="T71" fmla="*/ 19 h 177"/>
                <a:gd name="T72" fmla="*/ 26 w 174"/>
                <a:gd name="T73" fmla="*/ 19 h 177"/>
                <a:gd name="T74" fmla="*/ 25 w 174"/>
                <a:gd name="T75" fmla="*/ 16 h 177"/>
                <a:gd name="T76" fmla="*/ 27 w 174"/>
                <a:gd name="T77" fmla="*/ 11 h 177"/>
                <a:gd name="T78" fmla="*/ 31 w 174"/>
                <a:gd name="T79" fmla="*/ 6 h 177"/>
                <a:gd name="T80" fmla="*/ 28 w 174"/>
                <a:gd name="T81" fmla="*/ 0 h 177"/>
                <a:gd name="T82" fmla="*/ 23 w 174"/>
                <a:gd name="T83" fmla="*/ 0 h 177"/>
                <a:gd name="T84" fmla="*/ 19 w 174"/>
                <a:gd name="T85" fmla="*/ 2 h 177"/>
                <a:gd name="T86" fmla="*/ 18 w 174"/>
                <a:gd name="T87" fmla="*/ 5 h 177"/>
                <a:gd name="T88" fmla="*/ 19 w 174"/>
                <a:gd name="T89" fmla="*/ 9 h 177"/>
                <a:gd name="T90" fmla="*/ 21 w 174"/>
                <a:gd name="T91" fmla="*/ 13 h 177"/>
                <a:gd name="T92" fmla="*/ 21 w 174"/>
                <a:gd name="T93" fmla="*/ 17 h 177"/>
                <a:gd name="T94" fmla="*/ 19 w 174"/>
                <a:gd name="T95" fmla="*/ 18 h 177"/>
                <a:gd name="T96" fmla="*/ 16 w 174"/>
                <a:gd name="T97" fmla="*/ 13 h 17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74" h="177">
                  <a:moveTo>
                    <a:pt x="43" y="39"/>
                  </a:moveTo>
                  <a:lnTo>
                    <a:pt x="31" y="42"/>
                  </a:lnTo>
                  <a:lnTo>
                    <a:pt x="19" y="50"/>
                  </a:lnTo>
                  <a:lnTo>
                    <a:pt x="14" y="64"/>
                  </a:lnTo>
                  <a:lnTo>
                    <a:pt x="22" y="82"/>
                  </a:lnTo>
                  <a:lnTo>
                    <a:pt x="28" y="85"/>
                  </a:lnTo>
                  <a:lnTo>
                    <a:pt x="34" y="87"/>
                  </a:lnTo>
                  <a:lnTo>
                    <a:pt x="40" y="85"/>
                  </a:lnTo>
                  <a:lnTo>
                    <a:pt x="43" y="82"/>
                  </a:lnTo>
                  <a:lnTo>
                    <a:pt x="48" y="87"/>
                  </a:lnTo>
                  <a:lnTo>
                    <a:pt x="52" y="90"/>
                  </a:lnTo>
                  <a:lnTo>
                    <a:pt x="57" y="94"/>
                  </a:lnTo>
                  <a:lnTo>
                    <a:pt x="60" y="99"/>
                  </a:lnTo>
                  <a:lnTo>
                    <a:pt x="61" y="102"/>
                  </a:lnTo>
                  <a:lnTo>
                    <a:pt x="61" y="103"/>
                  </a:lnTo>
                  <a:lnTo>
                    <a:pt x="58" y="103"/>
                  </a:lnTo>
                  <a:lnTo>
                    <a:pt x="52" y="102"/>
                  </a:lnTo>
                  <a:lnTo>
                    <a:pt x="46" y="100"/>
                  </a:lnTo>
                  <a:lnTo>
                    <a:pt x="41" y="100"/>
                  </a:lnTo>
                  <a:lnTo>
                    <a:pt x="38" y="99"/>
                  </a:lnTo>
                  <a:lnTo>
                    <a:pt x="37" y="97"/>
                  </a:lnTo>
                  <a:lnTo>
                    <a:pt x="35" y="94"/>
                  </a:lnTo>
                  <a:lnTo>
                    <a:pt x="31" y="91"/>
                  </a:lnTo>
                  <a:lnTo>
                    <a:pt x="25" y="90"/>
                  </a:lnTo>
                  <a:lnTo>
                    <a:pt x="17" y="90"/>
                  </a:lnTo>
                  <a:lnTo>
                    <a:pt x="9" y="93"/>
                  </a:lnTo>
                  <a:lnTo>
                    <a:pt x="3" y="99"/>
                  </a:lnTo>
                  <a:lnTo>
                    <a:pt x="0" y="108"/>
                  </a:lnTo>
                  <a:lnTo>
                    <a:pt x="0" y="117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5" y="129"/>
                  </a:lnTo>
                  <a:lnTo>
                    <a:pt x="6" y="133"/>
                  </a:lnTo>
                  <a:lnTo>
                    <a:pt x="16" y="137"/>
                  </a:lnTo>
                  <a:lnTo>
                    <a:pt x="26" y="137"/>
                  </a:lnTo>
                  <a:lnTo>
                    <a:pt x="35" y="136"/>
                  </a:lnTo>
                  <a:lnTo>
                    <a:pt x="41" y="131"/>
                  </a:lnTo>
                  <a:lnTo>
                    <a:pt x="46" y="128"/>
                  </a:lnTo>
                  <a:lnTo>
                    <a:pt x="51" y="128"/>
                  </a:lnTo>
                  <a:lnTo>
                    <a:pt x="55" y="128"/>
                  </a:lnTo>
                  <a:lnTo>
                    <a:pt x="60" y="129"/>
                  </a:lnTo>
                  <a:lnTo>
                    <a:pt x="51" y="137"/>
                  </a:lnTo>
                  <a:lnTo>
                    <a:pt x="43" y="149"/>
                  </a:lnTo>
                  <a:lnTo>
                    <a:pt x="38" y="162"/>
                  </a:lnTo>
                  <a:lnTo>
                    <a:pt x="41" y="171"/>
                  </a:lnTo>
                  <a:lnTo>
                    <a:pt x="51" y="175"/>
                  </a:lnTo>
                  <a:lnTo>
                    <a:pt x="61" y="177"/>
                  </a:lnTo>
                  <a:lnTo>
                    <a:pt x="70" y="174"/>
                  </a:lnTo>
                  <a:lnTo>
                    <a:pt x="78" y="168"/>
                  </a:lnTo>
                  <a:lnTo>
                    <a:pt x="81" y="158"/>
                  </a:lnTo>
                  <a:lnTo>
                    <a:pt x="83" y="149"/>
                  </a:lnTo>
                  <a:lnTo>
                    <a:pt x="80" y="142"/>
                  </a:lnTo>
                  <a:lnTo>
                    <a:pt x="77" y="134"/>
                  </a:lnTo>
                  <a:lnTo>
                    <a:pt x="74" y="129"/>
                  </a:lnTo>
                  <a:lnTo>
                    <a:pt x="74" y="126"/>
                  </a:lnTo>
                  <a:lnTo>
                    <a:pt x="77" y="125"/>
                  </a:lnTo>
                  <a:lnTo>
                    <a:pt x="80" y="123"/>
                  </a:lnTo>
                  <a:lnTo>
                    <a:pt x="81" y="125"/>
                  </a:lnTo>
                  <a:lnTo>
                    <a:pt x="83" y="128"/>
                  </a:lnTo>
                  <a:lnTo>
                    <a:pt x="84" y="133"/>
                  </a:lnTo>
                  <a:lnTo>
                    <a:pt x="86" y="139"/>
                  </a:lnTo>
                  <a:lnTo>
                    <a:pt x="87" y="145"/>
                  </a:lnTo>
                  <a:lnTo>
                    <a:pt x="93" y="151"/>
                  </a:lnTo>
                  <a:lnTo>
                    <a:pt x="101" y="151"/>
                  </a:lnTo>
                  <a:lnTo>
                    <a:pt x="113" y="145"/>
                  </a:lnTo>
                  <a:lnTo>
                    <a:pt x="118" y="149"/>
                  </a:lnTo>
                  <a:lnTo>
                    <a:pt x="124" y="152"/>
                  </a:lnTo>
                  <a:lnTo>
                    <a:pt x="132" y="155"/>
                  </a:lnTo>
                  <a:lnTo>
                    <a:pt x="139" y="155"/>
                  </a:lnTo>
                  <a:lnTo>
                    <a:pt x="145" y="154"/>
                  </a:lnTo>
                  <a:lnTo>
                    <a:pt x="153" y="151"/>
                  </a:lnTo>
                  <a:lnTo>
                    <a:pt x="159" y="143"/>
                  </a:lnTo>
                  <a:lnTo>
                    <a:pt x="164" y="134"/>
                  </a:lnTo>
                  <a:lnTo>
                    <a:pt x="164" y="133"/>
                  </a:lnTo>
                  <a:lnTo>
                    <a:pt x="164" y="131"/>
                  </a:lnTo>
                  <a:lnTo>
                    <a:pt x="162" y="129"/>
                  </a:lnTo>
                  <a:lnTo>
                    <a:pt x="162" y="128"/>
                  </a:lnTo>
                  <a:lnTo>
                    <a:pt x="159" y="123"/>
                  </a:lnTo>
                  <a:lnTo>
                    <a:pt x="154" y="117"/>
                  </a:lnTo>
                  <a:lnTo>
                    <a:pt x="147" y="113"/>
                  </a:lnTo>
                  <a:lnTo>
                    <a:pt x="136" y="113"/>
                  </a:lnTo>
                  <a:lnTo>
                    <a:pt x="130" y="113"/>
                  </a:lnTo>
                  <a:lnTo>
                    <a:pt x="125" y="111"/>
                  </a:lnTo>
                  <a:lnTo>
                    <a:pt x="121" y="108"/>
                  </a:lnTo>
                  <a:lnTo>
                    <a:pt x="118" y="105"/>
                  </a:lnTo>
                  <a:lnTo>
                    <a:pt x="122" y="99"/>
                  </a:lnTo>
                  <a:lnTo>
                    <a:pt x="128" y="91"/>
                  </a:lnTo>
                  <a:lnTo>
                    <a:pt x="133" y="87"/>
                  </a:lnTo>
                  <a:lnTo>
                    <a:pt x="138" y="84"/>
                  </a:lnTo>
                  <a:lnTo>
                    <a:pt x="150" y="84"/>
                  </a:lnTo>
                  <a:lnTo>
                    <a:pt x="159" y="82"/>
                  </a:lnTo>
                  <a:lnTo>
                    <a:pt x="165" y="78"/>
                  </a:lnTo>
                  <a:lnTo>
                    <a:pt x="171" y="71"/>
                  </a:lnTo>
                  <a:lnTo>
                    <a:pt x="174" y="64"/>
                  </a:lnTo>
                  <a:lnTo>
                    <a:pt x="174" y="58"/>
                  </a:lnTo>
                  <a:lnTo>
                    <a:pt x="171" y="50"/>
                  </a:lnTo>
                  <a:lnTo>
                    <a:pt x="168" y="44"/>
                  </a:lnTo>
                  <a:lnTo>
                    <a:pt x="161" y="39"/>
                  </a:lnTo>
                  <a:lnTo>
                    <a:pt x="151" y="38"/>
                  </a:lnTo>
                  <a:lnTo>
                    <a:pt x="142" y="39"/>
                  </a:lnTo>
                  <a:lnTo>
                    <a:pt x="135" y="42"/>
                  </a:lnTo>
                  <a:lnTo>
                    <a:pt x="130" y="48"/>
                  </a:lnTo>
                  <a:lnTo>
                    <a:pt x="128" y="53"/>
                  </a:lnTo>
                  <a:lnTo>
                    <a:pt x="128" y="58"/>
                  </a:lnTo>
                  <a:lnTo>
                    <a:pt x="130" y="62"/>
                  </a:lnTo>
                  <a:lnTo>
                    <a:pt x="124" y="68"/>
                  </a:lnTo>
                  <a:lnTo>
                    <a:pt x="116" y="74"/>
                  </a:lnTo>
                  <a:lnTo>
                    <a:pt x="110" y="79"/>
                  </a:lnTo>
                  <a:lnTo>
                    <a:pt x="107" y="82"/>
                  </a:lnTo>
                  <a:lnTo>
                    <a:pt x="106" y="79"/>
                  </a:lnTo>
                  <a:lnTo>
                    <a:pt x="103" y="78"/>
                  </a:lnTo>
                  <a:lnTo>
                    <a:pt x="99" y="74"/>
                  </a:lnTo>
                  <a:lnTo>
                    <a:pt x="96" y="73"/>
                  </a:lnTo>
                  <a:lnTo>
                    <a:pt x="99" y="67"/>
                  </a:lnTo>
                  <a:lnTo>
                    <a:pt x="103" y="59"/>
                  </a:lnTo>
                  <a:lnTo>
                    <a:pt x="104" y="53"/>
                  </a:lnTo>
                  <a:lnTo>
                    <a:pt x="106" y="47"/>
                  </a:lnTo>
                  <a:lnTo>
                    <a:pt x="113" y="41"/>
                  </a:lnTo>
                  <a:lnTo>
                    <a:pt x="119" y="33"/>
                  </a:lnTo>
                  <a:lnTo>
                    <a:pt x="122" y="26"/>
                  </a:lnTo>
                  <a:lnTo>
                    <a:pt x="122" y="16"/>
                  </a:lnTo>
                  <a:lnTo>
                    <a:pt x="118" y="9"/>
                  </a:lnTo>
                  <a:lnTo>
                    <a:pt x="112" y="3"/>
                  </a:lnTo>
                  <a:lnTo>
                    <a:pt x="103" y="0"/>
                  </a:lnTo>
                  <a:lnTo>
                    <a:pt x="95" y="0"/>
                  </a:lnTo>
                  <a:lnTo>
                    <a:pt x="89" y="1"/>
                  </a:lnTo>
                  <a:lnTo>
                    <a:pt x="84" y="3"/>
                  </a:lnTo>
                  <a:lnTo>
                    <a:pt x="80" y="7"/>
                  </a:lnTo>
                  <a:lnTo>
                    <a:pt x="75" y="10"/>
                  </a:lnTo>
                  <a:lnTo>
                    <a:pt x="72" y="13"/>
                  </a:lnTo>
                  <a:lnTo>
                    <a:pt x="70" y="18"/>
                  </a:lnTo>
                  <a:lnTo>
                    <a:pt x="69" y="21"/>
                  </a:lnTo>
                  <a:lnTo>
                    <a:pt x="69" y="26"/>
                  </a:lnTo>
                  <a:lnTo>
                    <a:pt x="70" y="33"/>
                  </a:lnTo>
                  <a:lnTo>
                    <a:pt x="75" y="38"/>
                  </a:lnTo>
                  <a:lnTo>
                    <a:pt x="80" y="42"/>
                  </a:lnTo>
                  <a:lnTo>
                    <a:pt x="84" y="45"/>
                  </a:lnTo>
                  <a:lnTo>
                    <a:pt x="84" y="53"/>
                  </a:lnTo>
                  <a:lnTo>
                    <a:pt x="84" y="59"/>
                  </a:lnTo>
                  <a:lnTo>
                    <a:pt x="83" y="65"/>
                  </a:lnTo>
                  <a:lnTo>
                    <a:pt x="83" y="70"/>
                  </a:lnTo>
                  <a:lnTo>
                    <a:pt x="80" y="70"/>
                  </a:lnTo>
                  <a:lnTo>
                    <a:pt x="75" y="71"/>
                  </a:lnTo>
                  <a:lnTo>
                    <a:pt x="74" y="73"/>
                  </a:lnTo>
                  <a:lnTo>
                    <a:pt x="72" y="73"/>
                  </a:lnTo>
                  <a:lnTo>
                    <a:pt x="66" y="65"/>
                  </a:lnTo>
                  <a:lnTo>
                    <a:pt x="63" y="53"/>
                  </a:lnTo>
                  <a:lnTo>
                    <a:pt x="55" y="44"/>
                  </a:lnTo>
                  <a:lnTo>
                    <a:pt x="43" y="39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" name="Freeform 600"/>
            <p:cNvSpPr>
              <a:spLocks/>
            </p:cNvSpPr>
            <p:nvPr/>
          </p:nvSpPr>
          <p:spPr bwMode="auto">
            <a:xfrm>
              <a:off x="703" y="635"/>
              <a:ext cx="89" cy="155"/>
            </a:xfrm>
            <a:custGeom>
              <a:avLst/>
              <a:gdLst>
                <a:gd name="T0" fmla="*/ 44 w 179"/>
                <a:gd name="T1" fmla="*/ 0 h 312"/>
                <a:gd name="T2" fmla="*/ 40 w 179"/>
                <a:gd name="T3" fmla="*/ 5 h 312"/>
                <a:gd name="T4" fmla="*/ 36 w 179"/>
                <a:gd name="T5" fmla="*/ 9 h 312"/>
                <a:gd name="T6" fmla="*/ 32 w 179"/>
                <a:gd name="T7" fmla="*/ 13 h 312"/>
                <a:gd name="T8" fmla="*/ 27 w 179"/>
                <a:gd name="T9" fmla="*/ 15 h 312"/>
                <a:gd name="T10" fmla="*/ 22 w 179"/>
                <a:gd name="T11" fmla="*/ 17 h 312"/>
                <a:gd name="T12" fmla="*/ 17 w 179"/>
                <a:gd name="T13" fmla="*/ 19 h 312"/>
                <a:gd name="T14" fmla="*/ 13 w 179"/>
                <a:gd name="T15" fmla="*/ 20 h 312"/>
                <a:gd name="T16" fmla="*/ 8 w 179"/>
                <a:gd name="T17" fmla="*/ 20 h 312"/>
                <a:gd name="T18" fmla="*/ 8 w 179"/>
                <a:gd name="T19" fmla="*/ 23 h 312"/>
                <a:gd name="T20" fmla="*/ 7 w 179"/>
                <a:gd name="T21" fmla="*/ 28 h 312"/>
                <a:gd name="T22" fmla="*/ 5 w 179"/>
                <a:gd name="T23" fmla="*/ 32 h 312"/>
                <a:gd name="T24" fmla="*/ 0 w 179"/>
                <a:gd name="T25" fmla="*/ 36 h 312"/>
                <a:gd name="T26" fmla="*/ 3 w 179"/>
                <a:gd name="T27" fmla="*/ 40 h 312"/>
                <a:gd name="T28" fmla="*/ 5 w 179"/>
                <a:gd name="T29" fmla="*/ 46 h 312"/>
                <a:gd name="T30" fmla="*/ 5 w 179"/>
                <a:gd name="T31" fmla="*/ 53 h 312"/>
                <a:gd name="T32" fmla="*/ 3 w 179"/>
                <a:gd name="T33" fmla="*/ 58 h 312"/>
                <a:gd name="T34" fmla="*/ 5 w 179"/>
                <a:gd name="T35" fmla="*/ 59 h 312"/>
                <a:gd name="T36" fmla="*/ 7 w 179"/>
                <a:gd name="T37" fmla="*/ 60 h 312"/>
                <a:gd name="T38" fmla="*/ 10 w 179"/>
                <a:gd name="T39" fmla="*/ 61 h 312"/>
                <a:gd name="T40" fmla="*/ 13 w 179"/>
                <a:gd name="T41" fmla="*/ 63 h 312"/>
                <a:gd name="T42" fmla="*/ 15 w 179"/>
                <a:gd name="T43" fmla="*/ 66 h 312"/>
                <a:gd name="T44" fmla="*/ 18 w 179"/>
                <a:gd name="T45" fmla="*/ 69 h 312"/>
                <a:gd name="T46" fmla="*/ 20 w 179"/>
                <a:gd name="T47" fmla="*/ 73 h 312"/>
                <a:gd name="T48" fmla="*/ 21 w 179"/>
                <a:gd name="T49" fmla="*/ 77 h 312"/>
                <a:gd name="T50" fmla="*/ 23 w 179"/>
                <a:gd name="T51" fmla="*/ 75 h 312"/>
                <a:gd name="T52" fmla="*/ 24 w 179"/>
                <a:gd name="T53" fmla="*/ 72 h 312"/>
                <a:gd name="T54" fmla="*/ 26 w 179"/>
                <a:gd name="T55" fmla="*/ 69 h 312"/>
                <a:gd name="T56" fmla="*/ 28 w 179"/>
                <a:gd name="T57" fmla="*/ 66 h 312"/>
                <a:gd name="T58" fmla="*/ 31 w 179"/>
                <a:gd name="T59" fmla="*/ 64 h 312"/>
                <a:gd name="T60" fmla="*/ 34 w 179"/>
                <a:gd name="T61" fmla="*/ 62 h 312"/>
                <a:gd name="T62" fmla="*/ 37 w 179"/>
                <a:gd name="T63" fmla="*/ 61 h 312"/>
                <a:gd name="T64" fmla="*/ 40 w 179"/>
                <a:gd name="T65" fmla="*/ 60 h 312"/>
                <a:gd name="T66" fmla="*/ 39 w 179"/>
                <a:gd name="T67" fmla="*/ 56 h 312"/>
                <a:gd name="T68" fmla="*/ 37 w 179"/>
                <a:gd name="T69" fmla="*/ 52 h 312"/>
                <a:gd name="T70" fmla="*/ 38 w 179"/>
                <a:gd name="T71" fmla="*/ 47 h 312"/>
                <a:gd name="T72" fmla="*/ 41 w 179"/>
                <a:gd name="T73" fmla="*/ 42 h 312"/>
                <a:gd name="T74" fmla="*/ 38 w 179"/>
                <a:gd name="T75" fmla="*/ 34 h 312"/>
                <a:gd name="T76" fmla="*/ 37 w 179"/>
                <a:gd name="T77" fmla="*/ 26 h 312"/>
                <a:gd name="T78" fmla="*/ 38 w 179"/>
                <a:gd name="T79" fmla="*/ 18 h 312"/>
                <a:gd name="T80" fmla="*/ 39 w 179"/>
                <a:gd name="T81" fmla="*/ 13 h 312"/>
                <a:gd name="T82" fmla="*/ 40 w 179"/>
                <a:gd name="T83" fmla="*/ 10 h 312"/>
                <a:gd name="T84" fmla="*/ 41 w 179"/>
                <a:gd name="T85" fmla="*/ 7 h 312"/>
                <a:gd name="T86" fmla="*/ 43 w 179"/>
                <a:gd name="T87" fmla="*/ 4 h 312"/>
                <a:gd name="T88" fmla="*/ 44 w 179"/>
                <a:gd name="T89" fmla="*/ 2 h 312"/>
                <a:gd name="T90" fmla="*/ 44 w 179"/>
                <a:gd name="T91" fmla="*/ 2 h 312"/>
                <a:gd name="T92" fmla="*/ 44 w 179"/>
                <a:gd name="T93" fmla="*/ 1 h 312"/>
                <a:gd name="T94" fmla="*/ 44 w 179"/>
                <a:gd name="T95" fmla="*/ 0 h 312"/>
                <a:gd name="T96" fmla="*/ 44 w 179"/>
                <a:gd name="T97" fmla="*/ 0 h 312"/>
                <a:gd name="T98" fmla="*/ 44 w 179"/>
                <a:gd name="T99" fmla="*/ 0 h 3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79" h="312">
                  <a:moveTo>
                    <a:pt x="177" y="0"/>
                  </a:moveTo>
                  <a:lnTo>
                    <a:pt x="163" y="20"/>
                  </a:lnTo>
                  <a:lnTo>
                    <a:pt x="147" y="37"/>
                  </a:lnTo>
                  <a:lnTo>
                    <a:pt x="128" y="52"/>
                  </a:lnTo>
                  <a:lnTo>
                    <a:pt x="110" y="63"/>
                  </a:lnTo>
                  <a:lnTo>
                    <a:pt x="90" y="71"/>
                  </a:lnTo>
                  <a:lnTo>
                    <a:pt x="70" y="77"/>
                  </a:lnTo>
                  <a:lnTo>
                    <a:pt x="52" y="80"/>
                  </a:lnTo>
                  <a:lnTo>
                    <a:pt x="34" y="80"/>
                  </a:lnTo>
                  <a:lnTo>
                    <a:pt x="34" y="95"/>
                  </a:lnTo>
                  <a:lnTo>
                    <a:pt x="31" y="112"/>
                  </a:lnTo>
                  <a:lnTo>
                    <a:pt x="20" y="130"/>
                  </a:lnTo>
                  <a:lnTo>
                    <a:pt x="0" y="144"/>
                  </a:lnTo>
                  <a:lnTo>
                    <a:pt x="12" y="164"/>
                  </a:lnTo>
                  <a:lnTo>
                    <a:pt x="20" y="188"/>
                  </a:lnTo>
                  <a:lnTo>
                    <a:pt x="22" y="214"/>
                  </a:lnTo>
                  <a:lnTo>
                    <a:pt x="12" y="236"/>
                  </a:lnTo>
                  <a:lnTo>
                    <a:pt x="20" y="239"/>
                  </a:lnTo>
                  <a:lnTo>
                    <a:pt x="29" y="243"/>
                  </a:lnTo>
                  <a:lnTo>
                    <a:pt x="40" y="248"/>
                  </a:lnTo>
                  <a:lnTo>
                    <a:pt x="52" y="255"/>
                  </a:lnTo>
                  <a:lnTo>
                    <a:pt x="63" y="266"/>
                  </a:lnTo>
                  <a:lnTo>
                    <a:pt x="73" y="278"/>
                  </a:lnTo>
                  <a:lnTo>
                    <a:pt x="81" y="294"/>
                  </a:lnTo>
                  <a:lnTo>
                    <a:pt x="87" y="312"/>
                  </a:lnTo>
                  <a:lnTo>
                    <a:pt x="92" y="301"/>
                  </a:lnTo>
                  <a:lnTo>
                    <a:pt x="98" y="289"/>
                  </a:lnTo>
                  <a:lnTo>
                    <a:pt x="105" y="278"/>
                  </a:lnTo>
                  <a:lnTo>
                    <a:pt x="113" y="268"/>
                  </a:lnTo>
                  <a:lnTo>
                    <a:pt x="124" y="257"/>
                  </a:lnTo>
                  <a:lnTo>
                    <a:pt x="136" y="249"/>
                  </a:lnTo>
                  <a:lnTo>
                    <a:pt x="148" y="245"/>
                  </a:lnTo>
                  <a:lnTo>
                    <a:pt x="162" y="242"/>
                  </a:lnTo>
                  <a:lnTo>
                    <a:pt x="156" y="228"/>
                  </a:lnTo>
                  <a:lnTo>
                    <a:pt x="151" y="210"/>
                  </a:lnTo>
                  <a:lnTo>
                    <a:pt x="154" y="191"/>
                  </a:lnTo>
                  <a:lnTo>
                    <a:pt x="167" y="170"/>
                  </a:lnTo>
                  <a:lnTo>
                    <a:pt x="154" y="136"/>
                  </a:lnTo>
                  <a:lnTo>
                    <a:pt x="151" y="104"/>
                  </a:lnTo>
                  <a:lnTo>
                    <a:pt x="153" y="75"/>
                  </a:lnTo>
                  <a:lnTo>
                    <a:pt x="156" y="54"/>
                  </a:lnTo>
                  <a:lnTo>
                    <a:pt x="160" y="42"/>
                  </a:lnTo>
                  <a:lnTo>
                    <a:pt x="167" y="28"/>
                  </a:lnTo>
                  <a:lnTo>
                    <a:pt x="173" y="16"/>
                  </a:lnTo>
                  <a:lnTo>
                    <a:pt x="177" y="9"/>
                  </a:lnTo>
                  <a:lnTo>
                    <a:pt x="179" y="8"/>
                  </a:lnTo>
                  <a:lnTo>
                    <a:pt x="179" y="5"/>
                  </a:lnTo>
                  <a:lnTo>
                    <a:pt x="177" y="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" name="Freeform 601"/>
            <p:cNvSpPr>
              <a:spLocks/>
            </p:cNvSpPr>
            <p:nvPr/>
          </p:nvSpPr>
          <p:spPr bwMode="auto">
            <a:xfrm>
              <a:off x="931" y="596"/>
              <a:ext cx="168" cy="128"/>
            </a:xfrm>
            <a:custGeom>
              <a:avLst/>
              <a:gdLst>
                <a:gd name="T0" fmla="*/ 38 w 335"/>
                <a:gd name="T1" fmla="*/ 0 h 257"/>
                <a:gd name="T2" fmla="*/ 35 w 335"/>
                <a:gd name="T3" fmla="*/ 0 h 257"/>
                <a:gd name="T4" fmla="*/ 32 w 335"/>
                <a:gd name="T5" fmla="*/ 2 h 257"/>
                <a:gd name="T6" fmla="*/ 28 w 335"/>
                <a:gd name="T7" fmla="*/ 3 h 257"/>
                <a:gd name="T8" fmla="*/ 23 w 335"/>
                <a:gd name="T9" fmla="*/ 5 h 257"/>
                <a:gd name="T10" fmla="*/ 18 w 335"/>
                <a:gd name="T11" fmla="*/ 6 h 257"/>
                <a:gd name="T12" fmla="*/ 14 w 335"/>
                <a:gd name="T13" fmla="*/ 7 h 257"/>
                <a:gd name="T14" fmla="*/ 9 w 335"/>
                <a:gd name="T15" fmla="*/ 8 h 257"/>
                <a:gd name="T16" fmla="*/ 6 w 335"/>
                <a:gd name="T17" fmla="*/ 9 h 257"/>
                <a:gd name="T18" fmla="*/ 4 w 335"/>
                <a:gd name="T19" fmla="*/ 8 h 257"/>
                <a:gd name="T20" fmla="*/ 3 w 335"/>
                <a:gd name="T21" fmla="*/ 8 h 257"/>
                <a:gd name="T22" fmla="*/ 1 w 335"/>
                <a:gd name="T23" fmla="*/ 8 h 257"/>
                <a:gd name="T24" fmla="*/ 0 w 335"/>
                <a:gd name="T25" fmla="*/ 8 h 257"/>
                <a:gd name="T26" fmla="*/ 5 w 335"/>
                <a:gd name="T27" fmla="*/ 10 h 257"/>
                <a:gd name="T28" fmla="*/ 9 w 335"/>
                <a:gd name="T29" fmla="*/ 14 h 257"/>
                <a:gd name="T30" fmla="*/ 12 w 335"/>
                <a:gd name="T31" fmla="*/ 19 h 257"/>
                <a:gd name="T32" fmla="*/ 16 w 335"/>
                <a:gd name="T33" fmla="*/ 24 h 257"/>
                <a:gd name="T34" fmla="*/ 19 w 335"/>
                <a:gd name="T35" fmla="*/ 30 h 257"/>
                <a:gd name="T36" fmla="*/ 21 w 335"/>
                <a:gd name="T37" fmla="*/ 36 h 257"/>
                <a:gd name="T38" fmla="*/ 22 w 335"/>
                <a:gd name="T39" fmla="*/ 42 h 257"/>
                <a:gd name="T40" fmla="*/ 24 w 335"/>
                <a:gd name="T41" fmla="*/ 48 h 257"/>
                <a:gd name="T42" fmla="*/ 26 w 335"/>
                <a:gd name="T43" fmla="*/ 48 h 257"/>
                <a:gd name="T44" fmla="*/ 29 w 335"/>
                <a:gd name="T45" fmla="*/ 49 h 257"/>
                <a:gd name="T46" fmla="*/ 32 w 335"/>
                <a:gd name="T47" fmla="*/ 50 h 257"/>
                <a:gd name="T48" fmla="*/ 35 w 335"/>
                <a:gd name="T49" fmla="*/ 52 h 257"/>
                <a:gd name="T50" fmla="*/ 38 w 335"/>
                <a:gd name="T51" fmla="*/ 54 h 257"/>
                <a:gd name="T52" fmla="*/ 41 w 335"/>
                <a:gd name="T53" fmla="*/ 57 h 257"/>
                <a:gd name="T54" fmla="*/ 44 w 335"/>
                <a:gd name="T55" fmla="*/ 60 h 257"/>
                <a:gd name="T56" fmla="*/ 46 w 335"/>
                <a:gd name="T57" fmla="*/ 64 h 257"/>
                <a:gd name="T58" fmla="*/ 48 w 335"/>
                <a:gd name="T59" fmla="*/ 62 h 257"/>
                <a:gd name="T60" fmla="*/ 51 w 335"/>
                <a:gd name="T61" fmla="*/ 60 h 257"/>
                <a:gd name="T62" fmla="*/ 55 w 335"/>
                <a:gd name="T63" fmla="*/ 59 h 257"/>
                <a:gd name="T64" fmla="*/ 60 w 335"/>
                <a:gd name="T65" fmla="*/ 57 h 257"/>
                <a:gd name="T66" fmla="*/ 65 w 335"/>
                <a:gd name="T67" fmla="*/ 57 h 257"/>
                <a:gd name="T68" fmla="*/ 71 w 335"/>
                <a:gd name="T69" fmla="*/ 57 h 257"/>
                <a:gd name="T70" fmla="*/ 77 w 335"/>
                <a:gd name="T71" fmla="*/ 59 h 257"/>
                <a:gd name="T72" fmla="*/ 84 w 335"/>
                <a:gd name="T73" fmla="*/ 62 h 257"/>
                <a:gd name="T74" fmla="*/ 82 w 335"/>
                <a:gd name="T75" fmla="*/ 59 h 257"/>
                <a:gd name="T76" fmla="*/ 80 w 335"/>
                <a:gd name="T77" fmla="*/ 57 h 257"/>
                <a:gd name="T78" fmla="*/ 78 w 335"/>
                <a:gd name="T79" fmla="*/ 53 h 257"/>
                <a:gd name="T80" fmla="*/ 77 w 335"/>
                <a:gd name="T81" fmla="*/ 49 h 257"/>
                <a:gd name="T82" fmla="*/ 77 w 335"/>
                <a:gd name="T83" fmla="*/ 44 h 257"/>
                <a:gd name="T84" fmla="*/ 77 w 335"/>
                <a:gd name="T85" fmla="*/ 39 h 257"/>
                <a:gd name="T86" fmla="*/ 78 w 335"/>
                <a:gd name="T87" fmla="*/ 34 h 257"/>
                <a:gd name="T88" fmla="*/ 81 w 335"/>
                <a:gd name="T89" fmla="*/ 27 h 257"/>
                <a:gd name="T90" fmla="*/ 77 w 335"/>
                <a:gd name="T91" fmla="*/ 26 h 257"/>
                <a:gd name="T92" fmla="*/ 73 w 335"/>
                <a:gd name="T93" fmla="*/ 25 h 257"/>
                <a:gd name="T94" fmla="*/ 69 w 335"/>
                <a:gd name="T95" fmla="*/ 23 h 257"/>
                <a:gd name="T96" fmla="*/ 66 w 335"/>
                <a:gd name="T97" fmla="*/ 21 h 257"/>
                <a:gd name="T98" fmla="*/ 62 w 335"/>
                <a:gd name="T99" fmla="*/ 18 h 257"/>
                <a:gd name="T100" fmla="*/ 60 w 335"/>
                <a:gd name="T101" fmla="*/ 14 h 257"/>
                <a:gd name="T102" fmla="*/ 59 w 335"/>
                <a:gd name="T103" fmla="*/ 10 h 257"/>
                <a:gd name="T104" fmla="*/ 59 w 335"/>
                <a:gd name="T105" fmla="*/ 4 h 257"/>
                <a:gd name="T106" fmla="*/ 56 w 335"/>
                <a:gd name="T107" fmla="*/ 4 h 257"/>
                <a:gd name="T108" fmla="*/ 54 w 335"/>
                <a:gd name="T109" fmla="*/ 5 h 257"/>
                <a:gd name="T110" fmla="*/ 52 w 335"/>
                <a:gd name="T111" fmla="*/ 5 h 257"/>
                <a:gd name="T112" fmla="*/ 49 w 335"/>
                <a:gd name="T113" fmla="*/ 5 h 257"/>
                <a:gd name="T114" fmla="*/ 47 w 335"/>
                <a:gd name="T115" fmla="*/ 4 h 257"/>
                <a:gd name="T116" fmla="*/ 44 w 335"/>
                <a:gd name="T117" fmla="*/ 3 h 257"/>
                <a:gd name="T118" fmla="*/ 41 w 335"/>
                <a:gd name="T119" fmla="*/ 2 h 257"/>
                <a:gd name="T120" fmla="*/ 38 w 335"/>
                <a:gd name="T121" fmla="*/ 0 h 2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35" h="257">
                  <a:moveTo>
                    <a:pt x="152" y="0"/>
                  </a:moveTo>
                  <a:lnTo>
                    <a:pt x="140" y="3"/>
                  </a:lnTo>
                  <a:lnTo>
                    <a:pt x="126" y="10"/>
                  </a:lnTo>
                  <a:lnTo>
                    <a:pt x="109" y="14"/>
                  </a:lnTo>
                  <a:lnTo>
                    <a:pt x="91" y="20"/>
                  </a:lnTo>
                  <a:lnTo>
                    <a:pt x="71" y="26"/>
                  </a:lnTo>
                  <a:lnTo>
                    <a:pt x="53" y="31"/>
                  </a:lnTo>
                  <a:lnTo>
                    <a:pt x="36" y="34"/>
                  </a:lnTo>
                  <a:lnTo>
                    <a:pt x="21" y="36"/>
                  </a:lnTo>
                  <a:lnTo>
                    <a:pt x="15" y="34"/>
                  </a:lnTo>
                  <a:lnTo>
                    <a:pt x="9" y="34"/>
                  </a:lnTo>
                  <a:lnTo>
                    <a:pt x="3" y="32"/>
                  </a:lnTo>
                  <a:lnTo>
                    <a:pt x="0" y="32"/>
                  </a:lnTo>
                  <a:lnTo>
                    <a:pt x="18" y="43"/>
                  </a:lnTo>
                  <a:lnTo>
                    <a:pt x="35" y="58"/>
                  </a:lnTo>
                  <a:lnTo>
                    <a:pt x="48" y="77"/>
                  </a:lnTo>
                  <a:lnTo>
                    <a:pt x="62" y="97"/>
                  </a:lnTo>
                  <a:lnTo>
                    <a:pt x="73" y="120"/>
                  </a:lnTo>
                  <a:lnTo>
                    <a:pt x="82" y="144"/>
                  </a:lnTo>
                  <a:lnTo>
                    <a:pt x="88" y="168"/>
                  </a:lnTo>
                  <a:lnTo>
                    <a:pt x="93" y="193"/>
                  </a:lnTo>
                  <a:lnTo>
                    <a:pt x="102" y="193"/>
                  </a:lnTo>
                  <a:lnTo>
                    <a:pt x="113" y="196"/>
                  </a:lnTo>
                  <a:lnTo>
                    <a:pt x="125" y="202"/>
                  </a:lnTo>
                  <a:lnTo>
                    <a:pt x="138" y="208"/>
                  </a:lnTo>
                  <a:lnTo>
                    <a:pt x="151" y="219"/>
                  </a:lnTo>
                  <a:lnTo>
                    <a:pt x="163" y="230"/>
                  </a:lnTo>
                  <a:lnTo>
                    <a:pt x="174" y="243"/>
                  </a:lnTo>
                  <a:lnTo>
                    <a:pt x="181" y="257"/>
                  </a:lnTo>
                  <a:lnTo>
                    <a:pt x="190" y="249"/>
                  </a:lnTo>
                  <a:lnTo>
                    <a:pt x="204" y="242"/>
                  </a:lnTo>
                  <a:lnTo>
                    <a:pt x="219" y="236"/>
                  </a:lnTo>
                  <a:lnTo>
                    <a:pt x="238" y="231"/>
                  </a:lnTo>
                  <a:lnTo>
                    <a:pt x="259" y="230"/>
                  </a:lnTo>
                  <a:lnTo>
                    <a:pt x="283" y="231"/>
                  </a:lnTo>
                  <a:lnTo>
                    <a:pt x="308" y="239"/>
                  </a:lnTo>
                  <a:lnTo>
                    <a:pt x="335" y="249"/>
                  </a:lnTo>
                  <a:lnTo>
                    <a:pt x="328" y="239"/>
                  </a:lnTo>
                  <a:lnTo>
                    <a:pt x="319" y="228"/>
                  </a:lnTo>
                  <a:lnTo>
                    <a:pt x="312" y="214"/>
                  </a:lnTo>
                  <a:lnTo>
                    <a:pt x="306" y="197"/>
                  </a:lnTo>
                  <a:lnTo>
                    <a:pt x="305" y="179"/>
                  </a:lnTo>
                  <a:lnTo>
                    <a:pt x="305" y="159"/>
                  </a:lnTo>
                  <a:lnTo>
                    <a:pt x="311" y="136"/>
                  </a:lnTo>
                  <a:lnTo>
                    <a:pt x="322" y="110"/>
                  </a:lnTo>
                  <a:lnTo>
                    <a:pt x="306" y="107"/>
                  </a:lnTo>
                  <a:lnTo>
                    <a:pt x="290" y="103"/>
                  </a:lnTo>
                  <a:lnTo>
                    <a:pt x="274" y="95"/>
                  </a:lnTo>
                  <a:lnTo>
                    <a:pt x="261" y="86"/>
                  </a:lnTo>
                  <a:lnTo>
                    <a:pt x="248" y="75"/>
                  </a:lnTo>
                  <a:lnTo>
                    <a:pt x="239" y="58"/>
                  </a:lnTo>
                  <a:lnTo>
                    <a:pt x="235" y="40"/>
                  </a:lnTo>
                  <a:lnTo>
                    <a:pt x="233" y="16"/>
                  </a:lnTo>
                  <a:lnTo>
                    <a:pt x="224" y="17"/>
                  </a:lnTo>
                  <a:lnTo>
                    <a:pt x="215" y="20"/>
                  </a:lnTo>
                  <a:lnTo>
                    <a:pt x="206" y="20"/>
                  </a:lnTo>
                  <a:lnTo>
                    <a:pt x="196" y="20"/>
                  </a:lnTo>
                  <a:lnTo>
                    <a:pt x="186" y="19"/>
                  </a:lnTo>
                  <a:lnTo>
                    <a:pt x="175" y="14"/>
                  </a:lnTo>
                  <a:lnTo>
                    <a:pt x="164" y="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" name="Freeform 602"/>
            <p:cNvSpPr>
              <a:spLocks/>
            </p:cNvSpPr>
            <p:nvPr/>
          </p:nvSpPr>
          <p:spPr bwMode="auto">
            <a:xfrm>
              <a:off x="845" y="403"/>
              <a:ext cx="147" cy="182"/>
            </a:xfrm>
            <a:custGeom>
              <a:avLst/>
              <a:gdLst>
                <a:gd name="T0" fmla="*/ 62 w 295"/>
                <a:gd name="T1" fmla="*/ 44 h 364"/>
                <a:gd name="T2" fmla="*/ 52 w 295"/>
                <a:gd name="T3" fmla="*/ 45 h 364"/>
                <a:gd name="T4" fmla="*/ 40 w 295"/>
                <a:gd name="T5" fmla="*/ 49 h 364"/>
                <a:gd name="T6" fmla="*/ 28 w 295"/>
                <a:gd name="T7" fmla="*/ 60 h 364"/>
                <a:gd name="T8" fmla="*/ 21 w 295"/>
                <a:gd name="T9" fmla="*/ 76 h 364"/>
                <a:gd name="T10" fmla="*/ 16 w 295"/>
                <a:gd name="T11" fmla="*/ 86 h 364"/>
                <a:gd name="T12" fmla="*/ 11 w 295"/>
                <a:gd name="T13" fmla="*/ 88 h 364"/>
                <a:gd name="T14" fmla="*/ 8 w 295"/>
                <a:gd name="T15" fmla="*/ 89 h 364"/>
                <a:gd name="T16" fmla="*/ 4 w 295"/>
                <a:gd name="T17" fmla="*/ 90 h 364"/>
                <a:gd name="T18" fmla="*/ 1 w 295"/>
                <a:gd name="T19" fmla="*/ 91 h 364"/>
                <a:gd name="T20" fmla="*/ 0 w 295"/>
                <a:gd name="T21" fmla="*/ 91 h 364"/>
                <a:gd name="T22" fmla="*/ 0 w 295"/>
                <a:gd name="T23" fmla="*/ 90 h 364"/>
                <a:gd name="T24" fmla="*/ 6 w 295"/>
                <a:gd name="T25" fmla="*/ 87 h 364"/>
                <a:gd name="T26" fmla="*/ 14 w 295"/>
                <a:gd name="T27" fmla="*/ 78 h 364"/>
                <a:gd name="T28" fmla="*/ 17 w 295"/>
                <a:gd name="T29" fmla="*/ 67 h 364"/>
                <a:gd name="T30" fmla="*/ 18 w 295"/>
                <a:gd name="T31" fmla="*/ 57 h 364"/>
                <a:gd name="T32" fmla="*/ 18 w 295"/>
                <a:gd name="T33" fmla="*/ 51 h 364"/>
                <a:gd name="T34" fmla="*/ 16 w 295"/>
                <a:gd name="T35" fmla="*/ 44 h 364"/>
                <a:gd name="T36" fmla="*/ 17 w 295"/>
                <a:gd name="T37" fmla="*/ 39 h 364"/>
                <a:gd name="T38" fmla="*/ 23 w 295"/>
                <a:gd name="T39" fmla="*/ 35 h 364"/>
                <a:gd name="T40" fmla="*/ 28 w 295"/>
                <a:gd name="T41" fmla="*/ 28 h 364"/>
                <a:gd name="T42" fmla="*/ 30 w 295"/>
                <a:gd name="T43" fmla="*/ 21 h 364"/>
                <a:gd name="T44" fmla="*/ 32 w 295"/>
                <a:gd name="T45" fmla="*/ 16 h 364"/>
                <a:gd name="T46" fmla="*/ 40 w 295"/>
                <a:gd name="T47" fmla="*/ 13 h 364"/>
                <a:gd name="T48" fmla="*/ 50 w 295"/>
                <a:gd name="T49" fmla="*/ 9 h 364"/>
                <a:gd name="T50" fmla="*/ 57 w 295"/>
                <a:gd name="T51" fmla="*/ 3 h 364"/>
                <a:gd name="T52" fmla="*/ 60 w 295"/>
                <a:gd name="T53" fmla="*/ 4 h 364"/>
                <a:gd name="T54" fmla="*/ 61 w 295"/>
                <a:gd name="T55" fmla="*/ 13 h 364"/>
                <a:gd name="T56" fmla="*/ 64 w 295"/>
                <a:gd name="T57" fmla="*/ 21 h 364"/>
                <a:gd name="T58" fmla="*/ 70 w 295"/>
                <a:gd name="T59" fmla="*/ 28 h 364"/>
                <a:gd name="T60" fmla="*/ 71 w 295"/>
                <a:gd name="T61" fmla="*/ 31 h 364"/>
                <a:gd name="T62" fmla="*/ 66 w 295"/>
                <a:gd name="T63" fmla="*/ 33 h 364"/>
                <a:gd name="T64" fmla="*/ 63 w 295"/>
                <a:gd name="T65" fmla="*/ 36 h 364"/>
                <a:gd name="T66" fmla="*/ 63 w 295"/>
                <a:gd name="T67" fmla="*/ 41 h 36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95" h="364">
                  <a:moveTo>
                    <a:pt x="258" y="176"/>
                  </a:moveTo>
                  <a:lnTo>
                    <a:pt x="249" y="176"/>
                  </a:lnTo>
                  <a:lnTo>
                    <a:pt x="232" y="176"/>
                  </a:lnTo>
                  <a:lnTo>
                    <a:pt x="211" y="179"/>
                  </a:lnTo>
                  <a:lnTo>
                    <a:pt x="186" y="185"/>
                  </a:lnTo>
                  <a:lnTo>
                    <a:pt x="160" y="196"/>
                  </a:lnTo>
                  <a:lnTo>
                    <a:pt x="136" y="213"/>
                  </a:lnTo>
                  <a:lnTo>
                    <a:pt x="113" y="237"/>
                  </a:lnTo>
                  <a:lnTo>
                    <a:pt x="96" y="272"/>
                  </a:lnTo>
                  <a:lnTo>
                    <a:pt x="86" y="303"/>
                  </a:lnTo>
                  <a:lnTo>
                    <a:pt x="76" y="327"/>
                  </a:lnTo>
                  <a:lnTo>
                    <a:pt x="66" y="343"/>
                  </a:lnTo>
                  <a:lnTo>
                    <a:pt x="54" y="350"/>
                  </a:lnTo>
                  <a:lnTo>
                    <a:pt x="46" y="352"/>
                  </a:lnTo>
                  <a:lnTo>
                    <a:pt x="40" y="353"/>
                  </a:lnTo>
                  <a:lnTo>
                    <a:pt x="32" y="355"/>
                  </a:lnTo>
                  <a:lnTo>
                    <a:pt x="24" y="356"/>
                  </a:lnTo>
                  <a:lnTo>
                    <a:pt x="18" y="358"/>
                  </a:lnTo>
                  <a:lnTo>
                    <a:pt x="12" y="359"/>
                  </a:lnTo>
                  <a:lnTo>
                    <a:pt x="6" y="363"/>
                  </a:lnTo>
                  <a:lnTo>
                    <a:pt x="2" y="364"/>
                  </a:lnTo>
                  <a:lnTo>
                    <a:pt x="2" y="363"/>
                  </a:lnTo>
                  <a:lnTo>
                    <a:pt x="2" y="361"/>
                  </a:lnTo>
                  <a:lnTo>
                    <a:pt x="0" y="359"/>
                  </a:lnTo>
                  <a:lnTo>
                    <a:pt x="0" y="358"/>
                  </a:lnTo>
                  <a:lnTo>
                    <a:pt x="24" y="347"/>
                  </a:lnTo>
                  <a:lnTo>
                    <a:pt x="44" y="330"/>
                  </a:lnTo>
                  <a:lnTo>
                    <a:pt x="57" y="311"/>
                  </a:lnTo>
                  <a:lnTo>
                    <a:pt x="66" y="289"/>
                  </a:lnTo>
                  <a:lnTo>
                    <a:pt x="70" y="266"/>
                  </a:lnTo>
                  <a:lnTo>
                    <a:pt x="73" y="246"/>
                  </a:lnTo>
                  <a:lnTo>
                    <a:pt x="73" y="228"/>
                  </a:lnTo>
                  <a:lnTo>
                    <a:pt x="73" y="214"/>
                  </a:lnTo>
                  <a:lnTo>
                    <a:pt x="72" y="202"/>
                  </a:lnTo>
                  <a:lnTo>
                    <a:pt x="70" y="188"/>
                  </a:lnTo>
                  <a:lnTo>
                    <a:pt x="66" y="173"/>
                  </a:lnTo>
                  <a:lnTo>
                    <a:pt x="61" y="156"/>
                  </a:lnTo>
                  <a:lnTo>
                    <a:pt x="70" y="155"/>
                  </a:lnTo>
                  <a:lnTo>
                    <a:pt x="83" y="149"/>
                  </a:lnTo>
                  <a:lnTo>
                    <a:pt x="93" y="138"/>
                  </a:lnTo>
                  <a:lnTo>
                    <a:pt x="105" y="126"/>
                  </a:lnTo>
                  <a:lnTo>
                    <a:pt x="115" y="112"/>
                  </a:lnTo>
                  <a:lnTo>
                    <a:pt x="121" y="97"/>
                  </a:lnTo>
                  <a:lnTo>
                    <a:pt x="122" y="81"/>
                  </a:lnTo>
                  <a:lnTo>
                    <a:pt x="118" y="65"/>
                  </a:lnTo>
                  <a:lnTo>
                    <a:pt x="130" y="63"/>
                  </a:lnTo>
                  <a:lnTo>
                    <a:pt x="147" y="59"/>
                  </a:lnTo>
                  <a:lnTo>
                    <a:pt x="163" y="52"/>
                  </a:lnTo>
                  <a:lnTo>
                    <a:pt x="183" y="43"/>
                  </a:lnTo>
                  <a:lnTo>
                    <a:pt x="200" y="34"/>
                  </a:lnTo>
                  <a:lnTo>
                    <a:pt x="217" y="23"/>
                  </a:lnTo>
                  <a:lnTo>
                    <a:pt x="231" y="11"/>
                  </a:lnTo>
                  <a:lnTo>
                    <a:pt x="240" y="0"/>
                  </a:lnTo>
                  <a:lnTo>
                    <a:pt x="240" y="14"/>
                  </a:lnTo>
                  <a:lnTo>
                    <a:pt x="241" y="31"/>
                  </a:lnTo>
                  <a:lnTo>
                    <a:pt x="244" y="49"/>
                  </a:lnTo>
                  <a:lnTo>
                    <a:pt x="250" y="66"/>
                  </a:lnTo>
                  <a:lnTo>
                    <a:pt x="258" y="83"/>
                  </a:lnTo>
                  <a:lnTo>
                    <a:pt x="269" y="98"/>
                  </a:lnTo>
                  <a:lnTo>
                    <a:pt x="281" y="110"/>
                  </a:lnTo>
                  <a:lnTo>
                    <a:pt x="295" y="120"/>
                  </a:lnTo>
                  <a:lnTo>
                    <a:pt x="286" y="121"/>
                  </a:lnTo>
                  <a:lnTo>
                    <a:pt x="276" y="124"/>
                  </a:lnTo>
                  <a:lnTo>
                    <a:pt x="267" y="129"/>
                  </a:lnTo>
                  <a:lnTo>
                    <a:pt x="260" y="135"/>
                  </a:lnTo>
                  <a:lnTo>
                    <a:pt x="253" y="143"/>
                  </a:lnTo>
                  <a:lnTo>
                    <a:pt x="252" y="153"/>
                  </a:lnTo>
                  <a:lnTo>
                    <a:pt x="252" y="164"/>
                  </a:lnTo>
                  <a:lnTo>
                    <a:pt x="258" y="176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1" name="Freeform 603"/>
            <p:cNvSpPr>
              <a:spLocks/>
            </p:cNvSpPr>
            <p:nvPr/>
          </p:nvSpPr>
          <p:spPr bwMode="auto">
            <a:xfrm>
              <a:off x="797" y="406"/>
              <a:ext cx="87" cy="176"/>
            </a:xfrm>
            <a:custGeom>
              <a:avLst/>
              <a:gdLst>
                <a:gd name="T0" fmla="*/ 24 w 174"/>
                <a:gd name="T1" fmla="*/ 87 h 351"/>
                <a:gd name="T2" fmla="*/ 21 w 174"/>
                <a:gd name="T3" fmla="*/ 84 h 351"/>
                <a:gd name="T4" fmla="*/ 16 w 174"/>
                <a:gd name="T5" fmla="*/ 84 h 351"/>
                <a:gd name="T6" fmla="*/ 14 w 174"/>
                <a:gd name="T7" fmla="*/ 83 h 351"/>
                <a:gd name="T8" fmla="*/ 14 w 174"/>
                <a:gd name="T9" fmla="*/ 81 h 351"/>
                <a:gd name="T10" fmla="*/ 17 w 174"/>
                <a:gd name="T11" fmla="*/ 78 h 351"/>
                <a:gd name="T12" fmla="*/ 21 w 174"/>
                <a:gd name="T13" fmla="*/ 77 h 351"/>
                <a:gd name="T14" fmla="*/ 25 w 174"/>
                <a:gd name="T15" fmla="*/ 76 h 351"/>
                <a:gd name="T16" fmla="*/ 27 w 174"/>
                <a:gd name="T17" fmla="*/ 73 h 351"/>
                <a:gd name="T18" fmla="*/ 27 w 174"/>
                <a:gd name="T19" fmla="*/ 71 h 351"/>
                <a:gd name="T20" fmla="*/ 27 w 174"/>
                <a:gd name="T21" fmla="*/ 70 h 351"/>
                <a:gd name="T22" fmla="*/ 26 w 174"/>
                <a:gd name="T23" fmla="*/ 68 h 351"/>
                <a:gd name="T24" fmla="*/ 24 w 174"/>
                <a:gd name="T25" fmla="*/ 66 h 351"/>
                <a:gd name="T26" fmla="*/ 19 w 174"/>
                <a:gd name="T27" fmla="*/ 66 h 351"/>
                <a:gd name="T28" fmla="*/ 16 w 174"/>
                <a:gd name="T29" fmla="*/ 68 h 351"/>
                <a:gd name="T30" fmla="*/ 16 w 174"/>
                <a:gd name="T31" fmla="*/ 71 h 351"/>
                <a:gd name="T32" fmla="*/ 15 w 174"/>
                <a:gd name="T33" fmla="*/ 73 h 351"/>
                <a:gd name="T34" fmla="*/ 11 w 174"/>
                <a:gd name="T35" fmla="*/ 76 h 351"/>
                <a:gd name="T36" fmla="*/ 10 w 174"/>
                <a:gd name="T37" fmla="*/ 76 h 351"/>
                <a:gd name="T38" fmla="*/ 9 w 174"/>
                <a:gd name="T39" fmla="*/ 75 h 351"/>
                <a:gd name="T40" fmla="*/ 9 w 174"/>
                <a:gd name="T41" fmla="*/ 73 h 351"/>
                <a:gd name="T42" fmla="*/ 10 w 174"/>
                <a:gd name="T43" fmla="*/ 69 h 351"/>
                <a:gd name="T44" fmla="*/ 12 w 174"/>
                <a:gd name="T45" fmla="*/ 67 h 351"/>
                <a:gd name="T46" fmla="*/ 14 w 174"/>
                <a:gd name="T47" fmla="*/ 64 h 351"/>
                <a:gd name="T48" fmla="*/ 14 w 174"/>
                <a:gd name="T49" fmla="*/ 62 h 351"/>
                <a:gd name="T50" fmla="*/ 14 w 174"/>
                <a:gd name="T51" fmla="*/ 61 h 351"/>
                <a:gd name="T52" fmla="*/ 14 w 174"/>
                <a:gd name="T53" fmla="*/ 59 h 351"/>
                <a:gd name="T54" fmla="*/ 11 w 174"/>
                <a:gd name="T55" fmla="*/ 57 h 351"/>
                <a:gd name="T56" fmla="*/ 8 w 174"/>
                <a:gd name="T57" fmla="*/ 56 h 351"/>
                <a:gd name="T58" fmla="*/ 6 w 174"/>
                <a:gd name="T59" fmla="*/ 56 h 351"/>
                <a:gd name="T60" fmla="*/ 5 w 174"/>
                <a:gd name="T61" fmla="*/ 57 h 351"/>
                <a:gd name="T62" fmla="*/ 3 w 174"/>
                <a:gd name="T63" fmla="*/ 58 h 351"/>
                <a:gd name="T64" fmla="*/ 0 w 174"/>
                <a:gd name="T65" fmla="*/ 51 h 351"/>
                <a:gd name="T66" fmla="*/ 4 w 174"/>
                <a:gd name="T67" fmla="*/ 33 h 351"/>
                <a:gd name="T68" fmla="*/ 16 w 174"/>
                <a:gd name="T69" fmla="*/ 18 h 351"/>
                <a:gd name="T70" fmla="*/ 31 w 174"/>
                <a:gd name="T71" fmla="*/ 6 h 351"/>
                <a:gd name="T72" fmla="*/ 39 w 174"/>
                <a:gd name="T73" fmla="*/ 2 h 351"/>
                <a:gd name="T74" fmla="*/ 44 w 174"/>
                <a:gd name="T75" fmla="*/ 0 h 351"/>
                <a:gd name="T76" fmla="*/ 40 w 174"/>
                <a:gd name="T77" fmla="*/ 6 h 351"/>
                <a:gd name="T78" fmla="*/ 36 w 174"/>
                <a:gd name="T79" fmla="*/ 16 h 351"/>
                <a:gd name="T80" fmla="*/ 36 w 174"/>
                <a:gd name="T81" fmla="*/ 24 h 351"/>
                <a:gd name="T82" fmla="*/ 38 w 174"/>
                <a:gd name="T83" fmla="*/ 33 h 351"/>
                <a:gd name="T84" fmla="*/ 41 w 174"/>
                <a:gd name="T85" fmla="*/ 42 h 351"/>
                <a:gd name="T86" fmla="*/ 42 w 174"/>
                <a:gd name="T87" fmla="*/ 49 h 351"/>
                <a:gd name="T88" fmla="*/ 43 w 174"/>
                <a:gd name="T89" fmla="*/ 56 h 351"/>
                <a:gd name="T90" fmla="*/ 42 w 174"/>
                <a:gd name="T91" fmla="*/ 65 h 351"/>
                <a:gd name="T92" fmla="*/ 39 w 174"/>
                <a:gd name="T93" fmla="*/ 76 h 351"/>
                <a:gd name="T94" fmla="*/ 30 w 174"/>
                <a:gd name="T95" fmla="*/ 85 h 35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74" h="351">
                  <a:moveTo>
                    <a:pt x="96" y="351"/>
                  </a:moveTo>
                  <a:lnTo>
                    <a:pt x="93" y="346"/>
                  </a:lnTo>
                  <a:lnTo>
                    <a:pt x="88" y="340"/>
                  </a:lnTo>
                  <a:lnTo>
                    <a:pt x="81" y="336"/>
                  </a:lnTo>
                  <a:lnTo>
                    <a:pt x="70" y="336"/>
                  </a:lnTo>
                  <a:lnTo>
                    <a:pt x="64" y="336"/>
                  </a:lnTo>
                  <a:lnTo>
                    <a:pt x="59" y="334"/>
                  </a:lnTo>
                  <a:lnTo>
                    <a:pt x="55" y="331"/>
                  </a:lnTo>
                  <a:lnTo>
                    <a:pt x="52" y="328"/>
                  </a:lnTo>
                  <a:lnTo>
                    <a:pt x="56" y="322"/>
                  </a:lnTo>
                  <a:lnTo>
                    <a:pt x="62" y="314"/>
                  </a:lnTo>
                  <a:lnTo>
                    <a:pt x="67" y="310"/>
                  </a:lnTo>
                  <a:lnTo>
                    <a:pt x="72" y="307"/>
                  </a:lnTo>
                  <a:lnTo>
                    <a:pt x="84" y="307"/>
                  </a:lnTo>
                  <a:lnTo>
                    <a:pt x="93" y="305"/>
                  </a:lnTo>
                  <a:lnTo>
                    <a:pt x="99" y="301"/>
                  </a:lnTo>
                  <a:lnTo>
                    <a:pt x="105" y="294"/>
                  </a:lnTo>
                  <a:lnTo>
                    <a:pt x="107" y="291"/>
                  </a:lnTo>
                  <a:lnTo>
                    <a:pt x="107" y="287"/>
                  </a:lnTo>
                  <a:lnTo>
                    <a:pt x="108" y="284"/>
                  </a:lnTo>
                  <a:lnTo>
                    <a:pt x="108" y="281"/>
                  </a:lnTo>
                  <a:lnTo>
                    <a:pt x="107" y="278"/>
                  </a:lnTo>
                  <a:lnTo>
                    <a:pt x="105" y="273"/>
                  </a:lnTo>
                  <a:lnTo>
                    <a:pt x="104" y="270"/>
                  </a:lnTo>
                  <a:lnTo>
                    <a:pt x="102" y="267"/>
                  </a:lnTo>
                  <a:lnTo>
                    <a:pt x="95" y="262"/>
                  </a:lnTo>
                  <a:lnTo>
                    <a:pt x="85" y="261"/>
                  </a:lnTo>
                  <a:lnTo>
                    <a:pt x="76" y="262"/>
                  </a:lnTo>
                  <a:lnTo>
                    <a:pt x="69" y="265"/>
                  </a:lnTo>
                  <a:lnTo>
                    <a:pt x="64" y="271"/>
                  </a:lnTo>
                  <a:lnTo>
                    <a:pt x="62" y="276"/>
                  </a:lnTo>
                  <a:lnTo>
                    <a:pt x="62" y="281"/>
                  </a:lnTo>
                  <a:lnTo>
                    <a:pt x="64" y="285"/>
                  </a:lnTo>
                  <a:lnTo>
                    <a:pt x="58" y="291"/>
                  </a:lnTo>
                  <a:lnTo>
                    <a:pt x="50" y="297"/>
                  </a:lnTo>
                  <a:lnTo>
                    <a:pt x="44" y="302"/>
                  </a:lnTo>
                  <a:lnTo>
                    <a:pt x="41" y="305"/>
                  </a:lnTo>
                  <a:lnTo>
                    <a:pt x="40" y="302"/>
                  </a:lnTo>
                  <a:lnTo>
                    <a:pt x="37" y="301"/>
                  </a:lnTo>
                  <a:lnTo>
                    <a:pt x="33" y="297"/>
                  </a:lnTo>
                  <a:lnTo>
                    <a:pt x="30" y="296"/>
                  </a:lnTo>
                  <a:lnTo>
                    <a:pt x="33" y="290"/>
                  </a:lnTo>
                  <a:lnTo>
                    <a:pt x="37" y="282"/>
                  </a:lnTo>
                  <a:lnTo>
                    <a:pt x="38" y="276"/>
                  </a:lnTo>
                  <a:lnTo>
                    <a:pt x="40" y="270"/>
                  </a:lnTo>
                  <a:lnTo>
                    <a:pt x="46" y="265"/>
                  </a:lnTo>
                  <a:lnTo>
                    <a:pt x="50" y="261"/>
                  </a:lnTo>
                  <a:lnTo>
                    <a:pt x="55" y="255"/>
                  </a:lnTo>
                  <a:lnTo>
                    <a:pt x="56" y="249"/>
                  </a:lnTo>
                  <a:lnTo>
                    <a:pt x="56" y="246"/>
                  </a:lnTo>
                  <a:lnTo>
                    <a:pt x="56" y="244"/>
                  </a:lnTo>
                  <a:lnTo>
                    <a:pt x="56" y="241"/>
                  </a:lnTo>
                  <a:lnTo>
                    <a:pt x="56" y="239"/>
                  </a:lnTo>
                  <a:lnTo>
                    <a:pt x="53" y="233"/>
                  </a:lnTo>
                  <a:lnTo>
                    <a:pt x="50" y="229"/>
                  </a:lnTo>
                  <a:lnTo>
                    <a:pt x="44" y="226"/>
                  </a:lnTo>
                  <a:lnTo>
                    <a:pt x="35" y="223"/>
                  </a:lnTo>
                  <a:lnTo>
                    <a:pt x="32" y="223"/>
                  </a:lnTo>
                  <a:lnTo>
                    <a:pt x="27" y="223"/>
                  </a:lnTo>
                  <a:lnTo>
                    <a:pt x="23" y="224"/>
                  </a:lnTo>
                  <a:lnTo>
                    <a:pt x="20" y="226"/>
                  </a:lnTo>
                  <a:lnTo>
                    <a:pt x="17" y="227"/>
                  </a:lnTo>
                  <a:lnTo>
                    <a:pt x="14" y="229"/>
                  </a:lnTo>
                  <a:lnTo>
                    <a:pt x="11" y="232"/>
                  </a:lnTo>
                  <a:lnTo>
                    <a:pt x="9" y="233"/>
                  </a:lnTo>
                  <a:lnTo>
                    <a:pt x="0" y="201"/>
                  </a:lnTo>
                  <a:lnTo>
                    <a:pt x="3" y="166"/>
                  </a:lnTo>
                  <a:lnTo>
                    <a:pt x="15" y="132"/>
                  </a:lnTo>
                  <a:lnTo>
                    <a:pt x="37" y="99"/>
                  </a:lnTo>
                  <a:lnTo>
                    <a:pt x="62" y="70"/>
                  </a:lnTo>
                  <a:lnTo>
                    <a:pt x="91" y="44"/>
                  </a:lnTo>
                  <a:lnTo>
                    <a:pt x="122" y="24"/>
                  </a:lnTo>
                  <a:lnTo>
                    <a:pt x="148" y="10"/>
                  </a:lnTo>
                  <a:lnTo>
                    <a:pt x="156" y="6"/>
                  </a:lnTo>
                  <a:lnTo>
                    <a:pt x="166" y="1"/>
                  </a:lnTo>
                  <a:lnTo>
                    <a:pt x="174" y="0"/>
                  </a:lnTo>
                  <a:lnTo>
                    <a:pt x="169" y="6"/>
                  </a:lnTo>
                  <a:lnTo>
                    <a:pt x="159" y="21"/>
                  </a:lnTo>
                  <a:lnTo>
                    <a:pt x="150" y="41"/>
                  </a:lnTo>
                  <a:lnTo>
                    <a:pt x="142" y="61"/>
                  </a:lnTo>
                  <a:lnTo>
                    <a:pt x="140" y="82"/>
                  </a:lnTo>
                  <a:lnTo>
                    <a:pt x="142" y="96"/>
                  </a:lnTo>
                  <a:lnTo>
                    <a:pt x="146" y="111"/>
                  </a:lnTo>
                  <a:lnTo>
                    <a:pt x="151" y="129"/>
                  </a:lnTo>
                  <a:lnTo>
                    <a:pt x="157" y="149"/>
                  </a:lnTo>
                  <a:lnTo>
                    <a:pt x="162" y="166"/>
                  </a:lnTo>
                  <a:lnTo>
                    <a:pt x="166" y="181"/>
                  </a:lnTo>
                  <a:lnTo>
                    <a:pt x="168" y="195"/>
                  </a:lnTo>
                  <a:lnTo>
                    <a:pt x="169" y="207"/>
                  </a:lnTo>
                  <a:lnTo>
                    <a:pt x="169" y="221"/>
                  </a:lnTo>
                  <a:lnTo>
                    <a:pt x="169" y="239"/>
                  </a:lnTo>
                  <a:lnTo>
                    <a:pt x="166" y="259"/>
                  </a:lnTo>
                  <a:lnTo>
                    <a:pt x="162" y="282"/>
                  </a:lnTo>
                  <a:lnTo>
                    <a:pt x="153" y="304"/>
                  </a:lnTo>
                  <a:lnTo>
                    <a:pt x="140" y="323"/>
                  </a:lnTo>
                  <a:lnTo>
                    <a:pt x="120" y="340"/>
                  </a:lnTo>
                  <a:lnTo>
                    <a:pt x="96" y="351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2" name="Freeform 604"/>
            <p:cNvSpPr>
              <a:spLocks/>
            </p:cNvSpPr>
            <p:nvPr/>
          </p:nvSpPr>
          <p:spPr bwMode="auto">
            <a:xfrm>
              <a:off x="660" y="491"/>
              <a:ext cx="425" cy="299"/>
            </a:xfrm>
            <a:custGeom>
              <a:avLst/>
              <a:gdLst>
                <a:gd name="T0" fmla="*/ 98 w 848"/>
                <a:gd name="T1" fmla="*/ 128 h 597"/>
                <a:gd name="T2" fmla="*/ 87 w 848"/>
                <a:gd name="T3" fmla="*/ 148 h 597"/>
                <a:gd name="T4" fmla="*/ 77 w 848"/>
                <a:gd name="T5" fmla="*/ 131 h 597"/>
                <a:gd name="T6" fmla="*/ 65 w 848"/>
                <a:gd name="T7" fmla="*/ 117 h 597"/>
                <a:gd name="T8" fmla="*/ 61 w 848"/>
                <a:gd name="T9" fmla="*/ 86 h 597"/>
                <a:gd name="T10" fmla="*/ 69 w 848"/>
                <a:gd name="T11" fmla="*/ 71 h 597"/>
                <a:gd name="T12" fmla="*/ 77 w 848"/>
                <a:gd name="T13" fmla="*/ 56 h 597"/>
                <a:gd name="T14" fmla="*/ 72 w 848"/>
                <a:gd name="T15" fmla="*/ 59 h 597"/>
                <a:gd name="T16" fmla="*/ 66 w 848"/>
                <a:gd name="T17" fmla="*/ 72 h 597"/>
                <a:gd name="T18" fmla="*/ 44 w 848"/>
                <a:gd name="T19" fmla="*/ 90 h 597"/>
                <a:gd name="T20" fmla="*/ 27 w 848"/>
                <a:gd name="T21" fmla="*/ 91 h 597"/>
                <a:gd name="T22" fmla="*/ 16 w 848"/>
                <a:gd name="T23" fmla="*/ 87 h 597"/>
                <a:gd name="T24" fmla="*/ 0 w 848"/>
                <a:gd name="T25" fmla="*/ 80 h 597"/>
                <a:gd name="T26" fmla="*/ 14 w 848"/>
                <a:gd name="T27" fmla="*/ 75 h 597"/>
                <a:gd name="T28" fmla="*/ 25 w 848"/>
                <a:gd name="T29" fmla="*/ 61 h 597"/>
                <a:gd name="T30" fmla="*/ 48 w 848"/>
                <a:gd name="T31" fmla="*/ 46 h 597"/>
                <a:gd name="T32" fmla="*/ 62 w 848"/>
                <a:gd name="T33" fmla="*/ 47 h 597"/>
                <a:gd name="T34" fmla="*/ 65 w 848"/>
                <a:gd name="T35" fmla="*/ 48 h 597"/>
                <a:gd name="T36" fmla="*/ 62 w 848"/>
                <a:gd name="T37" fmla="*/ 56 h 597"/>
                <a:gd name="T38" fmla="*/ 64 w 848"/>
                <a:gd name="T39" fmla="*/ 57 h 597"/>
                <a:gd name="T40" fmla="*/ 72 w 848"/>
                <a:gd name="T41" fmla="*/ 56 h 597"/>
                <a:gd name="T42" fmla="*/ 71 w 848"/>
                <a:gd name="T43" fmla="*/ 46 h 597"/>
                <a:gd name="T44" fmla="*/ 73 w 848"/>
                <a:gd name="T45" fmla="*/ 46 h 597"/>
                <a:gd name="T46" fmla="*/ 77 w 848"/>
                <a:gd name="T47" fmla="*/ 52 h 597"/>
                <a:gd name="T48" fmla="*/ 87 w 848"/>
                <a:gd name="T49" fmla="*/ 53 h 597"/>
                <a:gd name="T50" fmla="*/ 94 w 848"/>
                <a:gd name="T51" fmla="*/ 47 h 597"/>
                <a:gd name="T52" fmla="*/ 103 w 848"/>
                <a:gd name="T53" fmla="*/ 45 h 597"/>
                <a:gd name="T54" fmla="*/ 114 w 848"/>
                <a:gd name="T55" fmla="*/ 32 h 597"/>
                <a:gd name="T56" fmla="*/ 139 w 848"/>
                <a:gd name="T57" fmla="*/ 3 h 597"/>
                <a:gd name="T58" fmla="*/ 159 w 848"/>
                <a:gd name="T59" fmla="*/ 0 h 597"/>
                <a:gd name="T60" fmla="*/ 175 w 848"/>
                <a:gd name="T61" fmla="*/ 3 h 597"/>
                <a:gd name="T62" fmla="*/ 192 w 848"/>
                <a:gd name="T63" fmla="*/ 10 h 597"/>
                <a:gd name="T64" fmla="*/ 209 w 848"/>
                <a:gd name="T65" fmla="*/ 11 h 597"/>
                <a:gd name="T66" fmla="*/ 207 w 848"/>
                <a:gd name="T67" fmla="*/ 19 h 597"/>
                <a:gd name="T68" fmla="*/ 184 w 848"/>
                <a:gd name="T69" fmla="*/ 47 h 597"/>
                <a:gd name="T70" fmla="*/ 163 w 848"/>
                <a:gd name="T71" fmla="*/ 56 h 597"/>
                <a:gd name="T72" fmla="*/ 141 w 848"/>
                <a:gd name="T73" fmla="*/ 62 h 597"/>
                <a:gd name="T74" fmla="*/ 121 w 848"/>
                <a:gd name="T75" fmla="*/ 57 h 597"/>
                <a:gd name="T76" fmla="*/ 110 w 848"/>
                <a:gd name="T77" fmla="*/ 51 h 597"/>
                <a:gd name="T78" fmla="*/ 103 w 848"/>
                <a:gd name="T79" fmla="*/ 49 h 597"/>
                <a:gd name="T80" fmla="*/ 94 w 848"/>
                <a:gd name="T81" fmla="*/ 51 h 597"/>
                <a:gd name="T82" fmla="*/ 95 w 848"/>
                <a:gd name="T83" fmla="*/ 55 h 597"/>
                <a:gd name="T84" fmla="*/ 104 w 848"/>
                <a:gd name="T85" fmla="*/ 54 h 597"/>
                <a:gd name="T86" fmla="*/ 115 w 848"/>
                <a:gd name="T87" fmla="*/ 53 h 597"/>
                <a:gd name="T88" fmla="*/ 136 w 848"/>
                <a:gd name="T89" fmla="*/ 61 h 597"/>
                <a:gd name="T90" fmla="*/ 154 w 848"/>
                <a:gd name="T91" fmla="*/ 83 h 597"/>
                <a:gd name="T92" fmla="*/ 160 w 848"/>
                <a:gd name="T93" fmla="*/ 109 h 597"/>
                <a:gd name="T94" fmla="*/ 149 w 848"/>
                <a:gd name="T95" fmla="*/ 109 h 597"/>
                <a:gd name="T96" fmla="*/ 124 w 848"/>
                <a:gd name="T97" fmla="*/ 102 h 597"/>
                <a:gd name="T98" fmla="*/ 109 w 848"/>
                <a:gd name="T99" fmla="*/ 97 h 597"/>
                <a:gd name="T100" fmla="*/ 96 w 848"/>
                <a:gd name="T101" fmla="*/ 78 h 597"/>
                <a:gd name="T102" fmla="*/ 92 w 848"/>
                <a:gd name="T103" fmla="*/ 60 h 597"/>
                <a:gd name="T104" fmla="*/ 83 w 848"/>
                <a:gd name="T105" fmla="*/ 54 h 597"/>
                <a:gd name="T106" fmla="*/ 79 w 848"/>
                <a:gd name="T107" fmla="*/ 56 h 597"/>
                <a:gd name="T108" fmla="*/ 83 w 848"/>
                <a:gd name="T109" fmla="*/ 64 h 597"/>
                <a:gd name="T110" fmla="*/ 99 w 848"/>
                <a:gd name="T111" fmla="*/ 83 h 59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848" h="597">
                  <a:moveTo>
                    <a:pt x="404" y="353"/>
                  </a:moveTo>
                  <a:lnTo>
                    <a:pt x="413" y="396"/>
                  </a:lnTo>
                  <a:lnTo>
                    <a:pt x="413" y="439"/>
                  </a:lnTo>
                  <a:lnTo>
                    <a:pt x="406" y="478"/>
                  </a:lnTo>
                  <a:lnTo>
                    <a:pt x="392" y="509"/>
                  </a:lnTo>
                  <a:lnTo>
                    <a:pt x="377" y="532"/>
                  </a:lnTo>
                  <a:lnTo>
                    <a:pt x="364" y="553"/>
                  </a:lnTo>
                  <a:lnTo>
                    <a:pt x="355" y="573"/>
                  </a:lnTo>
                  <a:lnTo>
                    <a:pt x="348" y="597"/>
                  </a:lnTo>
                  <a:lnTo>
                    <a:pt x="346" y="590"/>
                  </a:lnTo>
                  <a:lnTo>
                    <a:pt x="342" y="578"/>
                  </a:lnTo>
                  <a:lnTo>
                    <a:pt x="335" y="564"/>
                  </a:lnTo>
                  <a:lnTo>
                    <a:pt x="328" y="550"/>
                  </a:lnTo>
                  <a:lnTo>
                    <a:pt x="319" y="535"/>
                  </a:lnTo>
                  <a:lnTo>
                    <a:pt x="308" y="521"/>
                  </a:lnTo>
                  <a:lnTo>
                    <a:pt x="297" y="507"/>
                  </a:lnTo>
                  <a:lnTo>
                    <a:pt x="287" y="498"/>
                  </a:lnTo>
                  <a:lnTo>
                    <a:pt x="274" y="489"/>
                  </a:lnTo>
                  <a:lnTo>
                    <a:pt x="265" y="478"/>
                  </a:lnTo>
                  <a:lnTo>
                    <a:pt x="258" y="468"/>
                  </a:lnTo>
                  <a:lnTo>
                    <a:pt x="252" y="457"/>
                  </a:lnTo>
                  <a:lnTo>
                    <a:pt x="239" y="423"/>
                  </a:lnTo>
                  <a:lnTo>
                    <a:pt x="236" y="391"/>
                  </a:lnTo>
                  <a:lnTo>
                    <a:pt x="238" y="362"/>
                  </a:lnTo>
                  <a:lnTo>
                    <a:pt x="241" y="341"/>
                  </a:lnTo>
                  <a:lnTo>
                    <a:pt x="245" y="330"/>
                  </a:lnTo>
                  <a:lnTo>
                    <a:pt x="252" y="318"/>
                  </a:lnTo>
                  <a:lnTo>
                    <a:pt x="258" y="306"/>
                  </a:lnTo>
                  <a:lnTo>
                    <a:pt x="267" y="295"/>
                  </a:lnTo>
                  <a:lnTo>
                    <a:pt x="276" y="283"/>
                  </a:lnTo>
                  <a:lnTo>
                    <a:pt x="285" y="269"/>
                  </a:lnTo>
                  <a:lnTo>
                    <a:pt x="293" y="255"/>
                  </a:lnTo>
                  <a:lnTo>
                    <a:pt x="300" y="241"/>
                  </a:lnTo>
                  <a:lnTo>
                    <a:pt x="303" y="232"/>
                  </a:lnTo>
                  <a:lnTo>
                    <a:pt x="305" y="222"/>
                  </a:lnTo>
                  <a:lnTo>
                    <a:pt x="303" y="214"/>
                  </a:lnTo>
                  <a:lnTo>
                    <a:pt x="300" y="212"/>
                  </a:lnTo>
                  <a:lnTo>
                    <a:pt x="293" y="217"/>
                  </a:lnTo>
                  <a:lnTo>
                    <a:pt x="288" y="225"/>
                  </a:lnTo>
                  <a:lnTo>
                    <a:pt x="285" y="234"/>
                  </a:lnTo>
                  <a:lnTo>
                    <a:pt x="282" y="241"/>
                  </a:lnTo>
                  <a:lnTo>
                    <a:pt x="279" y="254"/>
                  </a:lnTo>
                  <a:lnTo>
                    <a:pt x="274" y="266"/>
                  </a:lnTo>
                  <a:lnTo>
                    <a:pt x="268" y="277"/>
                  </a:lnTo>
                  <a:lnTo>
                    <a:pt x="262" y="287"/>
                  </a:lnTo>
                  <a:lnTo>
                    <a:pt x="248" y="307"/>
                  </a:lnTo>
                  <a:lnTo>
                    <a:pt x="232" y="324"/>
                  </a:lnTo>
                  <a:lnTo>
                    <a:pt x="213" y="339"/>
                  </a:lnTo>
                  <a:lnTo>
                    <a:pt x="195" y="350"/>
                  </a:lnTo>
                  <a:lnTo>
                    <a:pt x="175" y="358"/>
                  </a:lnTo>
                  <a:lnTo>
                    <a:pt x="155" y="364"/>
                  </a:lnTo>
                  <a:lnTo>
                    <a:pt x="137" y="367"/>
                  </a:lnTo>
                  <a:lnTo>
                    <a:pt x="119" y="367"/>
                  </a:lnTo>
                  <a:lnTo>
                    <a:pt x="113" y="365"/>
                  </a:lnTo>
                  <a:lnTo>
                    <a:pt x="107" y="364"/>
                  </a:lnTo>
                  <a:lnTo>
                    <a:pt x="100" y="364"/>
                  </a:lnTo>
                  <a:lnTo>
                    <a:pt x="96" y="362"/>
                  </a:lnTo>
                  <a:lnTo>
                    <a:pt x="85" y="358"/>
                  </a:lnTo>
                  <a:lnTo>
                    <a:pt x="74" y="353"/>
                  </a:lnTo>
                  <a:lnTo>
                    <a:pt x="64" y="348"/>
                  </a:lnTo>
                  <a:lnTo>
                    <a:pt x="53" y="342"/>
                  </a:lnTo>
                  <a:lnTo>
                    <a:pt x="42" y="338"/>
                  </a:lnTo>
                  <a:lnTo>
                    <a:pt x="29" y="332"/>
                  </a:lnTo>
                  <a:lnTo>
                    <a:pt x="15" y="326"/>
                  </a:lnTo>
                  <a:lnTo>
                    <a:pt x="0" y="319"/>
                  </a:lnTo>
                  <a:lnTo>
                    <a:pt x="9" y="316"/>
                  </a:lnTo>
                  <a:lnTo>
                    <a:pt x="18" y="313"/>
                  </a:lnTo>
                  <a:lnTo>
                    <a:pt x="30" y="310"/>
                  </a:lnTo>
                  <a:lnTo>
                    <a:pt x="42" y="306"/>
                  </a:lnTo>
                  <a:lnTo>
                    <a:pt x="53" y="300"/>
                  </a:lnTo>
                  <a:lnTo>
                    <a:pt x="64" y="293"/>
                  </a:lnTo>
                  <a:lnTo>
                    <a:pt x="73" y="284"/>
                  </a:lnTo>
                  <a:lnTo>
                    <a:pt x="79" y="275"/>
                  </a:lnTo>
                  <a:lnTo>
                    <a:pt x="88" y="260"/>
                  </a:lnTo>
                  <a:lnTo>
                    <a:pt x="99" y="243"/>
                  </a:lnTo>
                  <a:lnTo>
                    <a:pt x="114" y="226"/>
                  </a:lnTo>
                  <a:lnTo>
                    <a:pt x="131" y="209"/>
                  </a:lnTo>
                  <a:lnTo>
                    <a:pt x="149" y="197"/>
                  </a:lnTo>
                  <a:lnTo>
                    <a:pt x="169" y="188"/>
                  </a:lnTo>
                  <a:lnTo>
                    <a:pt x="192" y="183"/>
                  </a:lnTo>
                  <a:lnTo>
                    <a:pt x="213" y="187"/>
                  </a:lnTo>
                  <a:lnTo>
                    <a:pt x="223" y="191"/>
                  </a:lnTo>
                  <a:lnTo>
                    <a:pt x="233" y="191"/>
                  </a:lnTo>
                  <a:lnTo>
                    <a:pt x="242" y="190"/>
                  </a:lnTo>
                  <a:lnTo>
                    <a:pt x="248" y="185"/>
                  </a:lnTo>
                  <a:lnTo>
                    <a:pt x="253" y="182"/>
                  </a:lnTo>
                  <a:lnTo>
                    <a:pt x="258" y="182"/>
                  </a:lnTo>
                  <a:lnTo>
                    <a:pt x="262" y="182"/>
                  </a:lnTo>
                  <a:lnTo>
                    <a:pt x="267" y="183"/>
                  </a:lnTo>
                  <a:lnTo>
                    <a:pt x="259" y="190"/>
                  </a:lnTo>
                  <a:lnTo>
                    <a:pt x="253" y="199"/>
                  </a:lnTo>
                  <a:lnTo>
                    <a:pt x="247" y="208"/>
                  </a:lnTo>
                  <a:lnTo>
                    <a:pt x="245" y="217"/>
                  </a:lnTo>
                  <a:lnTo>
                    <a:pt x="245" y="219"/>
                  </a:lnTo>
                  <a:lnTo>
                    <a:pt x="247" y="222"/>
                  </a:lnTo>
                  <a:lnTo>
                    <a:pt x="247" y="223"/>
                  </a:lnTo>
                  <a:lnTo>
                    <a:pt x="248" y="225"/>
                  </a:lnTo>
                  <a:lnTo>
                    <a:pt x="250" y="226"/>
                  </a:lnTo>
                  <a:lnTo>
                    <a:pt x="253" y="228"/>
                  </a:lnTo>
                  <a:lnTo>
                    <a:pt x="255" y="228"/>
                  </a:lnTo>
                  <a:lnTo>
                    <a:pt x="256" y="229"/>
                  </a:lnTo>
                  <a:lnTo>
                    <a:pt x="264" y="231"/>
                  </a:lnTo>
                  <a:lnTo>
                    <a:pt x="273" y="229"/>
                  </a:lnTo>
                  <a:lnTo>
                    <a:pt x="279" y="226"/>
                  </a:lnTo>
                  <a:lnTo>
                    <a:pt x="285" y="222"/>
                  </a:lnTo>
                  <a:lnTo>
                    <a:pt x="288" y="212"/>
                  </a:lnTo>
                  <a:lnTo>
                    <a:pt x="290" y="203"/>
                  </a:lnTo>
                  <a:lnTo>
                    <a:pt x="287" y="196"/>
                  </a:lnTo>
                  <a:lnTo>
                    <a:pt x="284" y="188"/>
                  </a:lnTo>
                  <a:lnTo>
                    <a:pt x="281" y="183"/>
                  </a:lnTo>
                  <a:lnTo>
                    <a:pt x="281" y="180"/>
                  </a:lnTo>
                  <a:lnTo>
                    <a:pt x="284" y="179"/>
                  </a:lnTo>
                  <a:lnTo>
                    <a:pt x="287" y="177"/>
                  </a:lnTo>
                  <a:lnTo>
                    <a:pt x="288" y="179"/>
                  </a:lnTo>
                  <a:lnTo>
                    <a:pt x="290" y="182"/>
                  </a:lnTo>
                  <a:lnTo>
                    <a:pt x="291" y="187"/>
                  </a:lnTo>
                  <a:lnTo>
                    <a:pt x="293" y="193"/>
                  </a:lnTo>
                  <a:lnTo>
                    <a:pt x="294" y="199"/>
                  </a:lnTo>
                  <a:lnTo>
                    <a:pt x="300" y="205"/>
                  </a:lnTo>
                  <a:lnTo>
                    <a:pt x="308" y="205"/>
                  </a:lnTo>
                  <a:lnTo>
                    <a:pt x="320" y="199"/>
                  </a:lnTo>
                  <a:lnTo>
                    <a:pt x="325" y="203"/>
                  </a:lnTo>
                  <a:lnTo>
                    <a:pt x="331" y="206"/>
                  </a:lnTo>
                  <a:lnTo>
                    <a:pt x="339" y="209"/>
                  </a:lnTo>
                  <a:lnTo>
                    <a:pt x="346" y="209"/>
                  </a:lnTo>
                  <a:lnTo>
                    <a:pt x="352" y="208"/>
                  </a:lnTo>
                  <a:lnTo>
                    <a:pt x="360" y="205"/>
                  </a:lnTo>
                  <a:lnTo>
                    <a:pt x="366" y="197"/>
                  </a:lnTo>
                  <a:lnTo>
                    <a:pt x="371" y="188"/>
                  </a:lnTo>
                  <a:lnTo>
                    <a:pt x="375" y="187"/>
                  </a:lnTo>
                  <a:lnTo>
                    <a:pt x="381" y="183"/>
                  </a:lnTo>
                  <a:lnTo>
                    <a:pt x="387" y="182"/>
                  </a:lnTo>
                  <a:lnTo>
                    <a:pt x="393" y="180"/>
                  </a:lnTo>
                  <a:lnTo>
                    <a:pt x="401" y="179"/>
                  </a:lnTo>
                  <a:lnTo>
                    <a:pt x="409" y="177"/>
                  </a:lnTo>
                  <a:lnTo>
                    <a:pt x="415" y="176"/>
                  </a:lnTo>
                  <a:lnTo>
                    <a:pt x="423" y="174"/>
                  </a:lnTo>
                  <a:lnTo>
                    <a:pt x="435" y="167"/>
                  </a:lnTo>
                  <a:lnTo>
                    <a:pt x="445" y="151"/>
                  </a:lnTo>
                  <a:lnTo>
                    <a:pt x="455" y="127"/>
                  </a:lnTo>
                  <a:lnTo>
                    <a:pt x="465" y="96"/>
                  </a:lnTo>
                  <a:lnTo>
                    <a:pt x="482" y="61"/>
                  </a:lnTo>
                  <a:lnTo>
                    <a:pt x="505" y="37"/>
                  </a:lnTo>
                  <a:lnTo>
                    <a:pt x="529" y="20"/>
                  </a:lnTo>
                  <a:lnTo>
                    <a:pt x="555" y="9"/>
                  </a:lnTo>
                  <a:lnTo>
                    <a:pt x="580" y="3"/>
                  </a:lnTo>
                  <a:lnTo>
                    <a:pt x="601" y="0"/>
                  </a:lnTo>
                  <a:lnTo>
                    <a:pt x="618" y="0"/>
                  </a:lnTo>
                  <a:lnTo>
                    <a:pt x="627" y="0"/>
                  </a:lnTo>
                  <a:lnTo>
                    <a:pt x="635" y="0"/>
                  </a:lnTo>
                  <a:lnTo>
                    <a:pt x="644" y="2"/>
                  </a:lnTo>
                  <a:lnTo>
                    <a:pt x="656" y="3"/>
                  </a:lnTo>
                  <a:lnTo>
                    <a:pt x="670" y="5"/>
                  </a:lnTo>
                  <a:lnTo>
                    <a:pt x="685" y="9"/>
                  </a:lnTo>
                  <a:lnTo>
                    <a:pt x="699" y="12"/>
                  </a:lnTo>
                  <a:lnTo>
                    <a:pt x="714" y="18"/>
                  </a:lnTo>
                  <a:lnTo>
                    <a:pt x="726" y="25"/>
                  </a:lnTo>
                  <a:lnTo>
                    <a:pt x="738" y="31"/>
                  </a:lnTo>
                  <a:lnTo>
                    <a:pt x="752" y="35"/>
                  </a:lnTo>
                  <a:lnTo>
                    <a:pt x="767" y="38"/>
                  </a:lnTo>
                  <a:lnTo>
                    <a:pt x="781" y="41"/>
                  </a:lnTo>
                  <a:lnTo>
                    <a:pt x="796" y="43"/>
                  </a:lnTo>
                  <a:lnTo>
                    <a:pt x="810" y="43"/>
                  </a:lnTo>
                  <a:lnTo>
                    <a:pt x="822" y="43"/>
                  </a:lnTo>
                  <a:lnTo>
                    <a:pt x="835" y="41"/>
                  </a:lnTo>
                  <a:lnTo>
                    <a:pt x="848" y="41"/>
                  </a:lnTo>
                  <a:lnTo>
                    <a:pt x="848" y="46"/>
                  </a:lnTo>
                  <a:lnTo>
                    <a:pt x="842" y="52"/>
                  </a:lnTo>
                  <a:lnTo>
                    <a:pt x="836" y="58"/>
                  </a:lnTo>
                  <a:lnTo>
                    <a:pt x="824" y="75"/>
                  </a:lnTo>
                  <a:lnTo>
                    <a:pt x="809" y="96"/>
                  </a:lnTo>
                  <a:lnTo>
                    <a:pt x="790" y="121"/>
                  </a:lnTo>
                  <a:lnTo>
                    <a:pt x="772" y="144"/>
                  </a:lnTo>
                  <a:lnTo>
                    <a:pt x="752" y="167"/>
                  </a:lnTo>
                  <a:lnTo>
                    <a:pt x="732" y="187"/>
                  </a:lnTo>
                  <a:lnTo>
                    <a:pt x="713" y="202"/>
                  </a:lnTo>
                  <a:lnTo>
                    <a:pt x="694" y="209"/>
                  </a:lnTo>
                  <a:lnTo>
                    <a:pt x="682" y="212"/>
                  </a:lnTo>
                  <a:lnTo>
                    <a:pt x="668" y="219"/>
                  </a:lnTo>
                  <a:lnTo>
                    <a:pt x="651" y="223"/>
                  </a:lnTo>
                  <a:lnTo>
                    <a:pt x="633" y="229"/>
                  </a:lnTo>
                  <a:lnTo>
                    <a:pt x="613" y="235"/>
                  </a:lnTo>
                  <a:lnTo>
                    <a:pt x="595" y="240"/>
                  </a:lnTo>
                  <a:lnTo>
                    <a:pt x="578" y="243"/>
                  </a:lnTo>
                  <a:lnTo>
                    <a:pt x="563" y="245"/>
                  </a:lnTo>
                  <a:lnTo>
                    <a:pt x="549" y="243"/>
                  </a:lnTo>
                  <a:lnTo>
                    <a:pt x="532" y="240"/>
                  </a:lnTo>
                  <a:lnTo>
                    <a:pt x="514" y="235"/>
                  </a:lnTo>
                  <a:lnTo>
                    <a:pt x="497" y="229"/>
                  </a:lnTo>
                  <a:lnTo>
                    <a:pt x="482" y="225"/>
                  </a:lnTo>
                  <a:lnTo>
                    <a:pt x="468" y="219"/>
                  </a:lnTo>
                  <a:lnTo>
                    <a:pt x="458" y="214"/>
                  </a:lnTo>
                  <a:lnTo>
                    <a:pt x="452" y="211"/>
                  </a:lnTo>
                  <a:lnTo>
                    <a:pt x="445" y="206"/>
                  </a:lnTo>
                  <a:lnTo>
                    <a:pt x="439" y="202"/>
                  </a:lnTo>
                  <a:lnTo>
                    <a:pt x="432" y="197"/>
                  </a:lnTo>
                  <a:lnTo>
                    <a:pt x="426" y="193"/>
                  </a:lnTo>
                  <a:lnTo>
                    <a:pt x="421" y="191"/>
                  </a:lnTo>
                  <a:lnTo>
                    <a:pt x="415" y="191"/>
                  </a:lnTo>
                  <a:lnTo>
                    <a:pt x="409" y="193"/>
                  </a:lnTo>
                  <a:lnTo>
                    <a:pt x="401" y="193"/>
                  </a:lnTo>
                  <a:lnTo>
                    <a:pt x="392" y="196"/>
                  </a:lnTo>
                  <a:lnTo>
                    <a:pt x="386" y="197"/>
                  </a:lnTo>
                  <a:lnTo>
                    <a:pt x="380" y="199"/>
                  </a:lnTo>
                  <a:lnTo>
                    <a:pt x="375" y="202"/>
                  </a:lnTo>
                  <a:lnTo>
                    <a:pt x="371" y="206"/>
                  </a:lnTo>
                  <a:lnTo>
                    <a:pt x="369" y="209"/>
                  </a:lnTo>
                  <a:lnTo>
                    <a:pt x="371" y="212"/>
                  </a:lnTo>
                  <a:lnTo>
                    <a:pt x="375" y="216"/>
                  </a:lnTo>
                  <a:lnTo>
                    <a:pt x="378" y="217"/>
                  </a:lnTo>
                  <a:lnTo>
                    <a:pt x="384" y="217"/>
                  </a:lnTo>
                  <a:lnTo>
                    <a:pt x="390" y="217"/>
                  </a:lnTo>
                  <a:lnTo>
                    <a:pt x="398" y="217"/>
                  </a:lnTo>
                  <a:lnTo>
                    <a:pt x="407" y="216"/>
                  </a:lnTo>
                  <a:lnTo>
                    <a:pt x="415" y="216"/>
                  </a:lnTo>
                  <a:lnTo>
                    <a:pt x="424" y="214"/>
                  </a:lnTo>
                  <a:lnTo>
                    <a:pt x="433" y="212"/>
                  </a:lnTo>
                  <a:lnTo>
                    <a:pt x="441" y="211"/>
                  </a:lnTo>
                  <a:lnTo>
                    <a:pt x="450" y="211"/>
                  </a:lnTo>
                  <a:lnTo>
                    <a:pt x="459" y="212"/>
                  </a:lnTo>
                  <a:lnTo>
                    <a:pt x="470" y="214"/>
                  </a:lnTo>
                  <a:lnTo>
                    <a:pt x="484" y="217"/>
                  </a:lnTo>
                  <a:lnTo>
                    <a:pt x="499" y="223"/>
                  </a:lnTo>
                  <a:lnTo>
                    <a:pt x="519" y="231"/>
                  </a:lnTo>
                  <a:lnTo>
                    <a:pt x="542" y="241"/>
                  </a:lnTo>
                  <a:lnTo>
                    <a:pt x="560" y="252"/>
                  </a:lnTo>
                  <a:lnTo>
                    <a:pt x="577" y="267"/>
                  </a:lnTo>
                  <a:lnTo>
                    <a:pt x="590" y="286"/>
                  </a:lnTo>
                  <a:lnTo>
                    <a:pt x="604" y="306"/>
                  </a:lnTo>
                  <a:lnTo>
                    <a:pt x="615" y="329"/>
                  </a:lnTo>
                  <a:lnTo>
                    <a:pt x="624" y="353"/>
                  </a:lnTo>
                  <a:lnTo>
                    <a:pt x="630" y="377"/>
                  </a:lnTo>
                  <a:lnTo>
                    <a:pt x="635" y="402"/>
                  </a:lnTo>
                  <a:lnTo>
                    <a:pt x="636" y="419"/>
                  </a:lnTo>
                  <a:lnTo>
                    <a:pt x="638" y="436"/>
                  </a:lnTo>
                  <a:lnTo>
                    <a:pt x="638" y="451"/>
                  </a:lnTo>
                  <a:lnTo>
                    <a:pt x="636" y="466"/>
                  </a:lnTo>
                  <a:lnTo>
                    <a:pt x="626" y="454"/>
                  </a:lnTo>
                  <a:lnTo>
                    <a:pt x="612" y="445"/>
                  </a:lnTo>
                  <a:lnTo>
                    <a:pt x="593" y="434"/>
                  </a:lnTo>
                  <a:lnTo>
                    <a:pt x="574" y="426"/>
                  </a:lnTo>
                  <a:lnTo>
                    <a:pt x="552" y="420"/>
                  </a:lnTo>
                  <a:lnTo>
                    <a:pt x="531" y="414"/>
                  </a:lnTo>
                  <a:lnTo>
                    <a:pt x="511" y="410"/>
                  </a:lnTo>
                  <a:lnTo>
                    <a:pt x="494" y="406"/>
                  </a:lnTo>
                  <a:lnTo>
                    <a:pt x="484" y="405"/>
                  </a:lnTo>
                  <a:lnTo>
                    <a:pt x="470" y="402"/>
                  </a:lnTo>
                  <a:lnTo>
                    <a:pt x="458" y="399"/>
                  </a:lnTo>
                  <a:lnTo>
                    <a:pt x="444" y="394"/>
                  </a:lnTo>
                  <a:lnTo>
                    <a:pt x="432" y="387"/>
                  </a:lnTo>
                  <a:lnTo>
                    <a:pt x="419" y="377"/>
                  </a:lnTo>
                  <a:lnTo>
                    <a:pt x="410" y="365"/>
                  </a:lnTo>
                  <a:lnTo>
                    <a:pt x="403" y="350"/>
                  </a:lnTo>
                  <a:lnTo>
                    <a:pt x="393" y="327"/>
                  </a:lnTo>
                  <a:lnTo>
                    <a:pt x="383" y="310"/>
                  </a:lnTo>
                  <a:lnTo>
                    <a:pt x="377" y="290"/>
                  </a:lnTo>
                  <a:lnTo>
                    <a:pt x="377" y="263"/>
                  </a:lnTo>
                  <a:lnTo>
                    <a:pt x="377" y="255"/>
                  </a:lnTo>
                  <a:lnTo>
                    <a:pt x="372" y="248"/>
                  </a:lnTo>
                  <a:lnTo>
                    <a:pt x="368" y="240"/>
                  </a:lnTo>
                  <a:lnTo>
                    <a:pt x="360" y="234"/>
                  </a:lnTo>
                  <a:lnTo>
                    <a:pt x="352" y="228"/>
                  </a:lnTo>
                  <a:lnTo>
                    <a:pt x="345" y="223"/>
                  </a:lnTo>
                  <a:lnTo>
                    <a:pt x="339" y="219"/>
                  </a:lnTo>
                  <a:lnTo>
                    <a:pt x="332" y="216"/>
                  </a:lnTo>
                  <a:lnTo>
                    <a:pt x="325" y="212"/>
                  </a:lnTo>
                  <a:lnTo>
                    <a:pt x="319" y="211"/>
                  </a:lnTo>
                  <a:lnTo>
                    <a:pt x="314" y="211"/>
                  </a:lnTo>
                  <a:lnTo>
                    <a:pt x="313" y="216"/>
                  </a:lnTo>
                  <a:lnTo>
                    <a:pt x="314" y="222"/>
                  </a:lnTo>
                  <a:lnTo>
                    <a:pt x="314" y="228"/>
                  </a:lnTo>
                  <a:lnTo>
                    <a:pt x="316" y="235"/>
                  </a:lnTo>
                  <a:lnTo>
                    <a:pt x="319" y="241"/>
                  </a:lnTo>
                  <a:lnTo>
                    <a:pt x="323" y="246"/>
                  </a:lnTo>
                  <a:lnTo>
                    <a:pt x="332" y="254"/>
                  </a:lnTo>
                  <a:lnTo>
                    <a:pt x="343" y="264"/>
                  </a:lnTo>
                  <a:lnTo>
                    <a:pt x="357" y="277"/>
                  </a:lnTo>
                  <a:lnTo>
                    <a:pt x="371" y="292"/>
                  </a:lnTo>
                  <a:lnTo>
                    <a:pt x="384" y="310"/>
                  </a:lnTo>
                  <a:lnTo>
                    <a:pt x="395" y="330"/>
                  </a:lnTo>
                  <a:lnTo>
                    <a:pt x="404" y="353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3" name="Freeform 605"/>
            <p:cNvSpPr>
              <a:spLocks/>
            </p:cNvSpPr>
            <p:nvPr/>
          </p:nvSpPr>
          <p:spPr bwMode="auto">
            <a:xfrm>
              <a:off x="667" y="447"/>
              <a:ext cx="128" cy="130"/>
            </a:xfrm>
            <a:custGeom>
              <a:avLst/>
              <a:gdLst>
                <a:gd name="T0" fmla="*/ 49 w 255"/>
                <a:gd name="T1" fmla="*/ 63 h 259"/>
                <a:gd name="T2" fmla="*/ 51 w 255"/>
                <a:gd name="T3" fmla="*/ 59 h 259"/>
                <a:gd name="T4" fmla="*/ 55 w 255"/>
                <a:gd name="T5" fmla="*/ 58 h 259"/>
                <a:gd name="T6" fmla="*/ 58 w 255"/>
                <a:gd name="T7" fmla="*/ 59 h 259"/>
                <a:gd name="T8" fmla="*/ 58 w 255"/>
                <a:gd name="T9" fmla="*/ 61 h 259"/>
                <a:gd name="T10" fmla="*/ 60 w 255"/>
                <a:gd name="T11" fmla="*/ 61 h 259"/>
                <a:gd name="T12" fmla="*/ 63 w 255"/>
                <a:gd name="T13" fmla="*/ 62 h 259"/>
                <a:gd name="T14" fmla="*/ 64 w 255"/>
                <a:gd name="T15" fmla="*/ 61 h 259"/>
                <a:gd name="T16" fmla="*/ 63 w 255"/>
                <a:gd name="T17" fmla="*/ 59 h 259"/>
                <a:gd name="T18" fmla="*/ 61 w 255"/>
                <a:gd name="T19" fmla="*/ 58 h 259"/>
                <a:gd name="T20" fmla="*/ 59 w 255"/>
                <a:gd name="T21" fmla="*/ 57 h 259"/>
                <a:gd name="T22" fmla="*/ 56 w 255"/>
                <a:gd name="T23" fmla="*/ 57 h 259"/>
                <a:gd name="T24" fmla="*/ 54 w 255"/>
                <a:gd name="T25" fmla="*/ 55 h 259"/>
                <a:gd name="T26" fmla="*/ 53 w 255"/>
                <a:gd name="T27" fmla="*/ 52 h 259"/>
                <a:gd name="T28" fmla="*/ 53 w 255"/>
                <a:gd name="T29" fmla="*/ 50 h 259"/>
                <a:gd name="T30" fmla="*/ 54 w 255"/>
                <a:gd name="T31" fmla="*/ 49 h 259"/>
                <a:gd name="T32" fmla="*/ 55 w 255"/>
                <a:gd name="T33" fmla="*/ 47 h 259"/>
                <a:gd name="T34" fmla="*/ 58 w 255"/>
                <a:gd name="T35" fmla="*/ 46 h 259"/>
                <a:gd name="T36" fmla="*/ 61 w 255"/>
                <a:gd name="T37" fmla="*/ 39 h 259"/>
                <a:gd name="T38" fmla="*/ 59 w 255"/>
                <a:gd name="T39" fmla="*/ 27 h 259"/>
                <a:gd name="T40" fmla="*/ 51 w 255"/>
                <a:gd name="T41" fmla="*/ 17 h 259"/>
                <a:gd name="T42" fmla="*/ 36 w 255"/>
                <a:gd name="T43" fmla="*/ 9 h 259"/>
                <a:gd name="T44" fmla="*/ 23 w 255"/>
                <a:gd name="T45" fmla="*/ 7 h 259"/>
                <a:gd name="T46" fmla="*/ 15 w 255"/>
                <a:gd name="T47" fmla="*/ 5 h 259"/>
                <a:gd name="T48" fmla="*/ 8 w 255"/>
                <a:gd name="T49" fmla="*/ 3 h 259"/>
                <a:gd name="T50" fmla="*/ 2 w 255"/>
                <a:gd name="T51" fmla="*/ 1 h 259"/>
                <a:gd name="T52" fmla="*/ 3 w 255"/>
                <a:gd name="T53" fmla="*/ 3 h 259"/>
                <a:gd name="T54" fmla="*/ 7 w 255"/>
                <a:gd name="T55" fmla="*/ 11 h 259"/>
                <a:gd name="T56" fmla="*/ 10 w 255"/>
                <a:gd name="T57" fmla="*/ 20 h 259"/>
                <a:gd name="T58" fmla="*/ 12 w 255"/>
                <a:gd name="T59" fmla="*/ 29 h 259"/>
                <a:gd name="T60" fmla="*/ 14 w 255"/>
                <a:gd name="T61" fmla="*/ 37 h 259"/>
                <a:gd name="T62" fmla="*/ 18 w 255"/>
                <a:gd name="T63" fmla="*/ 46 h 259"/>
                <a:gd name="T64" fmla="*/ 26 w 255"/>
                <a:gd name="T65" fmla="*/ 57 h 259"/>
                <a:gd name="T66" fmla="*/ 40 w 255"/>
                <a:gd name="T67" fmla="*/ 64 h 2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5" h="259">
                  <a:moveTo>
                    <a:pt x="194" y="259"/>
                  </a:moveTo>
                  <a:lnTo>
                    <a:pt x="194" y="250"/>
                  </a:lnTo>
                  <a:lnTo>
                    <a:pt x="197" y="241"/>
                  </a:lnTo>
                  <a:lnTo>
                    <a:pt x="203" y="235"/>
                  </a:lnTo>
                  <a:lnTo>
                    <a:pt x="211" y="232"/>
                  </a:lnTo>
                  <a:lnTo>
                    <a:pt x="219" y="232"/>
                  </a:lnTo>
                  <a:lnTo>
                    <a:pt x="225" y="233"/>
                  </a:lnTo>
                  <a:lnTo>
                    <a:pt x="229" y="236"/>
                  </a:lnTo>
                  <a:lnTo>
                    <a:pt x="231" y="239"/>
                  </a:lnTo>
                  <a:lnTo>
                    <a:pt x="232" y="241"/>
                  </a:lnTo>
                  <a:lnTo>
                    <a:pt x="235" y="242"/>
                  </a:lnTo>
                  <a:lnTo>
                    <a:pt x="240" y="242"/>
                  </a:lnTo>
                  <a:lnTo>
                    <a:pt x="246" y="244"/>
                  </a:lnTo>
                  <a:lnTo>
                    <a:pt x="252" y="245"/>
                  </a:lnTo>
                  <a:lnTo>
                    <a:pt x="255" y="245"/>
                  </a:lnTo>
                  <a:lnTo>
                    <a:pt x="255" y="244"/>
                  </a:lnTo>
                  <a:lnTo>
                    <a:pt x="254" y="241"/>
                  </a:lnTo>
                  <a:lnTo>
                    <a:pt x="251" y="236"/>
                  </a:lnTo>
                  <a:lnTo>
                    <a:pt x="246" y="232"/>
                  </a:lnTo>
                  <a:lnTo>
                    <a:pt x="242" y="229"/>
                  </a:lnTo>
                  <a:lnTo>
                    <a:pt x="237" y="224"/>
                  </a:lnTo>
                  <a:lnTo>
                    <a:pt x="234" y="227"/>
                  </a:lnTo>
                  <a:lnTo>
                    <a:pt x="228" y="229"/>
                  </a:lnTo>
                  <a:lnTo>
                    <a:pt x="222" y="227"/>
                  </a:lnTo>
                  <a:lnTo>
                    <a:pt x="216" y="224"/>
                  </a:lnTo>
                  <a:lnTo>
                    <a:pt x="213" y="218"/>
                  </a:lnTo>
                  <a:lnTo>
                    <a:pt x="210" y="212"/>
                  </a:lnTo>
                  <a:lnTo>
                    <a:pt x="210" y="206"/>
                  </a:lnTo>
                  <a:lnTo>
                    <a:pt x="210" y="201"/>
                  </a:lnTo>
                  <a:lnTo>
                    <a:pt x="210" y="198"/>
                  </a:lnTo>
                  <a:lnTo>
                    <a:pt x="211" y="195"/>
                  </a:lnTo>
                  <a:lnTo>
                    <a:pt x="214" y="194"/>
                  </a:lnTo>
                  <a:lnTo>
                    <a:pt x="216" y="190"/>
                  </a:lnTo>
                  <a:lnTo>
                    <a:pt x="220" y="186"/>
                  </a:lnTo>
                  <a:lnTo>
                    <a:pt x="226" y="183"/>
                  </a:lnTo>
                  <a:lnTo>
                    <a:pt x="232" y="181"/>
                  </a:lnTo>
                  <a:lnTo>
                    <a:pt x="237" y="181"/>
                  </a:lnTo>
                  <a:lnTo>
                    <a:pt x="243" y="155"/>
                  </a:lnTo>
                  <a:lnTo>
                    <a:pt x="242" y="129"/>
                  </a:lnTo>
                  <a:lnTo>
                    <a:pt x="234" y="106"/>
                  </a:lnTo>
                  <a:lnTo>
                    <a:pt x="222" y="84"/>
                  </a:lnTo>
                  <a:lnTo>
                    <a:pt x="202" y="65"/>
                  </a:lnTo>
                  <a:lnTo>
                    <a:pt x="176" y="48"/>
                  </a:lnTo>
                  <a:lnTo>
                    <a:pt x="142" y="36"/>
                  </a:lnTo>
                  <a:lnTo>
                    <a:pt x="104" y="27"/>
                  </a:lnTo>
                  <a:lnTo>
                    <a:pt x="89" y="25"/>
                  </a:lnTo>
                  <a:lnTo>
                    <a:pt x="74" y="21"/>
                  </a:lnTo>
                  <a:lnTo>
                    <a:pt x="58" y="18"/>
                  </a:lnTo>
                  <a:lnTo>
                    <a:pt x="43" y="13"/>
                  </a:lnTo>
                  <a:lnTo>
                    <a:pt x="29" y="10"/>
                  </a:lnTo>
                  <a:lnTo>
                    <a:pt x="17" y="6"/>
                  </a:lnTo>
                  <a:lnTo>
                    <a:pt x="8" y="3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17" y="27"/>
                  </a:lnTo>
                  <a:lnTo>
                    <a:pt x="25" y="44"/>
                  </a:lnTo>
                  <a:lnTo>
                    <a:pt x="32" y="61"/>
                  </a:lnTo>
                  <a:lnTo>
                    <a:pt x="37" y="79"/>
                  </a:lnTo>
                  <a:lnTo>
                    <a:pt x="42" y="96"/>
                  </a:lnTo>
                  <a:lnTo>
                    <a:pt x="46" y="113"/>
                  </a:lnTo>
                  <a:lnTo>
                    <a:pt x="49" y="128"/>
                  </a:lnTo>
                  <a:lnTo>
                    <a:pt x="54" y="145"/>
                  </a:lnTo>
                  <a:lnTo>
                    <a:pt x="60" y="163"/>
                  </a:lnTo>
                  <a:lnTo>
                    <a:pt x="71" y="184"/>
                  </a:lnTo>
                  <a:lnTo>
                    <a:pt x="86" y="207"/>
                  </a:lnTo>
                  <a:lnTo>
                    <a:pt x="104" y="227"/>
                  </a:lnTo>
                  <a:lnTo>
                    <a:pt x="129" y="244"/>
                  </a:lnTo>
                  <a:lnTo>
                    <a:pt x="158" y="255"/>
                  </a:lnTo>
                  <a:lnTo>
                    <a:pt x="194" y="259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4" name="Freeform 606"/>
            <p:cNvSpPr>
              <a:spLocks/>
            </p:cNvSpPr>
            <p:nvPr/>
          </p:nvSpPr>
          <p:spPr bwMode="auto">
            <a:xfrm>
              <a:off x="805" y="524"/>
              <a:ext cx="13" cy="14"/>
            </a:xfrm>
            <a:custGeom>
              <a:avLst/>
              <a:gdLst>
                <a:gd name="T0" fmla="*/ 0 w 28"/>
                <a:gd name="T1" fmla="*/ 3 h 27"/>
                <a:gd name="T2" fmla="*/ 0 w 28"/>
                <a:gd name="T3" fmla="*/ 2 h 27"/>
                <a:gd name="T4" fmla="*/ 1 w 28"/>
                <a:gd name="T5" fmla="*/ 1 h 27"/>
                <a:gd name="T6" fmla="*/ 2 w 28"/>
                <a:gd name="T7" fmla="*/ 0 h 27"/>
                <a:gd name="T8" fmla="*/ 3 w 28"/>
                <a:gd name="T9" fmla="*/ 0 h 27"/>
                <a:gd name="T10" fmla="*/ 4 w 28"/>
                <a:gd name="T11" fmla="*/ 1 h 27"/>
                <a:gd name="T12" fmla="*/ 5 w 28"/>
                <a:gd name="T13" fmla="*/ 1 h 27"/>
                <a:gd name="T14" fmla="*/ 6 w 28"/>
                <a:gd name="T15" fmla="*/ 3 h 27"/>
                <a:gd name="T16" fmla="*/ 6 w 28"/>
                <a:gd name="T17" fmla="*/ 4 h 27"/>
                <a:gd name="T18" fmla="*/ 6 w 28"/>
                <a:gd name="T19" fmla="*/ 5 h 27"/>
                <a:gd name="T20" fmla="*/ 5 w 28"/>
                <a:gd name="T21" fmla="*/ 6 h 27"/>
                <a:gd name="T22" fmla="*/ 4 w 28"/>
                <a:gd name="T23" fmla="*/ 7 h 27"/>
                <a:gd name="T24" fmla="*/ 3 w 28"/>
                <a:gd name="T25" fmla="*/ 7 h 27"/>
                <a:gd name="T26" fmla="*/ 2 w 28"/>
                <a:gd name="T27" fmla="*/ 7 h 27"/>
                <a:gd name="T28" fmla="*/ 1 w 28"/>
                <a:gd name="T29" fmla="*/ 6 h 27"/>
                <a:gd name="T30" fmla="*/ 0 w 28"/>
                <a:gd name="T31" fmla="*/ 5 h 27"/>
                <a:gd name="T32" fmla="*/ 0 w 28"/>
                <a:gd name="T33" fmla="*/ 3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7">
                  <a:moveTo>
                    <a:pt x="0" y="12"/>
                  </a:moveTo>
                  <a:lnTo>
                    <a:pt x="2" y="6"/>
                  </a:lnTo>
                  <a:lnTo>
                    <a:pt x="5" y="1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0" y="1"/>
                  </a:lnTo>
                  <a:lnTo>
                    <a:pt x="23" y="4"/>
                  </a:lnTo>
                  <a:lnTo>
                    <a:pt x="26" y="9"/>
                  </a:lnTo>
                  <a:lnTo>
                    <a:pt x="28" y="14"/>
                  </a:lnTo>
                  <a:lnTo>
                    <a:pt x="26" y="20"/>
                  </a:lnTo>
                  <a:lnTo>
                    <a:pt x="23" y="23"/>
                  </a:lnTo>
                  <a:lnTo>
                    <a:pt x="20" y="26"/>
                  </a:lnTo>
                  <a:lnTo>
                    <a:pt x="15" y="27"/>
                  </a:lnTo>
                  <a:lnTo>
                    <a:pt x="11" y="26"/>
                  </a:lnTo>
                  <a:lnTo>
                    <a:pt x="6" y="21"/>
                  </a:lnTo>
                  <a:lnTo>
                    <a:pt x="2" y="17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5" name="Freeform 607"/>
            <p:cNvSpPr>
              <a:spLocks/>
            </p:cNvSpPr>
            <p:nvPr/>
          </p:nvSpPr>
          <p:spPr bwMode="auto">
            <a:xfrm>
              <a:off x="832" y="542"/>
              <a:ext cx="14" cy="15"/>
            </a:xfrm>
            <a:custGeom>
              <a:avLst/>
              <a:gdLst>
                <a:gd name="T0" fmla="*/ 1 w 28"/>
                <a:gd name="T1" fmla="*/ 2 h 30"/>
                <a:gd name="T2" fmla="*/ 2 w 28"/>
                <a:gd name="T3" fmla="*/ 1 h 30"/>
                <a:gd name="T4" fmla="*/ 4 w 28"/>
                <a:gd name="T5" fmla="*/ 0 h 30"/>
                <a:gd name="T6" fmla="*/ 5 w 28"/>
                <a:gd name="T7" fmla="*/ 1 h 30"/>
                <a:gd name="T8" fmla="*/ 7 w 28"/>
                <a:gd name="T9" fmla="*/ 2 h 30"/>
                <a:gd name="T10" fmla="*/ 7 w 28"/>
                <a:gd name="T11" fmla="*/ 3 h 30"/>
                <a:gd name="T12" fmla="*/ 7 w 28"/>
                <a:gd name="T13" fmla="*/ 4 h 30"/>
                <a:gd name="T14" fmla="*/ 7 w 28"/>
                <a:gd name="T15" fmla="*/ 6 h 30"/>
                <a:gd name="T16" fmla="*/ 7 w 28"/>
                <a:gd name="T17" fmla="*/ 7 h 30"/>
                <a:gd name="T18" fmla="*/ 6 w 28"/>
                <a:gd name="T19" fmla="*/ 8 h 30"/>
                <a:gd name="T20" fmla="*/ 4 w 28"/>
                <a:gd name="T21" fmla="*/ 8 h 30"/>
                <a:gd name="T22" fmla="*/ 2 w 28"/>
                <a:gd name="T23" fmla="*/ 7 h 30"/>
                <a:gd name="T24" fmla="*/ 1 w 28"/>
                <a:gd name="T25" fmla="*/ 6 h 30"/>
                <a:gd name="T26" fmla="*/ 1 w 28"/>
                <a:gd name="T27" fmla="*/ 5 h 30"/>
                <a:gd name="T28" fmla="*/ 0 w 28"/>
                <a:gd name="T29" fmla="*/ 4 h 30"/>
                <a:gd name="T30" fmla="*/ 0 w 28"/>
                <a:gd name="T31" fmla="*/ 3 h 30"/>
                <a:gd name="T32" fmla="*/ 1 w 28"/>
                <a:gd name="T33" fmla="*/ 2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30">
                  <a:moveTo>
                    <a:pt x="2" y="5"/>
                  </a:moveTo>
                  <a:lnTo>
                    <a:pt x="8" y="2"/>
                  </a:lnTo>
                  <a:lnTo>
                    <a:pt x="14" y="0"/>
                  </a:lnTo>
                  <a:lnTo>
                    <a:pt x="20" y="2"/>
                  </a:lnTo>
                  <a:lnTo>
                    <a:pt x="25" y="5"/>
                  </a:lnTo>
                  <a:lnTo>
                    <a:pt x="28" y="10"/>
                  </a:lnTo>
                  <a:lnTo>
                    <a:pt x="28" y="16"/>
                  </a:lnTo>
                  <a:lnTo>
                    <a:pt x="28" y="22"/>
                  </a:lnTo>
                  <a:lnTo>
                    <a:pt x="26" y="28"/>
                  </a:lnTo>
                  <a:lnTo>
                    <a:pt x="21" y="30"/>
                  </a:lnTo>
                  <a:lnTo>
                    <a:pt x="15" y="30"/>
                  </a:lnTo>
                  <a:lnTo>
                    <a:pt x="8" y="28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6" name="Freeform 608"/>
            <p:cNvSpPr>
              <a:spLocks/>
            </p:cNvSpPr>
            <p:nvPr/>
          </p:nvSpPr>
          <p:spPr bwMode="auto">
            <a:xfrm>
              <a:off x="799" y="560"/>
              <a:ext cx="14" cy="14"/>
            </a:xfrm>
            <a:custGeom>
              <a:avLst/>
              <a:gdLst>
                <a:gd name="T0" fmla="*/ 1 w 28"/>
                <a:gd name="T1" fmla="*/ 1 h 29"/>
                <a:gd name="T2" fmla="*/ 2 w 28"/>
                <a:gd name="T3" fmla="*/ 0 h 29"/>
                <a:gd name="T4" fmla="*/ 4 w 28"/>
                <a:gd name="T5" fmla="*/ 0 h 29"/>
                <a:gd name="T6" fmla="*/ 5 w 28"/>
                <a:gd name="T7" fmla="*/ 0 h 29"/>
                <a:gd name="T8" fmla="*/ 7 w 28"/>
                <a:gd name="T9" fmla="*/ 0 h 29"/>
                <a:gd name="T10" fmla="*/ 7 w 28"/>
                <a:gd name="T11" fmla="*/ 2 h 29"/>
                <a:gd name="T12" fmla="*/ 7 w 28"/>
                <a:gd name="T13" fmla="*/ 3 h 29"/>
                <a:gd name="T14" fmla="*/ 7 w 28"/>
                <a:gd name="T15" fmla="*/ 5 h 29"/>
                <a:gd name="T16" fmla="*/ 6 w 28"/>
                <a:gd name="T17" fmla="*/ 6 h 29"/>
                <a:gd name="T18" fmla="*/ 5 w 28"/>
                <a:gd name="T19" fmla="*/ 6 h 29"/>
                <a:gd name="T20" fmla="*/ 4 w 28"/>
                <a:gd name="T21" fmla="*/ 7 h 29"/>
                <a:gd name="T22" fmla="*/ 2 w 28"/>
                <a:gd name="T23" fmla="*/ 7 h 29"/>
                <a:gd name="T24" fmla="*/ 1 w 28"/>
                <a:gd name="T25" fmla="*/ 6 h 29"/>
                <a:gd name="T26" fmla="*/ 0 w 28"/>
                <a:gd name="T27" fmla="*/ 5 h 29"/>
                <a:gd name="T28" fmla="*/ 0 w 28"/>
                <a:gd name="T29" fmla="*/ 3 h 29"/>
                <a:gd name="T30" fmla="*/ 1 w 28"/>
                <a:gd name="T31" fmla="*/ 2 h 29"/>
                <a:gd name="T32" fmla="*/ 1 w 28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9">
                  <a:moveTo>
                    <a:pt x="4" y="6"/>
                  </a:move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5" y="3"/>
                  </a:lnTo>
                  <a:lnTo>
                    <a:pt x="28" y="9"/>
                  </a:lnTo>
                  <a:lnTo>
                    <a:pt x="28" y="15"/>
                  </a:lnTo>
                  <a:lnTo>
                    <a:pt x="26" y="21"/>
                  </a:lnTo>
                  <a:lnTo>
                    <a:pt x="23" y="24"/>
                  </a:lnTo>
                  <a:lnTo>
                    <a:pt x="20" y="27"/>
                  </a:lnTo>
                  <a:lnTo>
                    <a:pt x="14" y="29"/>
                  </a:lnTo>
                  <a:lnTo>
                    <a:pt x="8" y="29"/>
                  </a:lnTo>
                  <a:lnTo>
                    <a:pt x="4" y="26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7" name="Freeform 609"/>
            <p:cNvSpPr>
              <a:spLocks/>
            </p:cNvSpPr>
            <p:nvPr/>
          </p:nvSpPr>
          <p:spPr bwMode="auto">
            <a:xfrm>
              <a:off x="776" y="542"/>
              <a:ext cx="15" cy="14"/>
            </a:xfrm>
            <a:custGeom>
              <a:avLst/>
              <a:gdLst>
                <a:gd name="T0" fmla="*/ 1 w 29"/>
                <a:gd name="T1" fmla="*/ 1 h 28"/>
                <a:gd name="T2" fmla="*/ 1 w 29"/>
                <a:gd name="T3" fmla="*/ 2 h 28"/>
                <a:gd name="T4" fmla="*/ 0 w 29"/>
                <a:gd name="T5" fmla="*/ 3 h 28"/>
                <a:gd name="T6" fmla="*/ 0 w 29"/>
                <a:gd name="T7" fmla="*/ 5 h 28"/>
                <a:gd name="T8" fmla="*/ 1 w 29"/>
                <a:gd name="T9" fmla="*/ 6 h 28"/>
                <a:gd name="T10" fmla="*/ 2 w 29"/>
                <a:gd name="T11" fmla="*/ 7 h 28"/>
                <a:gd name="T12" fmla="*/ 4 w 29"/>
                <a:gd name="T13" fmla="*/ 7 h 28"/>
                <a:gd name="T14" fmla="*/ 5 w 29"/>
                <a:gd name="T15" fmla="*/ 7 h 28"/>
                <a:gd name="T16" fmla="*/ 6 w 29"/>
                <a:gd name="T17" fmla="*/ 7 h 28"/>
                <a:gd name="T18" fmla="*/ 7 w 29"/>
                <a:gd name="T19" fmla="*/ 6 h 28"/>
                <a:gd name="T20" fmla="*/ 8 w 29"/>
                <a:gd name="T21" fmla="*/ 5 h 28"/>
                <a:gd name="T22" fmla="*/ 8 w 29"/>
                <a:gd name="T23" fmla="*/ 4 h 28"/>
                <a:gd name="T24" fmla="*/ 7 w 29"/>
                <a:gd name="T25" fmla="*/ 2 h 28"/>
                <a:gd name="T26" fmla="*/ 6 w 29"/>
                <a:gd name="T27" fmla="*/ 1 h 28"/>
                <a:gd name="T28" fmla="*/ 4 w 29"/>
                <a:gd name="T29" fmla="*/ 0 h 28"/>
                <a:gd name="T30" fmla="*/ 3 w 29"/>
                <a:gd name="T31" fmla="*/ 0 h 28"/>
                <a:gd name="T32" fmla="*/ 1 w 29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28">
                  <a:moveTo>
                    <a:pt x="4" y="2"/>
                  </a:moveTo>
                  <a:lnTo>
                    <a:pt x="1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3" y="23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8"/>
                  </a:lnTo>
                  <a:lnTo>
                    <a:pt x="24" y="25"/>
                  </a:lnTo>
                  <a:lnTo>
                    <a:pt x="27" y="22"/>
                  </a:lnTo>
                  <a:lnTo>
                    <a:pt x="29" y="17"/>
                  </a:lnTo>
                  <a:lnTo>
                    <a:pt x="29" y="13"/>
                  </a:lnTo>
                  <a:lnTo>
                    <a:pt x="27" y="8"/>
                  </a:lnTo>
                  <a:lnTo>
                    <a:pt x="23" y="4"/>
                  </a:lnTo>
                  <a:lnTo>
                    <a:pt x="16" y="0"/>
                  </a:lnTo>
                  <a:lnTo>
                    <a:pt x="9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8" name="Freeform 610"/>
            <p:cNvSpPr>
              <a:spLocks/>
            </p:cNvSpPr>
            <p:nvPr/>
          </p:nvSpPr>
          <p:spPr bwMode="auto">
            <a:xfrm>
              <a:off x="768" y="569"/>
              <a:ext cx="12" cy="12"/>
            </a:xfrm>
            <a:custGeom>
              <a:avLst/>
              <a:gdLst>
                <a:gd name="T0" fmla="*/ 0 w 24"/>
                <a:gd name="T1" fmla="*/ 5 h 24"/>
                <a:gd name="T2" fmla="*/ 0 w 24"/>
                <a:gd name="T3" fmla="*/ 3 h 24"/>
                <a:gd name="T4" fmla="*/ 0 w 24"/>
                <a:gd name="T5" fmla="*/ 2 h 24"/>
                <a:gd name="T6" fmla="*/ 1 w 24"/>
                <a:gd name="T7" fmla="*/ 1 h 24"/>
                <a:gd name="T8" fmla="*/ 3 w 24"/>
                <a:gd name="T9" fmla="*/ 1 h 24"/>
                <a:gd name="T10" fmla="*/ 4 w 24"/>
                <a:gd name="T11" fmla="*/ 0 h 24"/>
                <a:gd name="T12" fmla="*/ 5 w 24"/>
                <a:gd name="T13" fmla="*/ 1 h 24"/>
                <a:gd name="T14" fmla="*/ 6 w 24"/>
                <a:gd name="T15" fmla="*/ 2 h 24"/>
                <a:gd name="T16" fmla="*/ 6 w 24"/>
                <a:gd name="T17" fmla="*/ 2 h 24"/>
                <a:gd name="T18" fmla="*/ 6 w 24"/>
                <a:gd name="T19" fmla="*/ 3 h 24"/>
                <a:gd name="T20" fmla="*/ 6 w 24"/>
                <a:gd name="T21" fmla="*/ 5 h 24"/>
                <a:gd name="T22" fmla="*/ 5 w 24"/>
                <a:gd name="T23" fmla="*/ 6 h 24"/>
                <a:gd name="T24" fmla="*/ 4 w 24"/>
                <a:gd name="T25" fmla="*/ 6 h 24"/>
                <a:gd name="T26" fmla="*/ 3 w 24"/>
                <a:gd name="T27" fmla="*/ 6 h 24"/>
                <a:gd name="T28" fmla="*/ 2 w 24"/>
                <a:gd name="T29" fmla="*/ 6 h 24"/>
                <a:gd name="T30" fmla="*/ 1 w 24"/>
                <a:gd name="T31" fmla="*/ 5 h 24"/>
                <a:gd name="T32" fmla="*/ 0 w 24"/>
                <a:gd name="T33" fmla="*/ 5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0" y="17"/>
                  </a:moveTo>
                  <a:lnTo>
                    <a:pt x="0" y="11"/>
                  </a:lnTo>
                  <a:lnTo>
                    <a:pt x="0" y="6"/>
                  </a:lnTo>
                  <a:lnTo>
                    <a:pt x="3" y="3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0" y="1"/>
                  </a:lnTo>
                  <a:lnTo>
                    <a:pt x="23" y="5"/>
                  </a:lnTo>
                  <a:lnTo>
                    <a:pt x="24" y="8"/>
                  </a:lnTo>
                  <a:lnTo>
                    <a:pt x="24" y="12"/>
                  </a:lnTo>
                  <a:lnTo>
                    <a:pt x="23" y="18"/>
                  </a:lnTo>
                  <a:lnTo>
                    <a:pt x="18" y="21"/>
                  </a:lnTo>
                  <a:lnTo>
                    <a:pt x="15" y="24"/>
                  </a:lnTo>
                  <a:lnTo>
                    <a:pt x="11" y="24"/>
                  </a:lnTo>
                  <a:lnTo>
                    <a:pt x="6" y="23"/>
                  </a:lnTo>
                  <a:lnTo>
                    <a:pt x="1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9" name="Freeform 611"/>
            <p:cNvSpPr>
              <a:spLocks/>
            </p:cNvSpPr>
            <p:nvPr/>
          </p:nvSpPr>
          <p:spPr bwMode="auto">
            <a:xfrm>
              <a:off x="790" y="589"/>
              <a:ext cx="11" cy="14"/>
            </a:xfrm>
            <a:custGeom>
              <a:avLst/>
              <a:gdLst>
                <a:gd name="T0" fmla="*/ 2 w 22"/>
                <a:gd name="T1" fmla="*/ 7 h 29"/>
                <a:gd name="T2" fmla="*/ 1 w 22"/>
                <a:gd name="T3" fmla="*/ 6 h 29"/>
                <a:gd name="T4" fmla="*/ 1 w 22"/>
                <a:gd name="T5" fmla="*/ 6 h 29"/>
                <a:gd name="T6" fmla="*/ 0 w 22"/>
                <a:gd name="T7" fmla="*/ 5 h 29"/>
                <a:gd name="T8" fmla="*/ 0 w 22"/>
                <a:gd name="T9" fmla="*/ 3 h 29"/>
                <a:gd name="T10" fmla="*/ 1 w 22"/>
                <a:gd name="T11" fmla="*/ 1 h 29"/>
                <a:gd name="T12" fmla="*/ 2 w 22"/>
                <a:gd name="T13" fmla="*/ 0 h 29"/>
                <a:gd name="T14" fmla="*/ 3 w 22"/>
                <a:gd name="T15" fmla="*/ 0 h 29"/>
                <a:gd name="T16" fmla="*/ 4 w 22"/>
                <a:gd name="T17" fmla="*/ 0 h 29"/>
                <a:gd name="T18" fmla="*/ 5 w 22"/>
                <a:gd name="T19" fmla="*/ 0 h 29"/>
                <a:gd name="T20" fmla="*/ 5 w 22"/>
                <a:gd name="T21" fmla="*/ 1 h 29"/>
                <a:gd name="T22" fmla="*/ 6 w 22"/>
                <a:gd name="T23" fmla="*/ 2 h 29"/>
                <a:gd name="T24" fmla="*/ 6 w 22"/>
                <a:gd name="T25" fmla="*/ 3 h 29"/>
                <a:gd name="T26" fmla="*/ 5 w 22"/>
                <a:gd name="T27" fmla="*/ 5 h 29"/>
                <a:gd name="T28" fmla="*/ 5 w 22"/>
                <a:gd name="T29" fmla="*/ 6 h 29"/>
                <a:gd name="T30" fmla="*/ 4 w 22"/>
                <a:gd name="T31" fmla="*/ 6 h 29"/>
                <a:gd name="T32" fmla="*/ 2 w 22"/>
                <a:gd name="T33" fmla="*/ 7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2" h="29">
                  <a:moveTo>
                    <a:pt x="8" y="29"/>
                  </a:moveTo>
                  <a:lnTo>
                    <a:pt x="3" y="27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2" y="7"/>
                  </a:lnTo>
                  <a:lnTo>
                    <a:pt x="6" y="3"/>
                  </a:lnTo>
                  <a:lnTo>
                    <a:pt x="9" y="1"/>
                  </a:lnTo>
                  <a:lnTo>
                    <a:pt x="14" y="0"/>
                  </a:lnTo>
                  <a:lnTo>
                    <a:pt x="17" y="1"/>
                  </a:lnTo>
                  <a:lnTo>
                    <a:pt x="20" y="4"/>
                  </a:lnTo>
                  <a:lnTo>
                    <a:pt x="22" y="10"/>
                  </a:lnTo>
                  <a:lnTo>
                    <a:pt x="22" y="15"/>
                  </a:lnTo>
                  <a:lnTo>
                    <a:pt x="20" y="20"/>
                  </a:lnTo>
                  <a:lnTo>
                    <a:pt x="17" y="24"/>
                  </a:lnTo>
                  <a:lnTo>
                    <a:pt x="14" y="27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" name="Freeform 612"/>
            <p:cNvSpPr>
              <a:spLocks/>
            </p:cNvSpPr>
            <p:nvPr/>
          </p:nvSpPr>
          <p:spPr bwMode="auto">
            <a:xfrm>
              <a:off x="810" y="575"/>
              <a:ext cx="13" cy="16"/>
            </a:xfrm>
            <a:custGeom>
              <a:avLst/>
              <a:gdLst>
                <a:gd name="T0" fmla="*/ 1 w 26"/>
                <a:gd name="T1" fmla="*/ 5 h 32"/>
                <a:gd name="T2" fmla="*/ 1 w 26"/>
                <a:gd name="T3" fmla="*/ 3 h 32"/>
                <a:gd name="T4" fmla="*/ 2 w 26"/>
                <a:gd name="T5" fmla="*/ 2 h 32"/>
                <a:gd name="T6" fmla="*/ 3 w 26"/>
                <a:gd name="T7" fmla="*/ 1 h 32"/>
                <a:gd name="T8" fmla="*/ 4 w 26"/>
                <a:gd name="T9" fmla="*/ 0 h 32"/>
                <a:gd name="T10" fmla="*/ 6 w 26"/>
                <a:gd name="T11" fmla="*/ 1 h 32"/>
                <a:gd name="T12" fmla="*/ 7 w 26"/>
                <a:gd name="T13" fmla="*/ 2 h 32"/>
                <a:gd name="T14" fmla="*/ 7 w 26"/>
                <a:gd name="T15" fmla="*/ 3 h 32"/>
                <a:gd name="T16" fmla="*/ 7 w 26"/>
                <a:gd name="T17" fmla="*/ 5 h 32"/>
                <a:gd name="T18" fmla="*/ 6 w 26"/>
                <a:gd name="T19" fmla="*/ 6 h 32"/>
                <a:gd name="T20" fmla="*/ 5 w 26"/>
                <a:gd name="T21" fmla="*/ 7 h 32"/>
                <a:gd name="T22" fmla="*/ 3 w 26"/>
                <a:gd name="T23" fmla="*/ 8 h 32"/>
                <a:gd name="T24" fmla="*/ 2 w 26"/>
                <a:gd name="T25" fmla="*/ 8 h 32"/>
                <a:gd name="T26" fmla="*/ 1 w 26"/>
                <a:gd name="T27" fmla="*/ 8 h 32"/>
                <a:gd name="T28" fmla="*/ 1 w 26"/>
                <a:gd name="T29" fmla="*/ 7 h 32"/>
                <a:gd name="T30" fmla="*/ 0 w 26"/>
                <a:gd name="T31" fmla="*/ 6 h 32"/>
                <a:gd name="T32" fmla="*/ 1 w 26"/>
                <a:gd name="T33" fmla="*/ 5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32">
                  <a:moveTo>
                    <a:pt x="1" y="17"/>
                  </a:moveTo>
                  <a:lnTo>
                    <a:pt x="3" y="11"/>
                  </a:lnTo>
                  <a:lnTo>
                    <a:pt x="6" y="6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7"/>
                  </a:lnTo>
                  <a:lnTo>
                    <a:pt x="23" y="23"/>
                  </a:lnTo>
                  <a:lnTo>
                    <a:pt x="18" y="28"/>
                  </a:lnTo>
                  <a:lnTo>
                    <a:pt x="12" y="31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1" y="26"/>
                  </a:lnTo>
                  <a:lnTo>
                    <a:pt x="0" y="22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" name="Freeform 613"/>
            <p:cNvSpPr>
              <a:spLocks/>
            </p:cNvSpPr>
            <p:nvPr/>
          </p:nvSpPr>
          <p:spPr bwMode="auto">
            <a:xfrm>
              <a:off x="827" y="579"/>
              <a:ext cx="13" cy="12"/>
            </a:xfrm>
            <a:custGeom>
              <a:avLst/>
              <a:gdLst>
                <a:gd name="T0" fmla="*/ 5 w 26"/>
                <a:gd name="T1" fmla="*/ 1 h 24"/>
                <a:gd name="T2" fmla="*/ 6 w 26"/>
                <a:gd name="T3" fmla="*/ 1 h 24"/>
                <a:gd name="T4" fmla="*/ 7 w 26"/>
                <a:gd name="T5" fmla="*/ 2 h 24"/>
                <a:gd name="T6" fmla="*/ 7 w 26"/>
                <a:gd name="T7" fmla="*/ 3 h 24"/>
                <a:gd name="T8" fmla="*/ 7 w 26"/>
                <a:gd name="T9" fmla="*/ 5 h 24"/>
                <a:gd name="T10" fmla="*/ 6 w 26"/>
                <a:gd name="T11" fmla="*/ 6 h 24"/>
                <a:gd name="T12" fmla="*/ 5 w 26"/>
                <a:gd name="T13" fmla="*/ 6 h 24"/>
                <a:gd name="T14" fmla="*/ 4 w 26"/>
                <a:gd name="T15" fmla="*/ 6 h 24"/>
                <a:gd name="T16" fmla="*/ 2 w 26"/>
                <a:gd name="T17" fmla="*/ 6 h 24"/>
                <a:gd name="T18" fmla="*/ 2 w 26"/>
                <a:gd name="T19" fmla="*/ 6 h 24"/>
                <a:gd name="T20" fmla="*/ 1 w 26"/>
                <a:gd name="T21" fmla="*/ 5 h 24"/>
                <a:gd name="T22" fmla="*/ 0 w 26"/>
                <a:gd name="T23" fmla="*/ 4 h 24"/>
                <a:gd name="T24" fmla="*/ 0 w 26"/>
                <a:gd name="T25" fmla="*/ 3 h 24"/>
                <a:gd name="T26" fmla="*/ 1 w 26"/>
                <a:gd name="T27" fmla="*/ 1 h 24"/>
                <a:gd name="T28" fmla="*/ 2 w 26"/>
                <a:gd name="T29" fmla="*/ 0 h 24"/>
                <a:gd name="T30" fmla="*/ 4 w 26"/>
                <a:gd name="T31" fmla="*/ 0 h 24"/>
                <a:gd name="T32" fmla="*/ 5 w 26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24">
                  <a:moveTo>
                    <a:pt x="20" y="1"/>
                  </a:moveTo>
                  <a:lnTo>
                    <a:pt x="23" y="4"/>
                  </a:lnTo>
                  <a:lnTo>
                    <a:pt x="25" y="7"/>
                  </a:lnTo>
                  <a:lnTo>
                    <a:pt x="26" y="12"/>
                  </a:lnTo>
                  <a:lnTo>
                    <a:pt x="25" y="17"/>
                  </a:lnTo>
                  <a:lnTo>
                    <a:pt x="22" y="21"/>
                  </a:lnTo>
                  <a:lnTo>
                    <a:pt x="17" y="23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4"/>
                  </a:lnTo>
                  <a:lnTo>
                    <a:pt x="8" y="0"/>
                  </a:lnTo>
                  <a:lnTo>
                    <a:pt x="13" y="0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2" name="Freeform 614"/>
            <p:cNvSpPr>
              <a:spLocks/>
            </p:cNvSpPr>
            <p:nvPr/>
          </p:nvSpPr>
          <p:spPr bwMode="auto">
            <a:xfrm>
              <a:off x="680" y="597"/>
              <a:ext cx="109" cy="75"/>
            </a:xfrm>
            <a:custGeom>
              <a:avLst/>
              <a:gdLst>
                <a:gd name="T0" fmla="*/ 54 w 217"/>
                <a:gd name="T1" fmla="*/ 4 h 150"/>
                <a:gd name="T2" fmla="*/ 52 w 217"/>
                <a:gd name="T3" fmla="*/ 3 h 150"/>
                <a:gd name="T4" fmla="*/ 52 w 217"/>
                <a:gd name="T5" fmla="*/ 2 h 150"/>
                <a:gd name="T6" fmla="*/ 49 w 217"/>
                <a:gd name="T7" fmla="*/ 4 h 150"/>
                <a:gd name="T8" fmla="*/ 44 w 217"/>
                <a:gd name="T9" fmla="*/ 3 h 150"/>
                <a:gd name="T10" fmla="*/ 33 w 217"/>
                <a:gd name="T11" fmla="*/ 1 h 150"/>
                <a:gd name="T12" fmla="*/ 24 w 217"/>
                <a:gd name="T13" fmla="*/ 1 h 150"/>
                <a:gd name="T14" fmla="*/ 22 w 217"/>
                <a:gd name="T15" fmla="*/ 2 h 150"/>
                <a:gd name="T16" fmla="*/ 30 w 217"/>
                <a:gd name="T17" fmla="*/ 2 h 150"/>
                <a:gd name="T18" fmla="*/ 39 w 217"/>
                <a:gd name="T19" fmla="*/ 4 h 150"/>
                <a:gd name="T20" fmla="*/ 46 w 217"/>
                <a:gd name="T21" fmla="*/ 7 h 150"/>
                <a:gd name="T22" fmla="*/ 45 w 217"/>
                <a:gd name="T23" fmla="*/ 9 h 150"/>
                <a:gd name="T24" fmla="*/ 41 w 217"/>
                <a:gd name="T25" fmla="*/ 11 h 150"/>
                <a:gd name="T26" fmla="*/ 36 w 217"/>
                <a:gd name="T27" fmla="*/ 12 h 150"/>
                <a:gd name="T28" fmla="*/ 28 w 217"/>
                <a:gd name="T29" fmla="*/ 9 h 150"/>
                <a:gd name="T30" fmla="*/ 19 w 217"/>
                <a:gd name="T31" fmla="*/ 9 h 150"/>
                <a:gd name="T32" fmla="*/ 14 w 217"/>
                <a:gd name="T33" fmla="*/ 10 h 150"/>
                <a:gd name="T34" fmla="*/ 18 w 217"/>
                <a:gd name="T35" fmla="*/ 10 h 150"/>
                <a:gd name="T36" fmla="*/ 22 w 217"/>
                <a:gd name="T37" fmla="*/ 10 h 150"/>
                <a:gd name="T38" fmla="*/ 27 w 217"/>
                <a:gd name="T39" fmla="*/ 12 h 150"/>
                <a:gd name="T40" fmla="*/ 34 w 217"/>
                <a:gd name="T41" fmla="*/ 13 h 150"/>
                <a:gd name="T42" fmla="*/ 34 w 217"/>
                <a:gd name="T43" fmla="*/ 16 h 150"/>
                <a:gd name="T44" fmla="*/ 26 w 217"/>
                <a:gd name="T45" fmla="*/ 18 h 150"/>
                <a:gd name="T46" fmla="*/ 19 w 217"/>
                <a:gd name="T47" fmla="*/ 17 h 150"/>
                <a:gd name="T48" fmla="*/ 12 w 217"/>
                <a:gd name="T49" fmla="*/ 16 h 150"/>
                <a:gd name="T50" fmla="*/ 15 w 217"/>
                <a:gd name="T51" fmla="*/ 18 h 150"/>
                <a:gd name="T52" fmla="*/ 21 w 217"/>
                <a:gd name="T53" fmla="*/ 20 h 150"/>
                <a:gd name="T54" fmla="*/ 14 w 217"/>
                <a:gd name="T55" fmla="*/ 23 h 150"/>
                <a:gd name="T56" fmla="*/ 5 w 217"/>
                <a:gd name="T57" fmla="*/ 25 h 150"/>
                <a:gd name="T58" fmla="*/ 0 w 217"/>
                <a:gd name="T59" fmla="*/ 26 h 150"/>
                <a:gd name="T60" fmla="*/ 3 w 217"/>
                <a:gd name="T61" fmla="*/ 27 h 150"/>
                <a:gd name="T62" fmla="*/ 11 w 217"/>
                <a:gd name="T63" fmla="*/ 26 h 150"/>
                <a:gd name="T64" fmla="*/ 20 w 217"/>
                <a:gd name="T65" fmla="*/ 24 h 150"/>
                <a:gd name="T66" fmla="*/ 23 w 217"/>
                <a:gd name="T67" fmla="*/ 25 h 150"/>
                <a:gd name="T68" fmla="*/ 19 w 217"/>
                <a:gd name="T69" fmla="*/ 36 h 150"/>
                <a:gd name="T70" fmla="*/ 20 w 217"/>
                <a:gd name="T71" fmla="*/ 38 h 150"/>
                <a:gd name="T72" fmla="*/ 25 w 217"/>
                <a:gd name="T73" fmla="*/ 30 h 150"/>
                <a:gd name="T74" fmla="*/ 28 w 217"/>
                <a:gd name="T75" fmla="*/ 22 h 150"/>
                <a:gd name="T76" fmla="*/ 33 w 217"/>
                <a:gd name="T77" fmla="*/ 20 h 150"/>
                <a:gd name="T78" fmla="*/ 38 w 217"/>
                <a:gd name="T79" fmla="*/ 18 h 150"/>
                <a:gd name="T80" fmla="*/ 39 w 217"/>
                <a:gd name="T81" fmla="*/ 25 h 150"/>
                <a:gd name="T82" fmla="*/ 37 w 217"/>
                <a:gd name="T83" fmla="*/ 34 h 150"/>
                <a:gd name="T84" fmla="*/ 38 w 217"/>
                <a:gd name="T85" fmla="*/ 33 h 150"/>
                <a:gd name="T86" fmla="*/ 42 w 217"/>
                <a:gd name="T87" fmla="*/ 20 h 150"/>
                <a:gd name="T88" fmla="*/ 46 w 217"/>
                <a:gd name="T89" fmla="*/ 12 h 150"/>
                <a:gd name="T90" fmla="*/ 50 w 217"/>
                <a:gd name="T91" fmla="*/ 9 h 150"/>
                <a:gd name="T92" fmla="*/ 51 w 217"/>
                <a:gd name="T93" fmla="*/ 11 h 150"/>
                <a:gd name="T94" fmla="*/ 50 w 217"/>
                <a:gd name="T95" fmla="*/ 23 h 150"/>
                <a:gd name="T96" fmla="*/ 53 w 217"/>
                <a:gd name="T97" fmla="*/ 17 h 15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7" h="150">
                  <a:moveTo>
                    <a:pt x="217" y="17"/>
                  </a:moveTo>
                  <a:lnTo>
                    <a:pt x="216" y="16"/>
                  </a:lnTo>
                  <a:lnTo>
                    <a:pt x="214" y="16"/>
                  </a:lnTo>
                  <a:lnTo>
                    <a:pt x="211" y="14"/>
                  </a:lnTo>
                  <a:lnTo>
                    <a:pt x="209" y="13"/>
                  </a:lnTo>
                  <a:lnTo>
                    <a:pt x="208" y="11"/>
                  </a:lnTo>
                  <a:lnTo>
                    <a:pt x="208" y="10"/>
                  </a:lnTo>
                  <a:lnTo>
                    <a:pt x="206" y="7"/>
                  </a:lnTo>
                  <a:lnTo>
                    <a:pt x="206" y="5"/>
                  </a:lnTo>
                  <a:lnTo>
                    <a:pt x="203" y="10"/>
                  </a:lnTo>
                  <a:lnTo>
                    <a:pt x="200" y="14"/>
                  </a:lnTo>
                  <a:lnTo>
                    <a:pt x="196" y="16"/>
                  </a:lnTo>
                  <a:lnTo>
                    <a:pt x="194" y="19"/>
                  </a:lnTo>
                  <a:lnTo>
                    <a:pt x="185" y="16"/>
                  </a:lnTo>
                  <a:lnTo>
                    <a:pt x="174" y="11"/>
                  </a:lnTo>
                  <a:lnTo>
                    <a:pt x="159" y="8"/>
                  </a:lnTo>
                  <a:lnTo>
                    <a:pt x="144" y="5"/>
                  </a:lnTo>
                  <a:lnTo>
                    <a:pt x="129" y="2"/>
                  </a:lnTo>
                  <a:lnTo>
                    <a:pt x="113" y="0"/>
                  </a:lnTo>
                  <a:lnTo>
                    <a:pt x="103" y="0"/>
                  </a:lnTo>
                  <a:lnTo>
                    <a:pt x="93" y="2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7" y="7"/>
                  </a:lnTo>
                  <a:lnTo>
                    <a:pt x="93" y="5"/>
                  </a:lnTo>
                  <a:lnTo>
                    <a:pt x="106" y="5"/>
                  </a:lnTo>
                  <a:lnTo>
                    <a:pt x="118" y="5"/>
                  </a:lnTo>
                  <a:lnTo>
                    <a:pt x="132" y="8"/>
                  </a:lnTo>
                  <a:lnTo>
                    <a:pt x="144" y="11"/>
                  </a:lnTo>
                  <a:lnTo>
                    <a:pt x="156" y="14"/>
                  </a:lnTo>
                  <a:lnTo>
                    <a:pt x="168" y="19"/>
                  </a:lnTo>
                  <a:lnTo>
                    <a:pt x="177" y="22"/>
                  </a:lnTo>
                  <a:lnTo>
                    <a:pt x="184" y="26"/>
                  </a:lnTo>
                  <a:lnTo>
                    <a:pt x="185" y="29"/>
                  </a:lnTo>
                  <a:lnTo>
                    <a:pt x="184" y="31"/>
                  </a:lnTo>
                  <a:lnTo>
                    <a:pt x="180" y="33"/>
                  </a:lnTo>
                  <a:lnTo>
                    <a:pt x="174" y="36"/>
                  </a:lnTo>
                  <a:lnTo>
                    <a:pt x="168" y="39"/>
                  </a:lnTo>
                  <a:lnTo>
                    <a:pt x="162" y="43"/>
                  </a:lnTo>
                  <a:lnTo>
                    <a:pt x="156" y="46"/>
                  </a:lnTo>
                  <a:lnTo>
                    <a:pt x="151" y="49"/>
                  </a:lnTo>
                  <a:lnTo>
                    <a:pt x="144" y="46"/>
                  </a:lnTo>
                  <a:lnTo>
                    <a:pt x="135" y="43"/>
                  </a:lnTo>
                  <a:lnTo>
                    <a:pt x="122" y="39"/>
                  </a:lnTo>
                  <a:lnTo>
                    <a:pt x="110" y="36"/>
                  </a:lnTo>
                  <a:lnTo>
                    <a:pt x="97" y="34"/>
                  </a:lnTo>
                  <a:lnTo>
                    <a:pt x="84" y="33"/>
                  </a:lnTo>
                  <a:lnTo>
                    <a:pt x="74" y="33"/>
                  </a:lnTo>
                  <a:lnTo>
                    <a:pt x="64" y="36"/>
                  </a:lnTo>
                  <a:lnTo>
                    <a:pt x="58" y="39"/>
                  </a:lnTo>
                  <a:lnTo>
                    <a:pt x="55" y="40"/>
                  </a:lnTo>
                  <a:lnTo>
                    <a:pt x="57" y="42"/>
                  </a:lnTo>
                  <a:lnTo>
                    <a:pt x="63" y="42"/>
                  </a:lnTo>
                  <a:lnTo>
                    <a:pt x="69" y="40"/>
                  </a:lnTo>
                  <a:lnTo>
                    <a:pt x="74" y="40"/>
                  </a:lnTo>
                  <a:lnTo>
                    <a:pt x="80" y="40"/>
                  </a:lnTo>
                  <a:lnTo>
                    <a:pt x="87" y="40"/>
                  </a:lnTo>
                  <a:lnTo>
                    <a:pt x="93" y="42"/>
                  </a:lnTo>
                  <a:lnTo>
                    <a:pt x="100" y="43"/>
                  </a:lnTo>
                  <a:lnTo>
                    <a:pt x="107" y="45"/>
                  </a:lnTo>
                  <a:lnTo>
                    <a:pt x="113" y="46"/>
                  </a:lnTo>
                  <a:lnTo>
                    <a:pt x="124" y="49"/>
                  </a:lnTo>
                  <a:lnTo>
                    <a:pt x="133" y="52"/>
                  </a:lnTo>
                  <a:lnTo>
                    <a:pt x="141" y="54"/>
                  </a:lnTo>
                  <a:lnTo>
                    <a:pt x="144" y="55"/>
                  </a:lnTo>
                  <a:lnTo>
                    <a:pt x="136" y="62"/>
                  </a:lnTo>
                  <a:lnTo>
                    <a:pt x="124" y="66"/>
                  </a:lnTo>
                  <a:lnTo>
                    <a:pt x="112" y="69"/>
                  </a:lnTo>
                  <a:lnTo>
                    <a:pt x="104" y="72"/>
                  </a:lnTo>
                  <a:lnTo>
                    <a:pt x="97" y="72"/>
                  </a:lnTo>
                  <a:lnTo>
                    <a:pt x="86" y="71"/>
                  </a:lnTo>
                  <a:lnTo>
                    <a:pt x="75" y="66"/>
                  </a:lnTo>
                  <a:lnTo>
                    <a:pt x="64" y="63"/>
                  </a:lnTo>
                  <a:lnTo>
                    <a:pt x="55" y="62"/>
                  </a:lnTo>
                  <a:lnTo>
                    <a:pt x="48" y="62"/>
                  </a:lnTo>
                  <a:lnTo>
                    <a:pt x="45" y="63"/>
                  </a:lnTo>
                  <a:lnTo>
                    <a:pt x="48" y="65"/>
                  </a:lnTo>
                  <a:lnTo>
                    <a:pt x="57" y="69"/>
                  </a:lnTo>
                  <a:lnTo>
                    <a:pt x="68" y="72"/>
                  </a:lnTo>
                  <a:lnTo>
                    <a:pt x="75" y="77"/>
                  </a:lnTo>
                  <a:lnTo>
                    <a:pt x="81" y="80"/>
                  </a:lnTo>
                  <a:lnTo>
                    <a:pt x="75" y="81"/>
                  </a:lnTo>
                  <a:lnTo>
                    <a:pt x="66" y="84"/>
                  </a:lnTo>
                  <a:lnTo>
                    <a:pt x="54" y="89"/>
                  </a:lnTo>
                  <a:lnTo>
                    <a:pt x="42" y="92"/>
                  </a:lnTo>
                  <a:lnTo>
                    <a:pt x="29" y="95"/>
                  </a:lnTo>
                  <a:lnTo>
                    <a:pt x="19" y="98"/>
                  </a:lnTo>
                  <a:lnTo>
                    <a:pt x="11" y="101"/>
                  </a:lnTo>
                  <a:lnTo>
                    <a:pt x="5" y="103"/>
                  </a:lnTo>
                  <a:lnTo>
                    <a:pt x="0" y="104"/>
                  </a:lnTo>
                  <a:lnTo>
                    <a:pt x="0" y="106"/>
                  </a:lnTo>
                  <a:lnTo>
                    <a:pt x="3" y="107"/>
                  </a:lnTo>
                  <a:lnTo>
                    <a:pt x="11" y="107"/>
                  </a:lnTo>
                  <a:lnTo>
                    <a:pt x="19" y="107"/>
                  </a:lnTo>
                  <a:lnTo>
                    <a:pt x="29" y="106"/>
                  </a:lnTo>
                  <a:lnTo>
                    <a:pt x="42" y="103"/>
                  </a:lnTo>
                  <a:lnTo>
                    <a:pt x="54" y="100"/>
                  </a:lnTo>
                  <a:lnTo>
                    <a:pt x="66" y="97"/>
                  </a:lnTo>
                  <a:lnTo>
                    <a:pt x="77" y="94"/>
                  </a:lnTo>
                  <a:lnTo>
                    <a:pt x="86" y="91"/>
                  </a:lnTo>
                  <a:lnTo>
                    <a:pt x="92" y="88"/>
                  </a:lnTo>
                  <a:lnTo>
                    <a:pt x="90" y="100"/>
                  </a:lnTo>
                  <a:lnTo>
                    <a:pt x="86" y="118"/>
                  </a:lnTo>
                  <a:lnTo>
                    <a:pt x="81" y="133"/>
                  </a:lnTo>
                  <a:lnTo>
                    <a:pt x="75" y="144"/>
                  </a:lnTo>
                  <a:lnTo>
                    <a:pt x="72" y="149"/>
                  </a:lnTo>
                  <a:lnTo>
                    <a:pt x="74" y="150"/>
                  </a:lnTo>
                  <a:lnTo>
                    <a:pt x="77" y="150"/>
                  </a:lnTo>
                  <a:lnTo>
                    <a:pt x="81" y="146"/>
                  </a:lnTo>
                  <a:lnTo>
                    <a:pt x="87" y="135"/>
                  </a:lnTo>
                  <a:lnTo>
                    <a:pt x="97" y="117"/>
                  </a:lnTo>
                  <a:lnTo>
                    <a:pt x="104" y="100"/>
                  </a:lnTo>
                  <a:lnTo>
                    <a:pt x="107" y="88"/>
                  </a:lnTo>
                  <a:lnTo>
                    <a:pt x="112" y="86"/>
                  </a:lnTo>
                  <a:lnTo>
                    <a:pt x="118" y="83"/>
                  </a:lnTo>
                  <a:lnTo>
                    <a:pt x="126" y="80"/>
                  </a:lnTo>
                  <a:lnTo>
                    <a:pt x="132" y="77"/>
                  </a:lnTo>
                  <a:lnTo>
                    <a:pt x="139" y="74"/>
                  </a:lnTo>
                  <a:lnTo>
                    <a:pt x="145" y="71"/>
                  </a:lnTo>
                  <a:lnTo>
                    <a:pt x="151" y="69"/>
                  </a:lnTo>
                  <a:lnTo>
                    <a:pt x="156" y="68"/>
                  </a:lnTo>
                  <a:lnTo>
                    <a:pt x="156" y="80"/>
                  </a:lnTo>
                  <a:lnTo>
                    <a:pt x="155" y="98"/>
                  </a:lnTo>
                  <a:lnTo>
                    <a:pt x="150" y="117"/>
                  </a:lnTo>
                  <a:lnTo>
                    <a:pt x="147" y="130"/>
                  </a:lnTo>
                  <a:lnTo>
                    <a:pt x="145" y="136"/>
                  </a:lnTo>
                  <a:lnTo>
                    <a:pt x="145" y="139"/>
                  </a:lnTo>
                  <a:lnTo>
                    <a:pt x="147" y="136"/>
                  </a:lnTo>
                  <a:lnTo>
                    <a:pt x="151" y="130"/>
                  </a:lnTo>
                  <a:lnTo>
                    <a:pt x="158" y="117"/>
                  </a:lnTo>
                  <a:lnTo>
                    <a:pt x="164" y="98"/>
                  </a:lnTo>
                  <a:lnTo>
                    <a:pt x="168" y="80"/>
                  </a:lnTo>
                  <a:lnTo>
                    <a:pt x="168" y="63"/>
                  </a:lnTo>
                  <a:lnTo>
                    <a:pt x="177" y="55"/>
                  </a:lnTo>
                  <a:lnTo>
                    <a:pt x="184" y="48"/>
                  </a:lnTo>
                  <a:lnTo>
                    <a:pt x="190" y="42"/>
                  </a:lnTo>
                  <a:lnTo>
                    <a:pt x="194" y="37"/>
                  </a:lnTo>
                  <a:lnTo>
                    <a:pt x="197" y="34"/>
                  </a:lnTo>
                  <a:lnTo>
                    <a:pt x="200" y="33"/>
                  </a:lnTo>
                  <a:lnTo>
                    <a:pt x="202" y="36"/>
                  </a:lnTo>
                  <a:lnTo>
                    <a:pt x="202" y="42"/>
                  </a:lnTo>
                  <a:lnTo>
                    <a:pt x="200" y="54"/>
                  </a:lnTo>
                  <a:lnTo>
                    <a:pt x="199" y="72"/>
                  </a:lnTo>
                  <a:lnTo>
                    <a:pt x="197" y="92"/>
                  </a:lnTo>
                  <a:lnTo>
                    <a:pt x="196" y="104"/>
                  </a:lnTo>
                  <a:lnTo>
                    <a:pt x="203" y="89"/>
                  </a:lnTo>
                  <a:lnTo>
                    <a:pt x="211" y="65"/>
                  </a:lnTo>
                  <a:lnTo>
                    <a:pt x="216" y="39"/>
                  </a:lnTo>
                  <a:lnTo>
                    <a:pt x="217" y="17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3" name="Freeform 615"/>
            <p:cNvSpPr>
              <a:spLocks/>
            </p:cNvSpPr>
            <p:nvPr/>
          </p:nvSpPr>
          <p:spPr bwMode="auto">
            <a:xfrm>
              <a:off x="688" y="465"/>
              <a:ext cx="87" cy="83"/>
            </a:xfrm>
            <a:custGeom>
              <a:avLst/>
              <a:gdLst>
                <a:gd name="T0" fmla="*/ 42 w 174"/>
                <a:gd name="T1" fmla="*/ 41 h 165"/>
                <a:gd name="T2" fmla="*/ 43 w 174"/>
                <a:gd name="T3" fmla="*/ 40 h 165"/>
                <a:gd name="T4" fmla="*/ 42 w 174"/>
                <a:gd name="T5" fmla="*/ 37 h 165"/>
                <a:gd name="T6" fmla="*/ 39 w 174"/>
                <a:gd name="T7" fmla="*/ 34 h 165"/>
                <a:gd name="T8" fmla="*/ 39 w 174"/>
                <a:gd name="T9" fmla="*/ 29 h 165"/>
                <a:gd name="T10" fmla="*/ 37 w 174"/>
                <a:gd name="T11" fmla="*/ 20 h 165"/>
                <a:gd name="T12" fmla="*/ 36 w 174"/>
                <a:gd name="T13" fmla="*/ 15 h 165"/>
                <a:gd name="T14" fmla="*/ 35 w 174"/>
                <a:gd name="T15" fmla="*/ 14 h 165"/>
                <a:gd name="T16" fmla="*/ 35 w 174"/>
                <a:gd name="T17" fmla="*/ 19 h 165"/>
                <a:gd name="T18" fmla="*/ 35 w 174"/>
                <a:gd name="T19" fmla="*/ 27 h 165"/>
                <a:gd name="T20" fmla="*/ 33 w 174"/>
                <a:gd name="T21" fmla="*/ 29 h 165"/>
                <a:gd name="T22" fmla="*/ 28 w 174"/>
                <a:gd name="T23" fmla="*/ 25 h 165"/>
                <a:gd name="T24" fmla="*/ 25 w 174"/>
                <a:gd name="T25" fmla="*/ 21 h 165"/>
                <a:gd name="T26" fmla="*/ 24 w 174"/>
                <a:gd name="T27" fmla="*/ 13 h 165"/>
                <a:gd name="T28" fmla="*/ 23 w 174"/>
                <a:gd name="T29" fmla="*/ 8 h 165"/>
                <a:gd name="T30" fmla="*/ 23 w 174"/>
                <a:gd name="T31" fmla="*/ 3 h 165"/>
                <a:gd name="T32" fmla="*/ 21 w 174"/>
                <a:gd name="T33" fmla="*/ 1 h 165"/>
                <a:gd name="T34" fmla="*/ 21 w 174"/>
                <a:gd name="T35" fmla="*/ 3 h 165"/>
                <a:gd name="T36" fmla="*/ 22 w 174"/>
                <a:gd name="T37" fmla="*/ 6 h 165"/>
                <a:gd name="T38" fmla="*/ 21 w 174"/>
                <a:gd name="T39" fmla="*/ 10 h 165"/>
                <a:gd name="T40" fmla="*/ 21 w 174"/>
                <a:gd name="T41" fmla="*/ 13 h 165"/>
                <a:gd name="T42" fmla="*/ 22 w 174"/>
                <a:gd name="T43" fmla="*/ 19 h 165"/>
                <a:gd name="T44" fmla="*/ 19 w 174"/>
                <a:gd name="T45" fmla="*/ 18 h 165"/>
                <a:gd name="T46" fmla="*/ 13 w 174"/>
                <a:gd name="T47" fmla="*/ 12 h 165"/>
                <a:gd name="T48" fmla="*/ 7 w 174"/>
                <a:gd name="T49" fmla="*/ 5 h 165"/>
                <a:gd name="T50" fmla="*/ 2 w 174"/>
                <a:gd name="T51" fmla="*/ 1 h 165"/>
                <a:gd name="T52" fmla="*/ 3 w 174"/>
                <a:gd name="T53" fmla="*/ 4 h 165"/>
                <a:gd name="T54" fmla="*/ 9 w 174"/>
                <a:gd name="T55" fmla="*/ 12 h 165"/>
                <a:gd name="T56" fmla="*/ 12 w 174"/>
                <a:gd name="T57" fmla="*/ 17 h 165"/>
                <a:gd name="T58" fmla="*/ 18 w 174"/>
                <a:gd name="T59" fmla="*/ 22 h 165"/>
                <a:gd name="T60" fmla="*/ 18 w 174"/>
                <a:gd name="T61" fmla="*/ 23 h 165"/>
                <a:gd name="T62" fmla="*/ 12 w 174"/>
                <a:gd name="T63" fmla="*/ 22 h 165"/>
                <a:gd name="T64" fmla="*/ 9 w 174"/>
                <a:gd name="T65" fmla="*/ 21 h 165"/>
                <a:gd name="T66" fmla="*/ 8 w 174"/>
                <a:gd name="T67" fmla="*/ 21 h 165"/>
                <a:gd name="T68" fmla="*/ 9 w 174"/>
                <a:gd name="T69" fmla="*/ 23 h 165"/>
                <a:gd name="T70" fmla="*/ 13 w 174"/>
                <a:gd name="T71" fmla="*/ 25 h 165"/>
                <a:gd name="T72" fmla="*/ 18 w 174"/>
                <a:gd name="T73" fmla="*/ 27 h 165"/>
                <a:gd name="T74" fmla="*/ 23 w 174"/>
                <a:gd name="T75" fmla="*/ 28 h 165"/>
                <a:gd name="T76" fmla="*/ 27 w 174"/>
                <a:gd name="T77" fmla="*/ 29 h 165"/>
                <a:gd name="T78" fmla="*/ 32 w 174"/>
                <a:gd name="T79" fmla="*/ 32 h 165"/>
                <a:gd name="T80" fmla="*/ 33 w 174"/>
                <a:gd name="T81" fmla="*/ 34 h 165"/>
                <a:gd name="T82" fmla="*/ 29 w 174"/>
                <a:gd name="T83" fmla="*/ 36 h 165"/>
                <a:gd name="T84" fmla="*/ 25 w 174"/>
                <a:gd name="T85" fmla="*/ 36 h 165"/>
                <a:gd name="T86" fmla="*/ 22 w 174"/>
                <a:gd name="T87" fmla="*/ 36 h 165"/>
                <a:gd name="T88" fmla="*/ 19 w 174"/>
                <a:gd name="T89" fmla="*/ 36 h 165"/>
                <a:gd name="T90" fmla="*/ 18 w 174"/>
                <a:gd name="T91" fmla="*/ 37 h 165"/>
                <a:gd name="T92" fmla="*/ 23 w 174"/>
                <a:gd name="T93" fmla="*/ 38 h 165"/>
                <a:gd name="T94" fmla="*/ 28 w 174"/>
                <a:gd name="T95" fmla="*/ 38 h 165"/>
                <a:gd name="T96" fmla="*/ 32 w 174"/>
                <a:gd name="T97" fmla="*/ 38 h 165"/>
                <a:gd name="T98" fmla="*/ 36 w 174"/>
                <a:gd name="T99" fmla="*/ 37 h 165"/>
                <a:gd name="T100" fmla="*/ 39 w 174"/>
                <a:gd name="T101" fmla="*/ 38 h 165"/>
                <a:gd name="T102" fmla="*/ 41 w 174"/>
                <a:gd name="T103" fmla="*/ 40 h 1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74" h="165">
                  <a:moveTo>
                    <a:pt x="168" y="165"/>
                  </a:moveTo>
                  <a:lnTo>
                    <a:pt x="168" y="162"/>
                  </a:lnTo>
                  <a:lnTo>
                    <a:pt x="169" y="159"/>
                  </a:lnTo>
                  <a:lnTo>
                    <a:pt x="172" y="158"/>
                  </a:lnTo>
                  <a:lnTo>
                    <a:pt x="174" y="154"/>
                  </a:lnTo>
                  <a:lnTo>
                    <a:pt x="166" y="148"/>
                  </a:lnTo>
                  <a:lnTo>
                    <a:pt x="160" y="141"/>
                  </a:lnTo>
                  <a:lnTo>
                    <a:pt x="155" y="135"/>
                  </a:lnTo>
                  <a:lnTo>
                    <a:pt x="154" y="129"/>
                  </a:lnTo>
                  <a:lnTo>
                    <a:pt x="154" y="116"/>
                  </a:lnTo>
                  <a:lnTo>
                    <a:pt x="152" y="96"/>
                  </a:lnTo>
                  <a:lnTo>
                    <a:pt x="148" y="77"/>
                  </a:lnTo>
                  <a:lnTo>
                    <a:pt x="145" y="63"/>
                  </a:lnTo>
                  <a:lnTo>
                    <a:pt x="142" y="57"/>
                  </a:lnTo>
                  <a:lnTo>
                    <a:pt x="139" y="55"/>
                  </a:lnTo>
                  <a:lnTo>
                    <a:pt x="137" y="55"/>
                  </a:lnTo>
                  <a:lnTo>
                    <a:pt x="137" y="61"/>
                  </a:lnTo>
                  <a:lnTo>
                    <a:pt x="139" y="74"/>
                  </a:lnTo>
                  <a:lnTo>
                    <a:pt x="140" y="90"/>
                  </a:lnTo>
                  <a:lnTo>
                    <a:pt x="140" y="107"/>
                  </a:lnTo>
                  <a:lnTo>
                    <a:pt x="140" y="119"/>
                  </a:lnTo>
                  <a:lnTo>
                    <a:pt x="131" y="113"/>
                  </a:lnTo>
                  <a:lnTo>
                    <a:pt x="120" y="107"/>
                  </a:lnTo>
                  <a:lnTo>
                    <a:pt x="111" y="99"/>
                  </a:lnTo>
                  <a:lnTo>
                    <a:pt x="105" y="93"/>
                  </a:lnTo>
                  <a:lnTo>
                    <a:pt x="100" y="83"/>
                  </a:lnTo>
                  <a:lnTo>
                    <a:pt x="96" y="67"/>
                  </a:lnTo>
                  <a:lnTo>
                    <a:pt x="93" y="52"/>
                  </a:lnTo>
                  <a:lnTo>
                    <a:pt x="91" y="40"/>
                  </a:lnTo>
                  <a:lnTo>
                    <a:pt x="91" y="31"/>
                  </a:lnTo>
                  <a:lnTo>
                    <a:pt x="91" y="20"/>
                  </a:lnTo>
                  <a:lnTo>
                    <a:pt x="90" y="12"/>
                  </a:lnTo>
                  <a:lnTo>
                    <a:pt x="87" y="6"/>
                  </a:lnTo>
                  <a:lnTo>
                    <a:pt x="84" y="3"/>
                  </a:lnTo>
                  <a:lnTo>
                    <a:pt x="84" y="5"/>
                  </a:lnTo>
                  <a:lnTo>
                    <a:pt x="84" y="9"/>
                  </a:lnTo>
                  <a:lnTo>
                    <a:pt x="85" y="15"/>
                  </a:lnTo>
                  <a:lnTo>
                    <a:pt x="87" y="23"/>
                  </a:lnTo>
                  <a:lnTo>
                    <a:pt x="85" y="31"/>
                  </a:lnTo>
                  <a:lnTo>
                    <a:pt x="84" y="37"/>
                  </a:lnTo>
                  <a:lnTo>
                    <a:pt x="82" y="43"/>
                  </a:lnTo>
                  <a:lnTo>
                    <a:pt x="82" y="51"/>
                  </a:lnTo>
                  <a:lnTo>
                    <a:pt x="84" y="63"/>
                  </a:lnTo>
                  <a:lnTo>
                    <a:pt x="87" y="74"/>
                  </a:lnTo>
                  <a:lnTo>
                    <a:pt x="88" y="83"/>
                  </a:lnTo>
                  <a:lnTo>
                    <a:pt x="76" y="72"/>
                  </a:lnTo>
                  <a:lnTo>
                    <a:pt x="64" y="60"/>
                  </a:lnTo>
                  <a:lnTo>
                    <a:pt x="50" y="46"/>
                  </a:lnTo>
                  <a:lnTo>
                    <a:pt x="38" y="32"/>
                  </a:lnTo>
                  <a:lnTo>
                    <a:pt x="26" y="20"/>
                  </a:lnTo>
                  <a:lnTo>
                    <a:pt x="15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" y="15"/>
                  </a:lnTo>
                  <a:lnTo>
                    <a:pt x="23" y="31"/>
                  </a:lnTo>
                  <a:lnTo>
                    <a:pt x="35" y="46"/>
                  </a:lnTo>
                  <a:lnTo>
                    <a:pt x="41" y="57"/>
                  </a:lnTo>
                  <a:lnTo>
                    <a:pt x="47" y="66"/>
                  </a:lnTo>
                  <a:lnTo>
                    <a:pt x="59" y="77"/>
                  </a:lnTo>
                  <a:lnTo>
                    <a:pt x="70" y="86"/>
                  </a:lnTo>
                  <a:lnTo>
                    <a:pt x="79" y="92"/>
                  </a:lnTo>
                  <a:lnTo>
                    <a:pt x="70" y="92"/>
                  </a:lnTo>
                  <a:lnTo>
                    <a:pt x="58" y="90"/>
                  </a:lnTo>
                  <a:lnTo>
                    <a:pt x="47" y="87"/>
                  </a:lnTo>
                  <a:lnTo>
                    <a:pt x="39" y="84"/>
                  </a:lnTo>
                  <a:lnTo>
                    <a:pt x="35" y="81"/>
                  </a:lnTo>
                  <a:lnTo>
                    <a:pt x="32" y="81"/>
                  </a:lnTo>
                  <a:lnTo>
                    <a:pt x="29" y="83"/>
                  </a:lnTo>
                  <a:lnTo>
                    <a:pt x="32" y="87"/>
                  </a:lnTo>
                  <a:lnTo>
                    <a:pt x="36" y="90"/>
                  </a:lnTo>
                  <a:lnTo>
                    <a:pt x="44" y="95"/>
                  </a:lnTo>
                  <a:lnTo>
                    <a:pt x="52" y="98"/>
                  </a:lnTo>
                  <a:lnTo>
                    <a:pt x="61" y="103"/>
                  </a:lnTo>
                  <a:lnTo>
                    <a:pt x="71" y="106"/>
                  </a:lnTo>
                  <a:lnTo>
                    <a:pt x="81" y="109"/>
                  </a:lnTo>
                  <a:lnTo>
                    <a:pt x="91" y="110"/>
                  </a:lnTo>
                  <a:lnTo>
                    <a:pt x="99" y="110"/>
                  </a:lnTo>
                  <a:lnTo>
                    <a:pt x="108" y="113"/>
                  </a:lnTo>
                  <a:lnTo>
                    <a:pt x="119" y="119"/>
                  </a:lnTo>
                  <a:lnTo>
                    <a:pt x="128" y="127"/>
                  </a:lnTo>
                  <a:lnTo>
                    <a:pt x="134" y="135"/>
                  </a:lnTo>
                  <a:lnTo>
                    <a:pt x="129" y="136"/>
                  </a:lnTo>
                  <a:lnTo>
                    <a:pt x="123" y="139"/>
                  </a:lnTo>
                  <a:lnTo>
                    <a:pt x="116" y="141"/>
                  </a:lnTo>
                  <a:lnTo>
                    <a:pt x="108" y="142"/>
                  </a:lnTo>
                  <a:lnTo>
                    <a:pt x="100" y="142"/>
                  </a:lnTo>
                  <a:lnTo>
                    <a:pt x="93" y="144"/>
                  </a:lnTo>
                  <a:lnTo>
                    <a:pt x="87" y="144"/>
                  </a:lnTo>
                  <a:lnTo>
                    <a:pt x="81" y="142"/>
                  </a:lnTo>
                  <a:lnTo>
                    <a:pt x="73" y="141"/>
                  </a:lnTo>
                  <a:lnTo>
                    <a:pt x="70" y="142"/>
                  </a:lnTo>
                  <a:lnTo>
                    <a:pt x="71" y="145"/>
                  </a:lnTo>
                  <a:lnTo>
                    <a:pt x="82" y="148"/>
                  </a:lnTo>
                  <a:lnTo>
                    <a:pt x="90" y="150"/>
                  </a:lnTo>
                  <a:lnTo>
                    <a:pt x="99" y="150"/>
                  </a:lnTo>
                  <a:lnTo>
                    <a:pt x="110" y="150"/>
                  </a:lnTo>
                  <a:lnTo>
                    <a:pt x="119" y="150"/>
                  </a:lnTo>
                  <a:lnTo>
                    <a:pt x="128" y="150"/>
                  </a:lnTo>
                  <a:lnTo>
                    <a:pt x="137" y="148"/>
                  </a:lnTo>
                  <a:lnTo>
                    <a:pt x="143" y="148"/>
                  </a:lnTo>
                  <a:lnTo>
                    <a:pt x="148" y="148"/>
                  </a:lnTo>
                  <a:lnTo>
                    <a:pt x="155" y="150"/>
                  </a:lnTo>
                  <a:lnTo>
                    <a:pt x="160" y="154"/>
                  </a:lnTo>
                  <a:lnTo>
                    <a:pt x="164" y="159"/>
                  </a:lnTo>
                  <a:lnTo>
                    <a:pt x="168" y="165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4" name="Freeform 616"/>
            <p:cNvSpPr>
              <a:spLocks/>
            </p:cNvSpPr>
            <p:nvPr/>
          </p:nvSpPr>
          <p:spPr bwMode="auto">
            <a:xfrm>
              <a:off x="817" y="433"/>
              <a:ext cx="53" cy="126"/>
            </a:xfrm>
            <a:custGeom>
              <a:avLst/>
              <a:gdLst>
                <a:gd name="T0" fmla="*/ 3 w 106"/>
                <a:gd name="T1" fmla="*/ 52 h 252"/>
                <a:gd name="T2" fmla="*/ 5 w 106"/>
                <a:gd name="T3" fmla="*/ 50 h 252"/>
                <a:gd name="T4" fmla="*/ 6 w 106"/>
                <a:gd name="T5" fmla="*/ 51 h 252"/>
                <a:gd name="T6" fmla="*/ 8 w 106"/>
                <a:gd name="T7" fmla="*/ 45 h 252"/>
                <a:gd name="T8" fmla="*/ 3 w 106"/>
                <a:gd name="T9" fmla="*/ 36 h 252"/>
                <a:gd name="T10" fmla="*/ 0 w 106"/>
                <a:gd name="T11" fmla="*/ 26 h 252"/>
                <a:gd name="T12" fmla="*/ 1 w 106"/>
                <a:gd name="T13" fmla="*/ 27 h 252"/>
                <a:gd name="T14" fmla="*/ 6 w 106"/>
                <a:gd name="T15" fmla="*/ 37 h 252"/>
                <a:gd name="T16" fmla="*/ 11 w 106"/>
                <a:gd name="T17" fmla="*/ 30 h 252"/>
                <a:gd name="T18" fmla="*/ 10 w 106"/>
                <a:gd name="T19" fmla="*/ 18 h 252"/>
                <a:gd name="T20" fmla="*/ 10 w 106"/>
                <a:gd name="T21" fmla="*/ 8 h 252"/>
                <a:gd name="T22" fmla="*/ 11 w 106"/>
                <a:gd name="T23" fmla="*/ 8 h 252"/>
                <a:gd name="T24" fmla="*/ 11 w 106"/>
                <a:gd name="T25" fmla="*/ 14 h 252"/>
                <a:gd name="T26" fmla="*/ 14 w 106"/>
                <a:gd name="T27" fmla="*/ 14 h 252"/>
                <a:gd name="T28" fmla="*/ 20 w 106"/>
                <a:gd name="T29" fmla="*/ 1 h 252"/>
                <a:gd name="T30" fmla="*/ 22 w 106"/>
                <a:gd name="T31" fmla="*/ 1 h 252"/>
                <a:gd name="T32" fmla="*/ 18 w 106"/>
                <a:gd name="T33" fmla="*/ 10 h 252"/>
                <a:gd name="T34" fmla="*/ 17 w 106"/>
                <a:gd name="T35" fmla="*/ 18 h 252"/>
                <a:gd name="T36" fmla="*/ 23 w 106"/>
                <a:gd name="T37" fmla="*/ 15 h 252"/>
                <a:gd name="T38" fmla="*/ 24 w 106"/>
                <a:gd name="T39" fmla="*/ 15 h 252"/>
                <a:gd name="T40" fmla="*/ 19 w 106"/>
                <a:gd name="T41" fmla="*/ 19 h 252"/>
                <a:gd name="T42" fmla="*/ 14 w 106"/>
                <a:gd name="T43" fmla="*/ 26 h 252"/>
                <a:gd name="T44" fmla="*/ 11 w 106"/>
                <a:gd name="T45" fmla="*/ 39 h 252"/>
                <a:gd name="T46" fmla="*/ 17 w 106"/>
                <a:gd name="T47" fmla="*/ 39 h 252"/>
                <a:gd name="T48" fmla="*/ 23 w 106"/>
                <a:gd name="T49" fmla="*/ 37 h 252"/>
                <a:gd name="T50" fmla="*/ 25 w 106"/>
                <a:gd name="T51" fmla="*/ 36 h 252"/>
                <a:gd name="T52" fmla="*/ 25 w 106"/>
                <a:gd name="T53" fmla="*/ 37 h 252"/>
                <a:gd name="T54" fmla="*/ 21 w 106"/>
                <a:gd name="T55" fmla="*/ 40 h 252"/>
                <a:gd name="T56" fmla="*/ 14 w 106"/>
                <a:gd name="T57" fmla="*/ 42 h 252"/>
                <a:gd name="T58" fmla="*/ 11 w 106"/>
                <a:gd name="T59" fmla="*/ 45 h 252"/>
                <a:gd name="T60" fmla="*/ 9 w 106"/>
                <a:gd name="T61" fmla="*/ 51 h 252"/>
                <a:gd name="T62" fmla="*/ 13 w 106"/>
                <a:gd name="T63" fmla="*/ 52 h 252"/>
                <a:gd name="T64" fmla="*/ 21 w 106"/>
                <a:gd name="T65" fmla="*/ 49 h 252"/>
                <a:gd name="T66" fmla="*/ 26 w 106"/>
                <a:gd name="T67" fmla="*/ 45 h 252"/>
                <a:gd name="T68" fmla="*/ 26 w 106"/>
                <a:gd name="T69" fmla="*/ 47 h 252"/>
                <a:gd name="T70" fmla="*/ 19 w 106"/>
                <a:gd name="T71" fmla="*/ 55 h 252"/>
                <a:gd name="T72" fmla="*/ 17 w 106"/>
                <a:gd name="T73" fmla="*/ 55 h 252"/>
                <a:gd name="T74" fmla="*/ 14 w 106"/>
                <a:gd name="T75" fmla="*/ 53 h 252"/>
                <a:gd name="T76" fmla="*/ 8 w 106"/>
                <a:gd name="T77" fmla="*/ 53 h 252"/>
                <a:gd name="T78" fmla="*/ 6 w 106"/>
                <a:gd name="T79" fmla="*/ 57 h 252"/>
                <a:gd name="T80" fmla="*/ 3 w 106"/>
                <a:gd name="T81" fmla="*/ 61 h 252"/>
                <a:gd name="T82" fmla="*/ 2 w 106"/>
                <a:gd name="T83" fmla="*/ 61 h 252"/>
                <a:gd name="T84" fmla="*/ 4 w 106"/>
                <a:gd name="T85" fmla="*/ 56 h 252"/>
                <a:gd name="T86" fmla="*/ 1 w 106"/>
                <a:gd name="T87" fmla="*/ 54 h 2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6" h="252">
                  <a:moveTo>
                    <a:pt x="0" y="217"/>
                  </a:moveTo>
                  <a:lnTo>
                    <a:pt x="6" y="212"/>
                  </a:lnTo>
                  <a:lnTo>
                    <a:pt x="10" y="208"/>
                  </a:lnTo>
                  <a:lnTo>
                    <a:pt x="15" y="202"/>
                  </a:lnTo>
                  <a:lnTo>
                    <a:pt x="16" y="196"/>
                  </a:lnTo>
                  <a:lnTo>
                    <a:pt x="18" y="199"/>
                  </a:lnTo>
                  <a:lnTo>
                    <a:pt x="21" y="200"/>
                  </a:lnTo>
                  <a:lnTo>
                    <a:pt x="22" y="200"/>
                  </a:lnTo>
                  <a:lnTo>
                    <a:pt x="24" y="202"/>
                  </a:lnTo>
                  <a:lnTo>
                    <a:pt x="26" y="197"/>
                  </a:lnTo>
                  <a:lnTo>
                    <a:pt x="29" y="189"/>
                  </a:lnTo>
                  <a:lnTo>
                    <a:pt x="29" y="179"/>
                  </a:lnTo>
                  <a:lnTo>
                    <a:pt x="27" y="173"/>
                  </a:lnTo>
                  <a:lnTo>
                    <a:pt x="19" y="160"/>
                  </a:lnTo>
                  <a:lnTo>
                    <a:pt x="10" y="142"/>
                  </a:lnTo>
                  <a:lnTo>
                    <a:pt x="3" y="122"/>
                  </a:lnTo>
                  <a:lnTo>
                    <a:pt x="0" y="110"/>
                  </a:lnTo>
                  <a:lnTo>
                    <a:pt x="0" y="104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4" y="105"/>
                  </a:lnTo>
                  <a:lnTo>
                    <a:pt x="7" y="116"/>
                  </a:lnTo>
                  <a:lnTo>
                    <a:pt x="15" y="131"/>
                  </a:lnTo>
                  <a:lnTo>
                    <a:pt x="24" y="145"/>
                  </a:lnTo>
                  <a:lnTo>
                    <a:pt x="32" y="153"/>
                  </a:lnTo>
                  <a:lnTo>
                    <a:pt x="36" y="139"/>
                  </a:lnTo>
                  <a:lnTo>
                    <a:pt x="41" y="118"/>
                  </a:lnTo>
                  <a:lnTo>
                    <a:pt x="42" y="98"/>
                  </a:lnTo>
                  <a:lnTo>
                    <a:pt x="42" y="84"/>
                  </a:lnTo>
                  <a:lnTo>
                    <a:pt x="39" y="70"/>
                  </a:lnTo>
                  <a:lnTo>
                    <a:pt x="38" y="55"/>
                  </a:lnTo>
                  <a:lnTo>
                    <a:pt x="38" y="40"/>
                  </a:lnTo>
                  <a:lnTo>
                    <a:pt x="39" y="29"/>
                  </a:lnTo>
                  <a:lnTo>
                    <a:pt x="42" y="26"/>
                  </a:lnTo>
                  <a:lnTo>
                    <a:pt x="44" y="26"/>
                  </a:lnTo>
                  <a:lnTo>
                    <a:pt x="44" y="31"/>
                  </a:lnTo>
                  <a:lnTo>
                    <a:pt x="42" y="37"/>
                  </a:lnTo>
                  <a:lnTo>
                    <a:pt x="42" y="46"/>
                  </a:lnTo>
                  <a:lnTo>
                    <a:pt x="44" y="55"/>
                  </a:lnTo>
                  <a:lnTo>
                    <a:pt x="47" y="66"/>
                  </a:lnTo>
                  <a:lnTo>
                    <a:pt x="50" y="72"/>
                  </a:lnTo>
                  <a:lnTo>
                    <a:pt x="55" y="55"/>
                  </a:lnTo>
                  <a:lnTo>
                    <a:pt x="62" y="35"/>
                  </a:lnTo>
                  <a:lnTo>
                    <a:pt x="70" y="15"/>
                  </a:lnTo>
                  <a:lnTo>
                    <a:pt x="80" y="3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3"/>
                  </a:lnTo>
                  <a:lnTo>
                    <a:pt x="82" y="8"/>
                  </a:lnTo>
                  <a:lnTo>
                    <a:pt x="76" y="18"/>
                  </a:lnTo>
                  <a:lnTo>
                    <a:pt x="70" y="38"/>
                  </a:lnTo>
                  <a:lnTo>
                    <a:pt x="64" y="58"/>
                  </a:lnTo>
                  <a:lnTo>
                    <a:pt x="61" y="70"/>
                  </a:lnTo>
                  <a:lnTo>
                    <a:pt x="68" y="69"/>
                  </a:lnTo>
                  <a:lnTo>
                    <a:pt x="76" y="67"/>
                  </a:lnTo>
                  <a:lnTo>
                    <a:pt x="84" y="63"/>
                  </a:lnTo>
                  <a:lnTo>
                    <a:pt x="90" y="60"/>
                  </a:lnTo>
                  <a:lnTo>
                    <a:pt x="93" y="57"/>
                  </a:lnTo>
                  <a:lnTo>
                    <a:pt x="96" y="57"/>
                  </a:lnTo>
                  <a:lnTo>
                    <a:pt x="94" y="60"/>
                  </a:lnTo>
                  <a:lnTo>
                    <a:pt x="91" y="63"/>
                  </a:lnTo>
                  <a:lnTo>
                    <a:pt x="85" y="69"/>
                  </a:lnTo>
                  <a:lnTo>
                    <a:pt x="74" y="76"/>
                  </a:lnTo>
                  <a:lnTo>
                    <a:pt x="64" y="83"/>
                  </a:lnTo>
                  <a:lnTo>
                    <a:pt x="58" y="87"/>
                  </a:lnTo>
                  <a:lnTo>
                    <a:pt x="55" y="104"/>
                  </a:lnTo>
                  <a:lnTo>
                    <a:pt x="51" y="125"/>
                  </a:lnTo>
                  <a:lnTo>
                    <a:pt x="47" y="144"/>
                  </a:lnTo>
                  <a:lnTo>
                    <a:pt x="44" y="154"/>
                  </a:lnTo>
                  <a:lnTo>
                    <a:pt x="51" y="154"/>
                  </a:lnTo>
                  <a:lnTo>
                    <a:pt x="59" y="153"/>
                  </a:lnTo>
                  <a:lnTo>
                    <a:pt x="67" y="153"/>
                  </a:lnTo>
                  <a:lnTo>
                    <a:pt x="76" y="151"/>
                  </a:lnTo>
                  <a:lnTo>
                    <a:pt x="82" y="150"/>
                  </a:lnTo>
                  <a:lnTo>
                    <a:pt x="90" y="148"/>
                  </a:lnTo>
                  <a:lnTo>
                    <a:pt x="94" y="145"/>
                  </a:lnTo>
                  <a:lnTo>
                    <a:pt x="97" y="144"/>
                  </a:lnTo>
                  <a:lnTo>
                    <a:pt x="100" y="141"/>
                  </a:lnTo>
                  <a:lnTo>
                    <a:pt x="103" y="141"/>
                  </a:lnTo>
                  <a:lnTo>
                    <a:pt x="102" y="144"/>
                  </a:lnTo>
                  <a:lnTo>
                    <a:pt x="99" y="147"/>
                  </a:lnTo>
                  <a:lnTo>
                    <a:pt x="96" y="150"/>
                  </a:lnTo>
                  <a:lnTo>
                    <a:pt x="90" y="153"/>
                  </a:lnTo>
                  <a:lnTo>
                    <a:pt x="82" y="157"/>
                  </a:lnTo>
                  <a:lnTo>
                    <a:pt x="73" y="160"/>
                  </a:lnTo>
                  <a:lnTo>
                    <a:pt x="64" y="165"/>
                  </a:lnTo>
                  <a:lnTo>
                    <a:pt x="56" y="168"/>
                  </a:lnTo>
                  <a:lnTo>
                    <a:pt x="50" y="170"/>
                  </a:lnTo>
                  <a:lnTo>
                    <a:pt x="45" y="171"/>
                  </a:lnTo>
                  <a:lnTo>
                    <a:pt x="41" y="177"/>
                  </a:lnTo>
                  <a:lnTo>
                    <a:pt x="38" y="186"/>
                  </a:lnTo>
                  <a:lnTo>
                    <a:pt x="36" y="196"/>
                  </a:lnTo>
                  <a:lnTo>
                    <a:pt x="36" y="203"/>
                  </a:lnTo>
                  <a:lnTo>
                    <a:pt x="39" y="206"/>
                  </a:lnTo>
                  <a:lnTo>
                    <a:pt x="45" y="206"/>
                  </a:lnTo>
                  <a:lnTo>
                    <a:pt x="51" y="206"/>
                  </a:lnTo>
                  <a:lnTo>
                    <a:pt x="58" y="205"/>
                  </a:lnTo>
                  <a:lnTo>
                    <a:pt x="70" y="200"/>
                  </a:lnTo>
                  <a:lnTo>
                    <a:pt x="82" y="194"/>
                  </a:lnTo>
                  <a:lnTo>
                    <a:pt x="93" y="188"/>
                  </a:lnTo>
                  <a:lnTo>
                    <a:pt x="100" y="183"/>
                  </a:lnTo>
                  <a:lnTo>
                    <a:pt x="103" y="179"/>
                  </a:lnTo>
                  <a:lnTo>
                    <a:pt x="106" y="177"/>
                  </a:lnTo>
                  <a:lnTo>
                    <a:pt x="106" y="179"/>
                  </a:lnTo>
                  <a:lnTo>
                    <a:pt x="103" y="185"/>
                  </a:lnTo>
                  <a:lnTo>
                    <a:pt x="96" y="196"/>
                  </a:lnTo>
                  <a:lnTo>
                    <a:pt x="87" y="209"/>
                  </a:lnTo>
                  <a:lnTo>
                    <a:pt x="76" y="220"/>
                  </a:lnTo>
                  <a:lnTo>
                    <a:pt x="68" y="228"/>
                  </a:lnTo>
                  <a:lnTo>
                    <a:pt x="67" y="225"/>
                  </a:lnTo>
                  <a:lnTo>
                    <a:pt x="65" y="220"/>
                  </a:lnTo>
                  <a:lnTo>
                    <a:pt x="64" y="217"/>
                  </a:lnTo>
                  <a:lnTo>
                    <a:pt x="62" y="214"/>
                  </a:lnTo>
                  <a:lnTo>
                    <a:pt x="55" y="209"/>
                  </a:lnTo>
                  <a:lnTo>
                    <a:pt x="45" y="208"/>
                  </a:lnTo>
                  <a:lnTo>
                    <a:pt x="36" y="209"/>
                  </a:lnTo>
                  <a:lnTo>
                    <a:pt x="29" y="212"/>
                  </a:lnTo>
                  <a:lnTo>
                    <a:pt x="24" y="218"/>
                  </a:lnTo>
                  <a:lnTo>
                    <a:pt x="22" y="223"/>
                  </a:lnTo>
                  <a:lnTo>
                    <a:pt x="22" y="228"/>
                  </a:lnTo>
                  <a:lnTo>
                    <a:pt x="24" y="232"/>
                  </a:lnTo>
                  <a:lnTo>
                    <a:pt x="18" y="238"/>
                  </a:lnTo>
                  <a:lnTo>
                    <a:pt x="10" y="244"/>
                  </a:lnTo>
                  <a:lnTo>
                    <a:pt x="4" y="249"/>
                  </a:lnTo>
                  <a:lnTo>
                    <a:pt x="1" y="252"/>
                  </a:lnTo>
                  <a:lnTo>
                    <a:pt x="7" y="244"/>
                  </a:lnTo>
                  <a:lnTo>
                    <a:pt x="13" y="235"/>
                  </a:lnTo>
                  <a:lnTo>
                    <a:pt x="16" y="229"/>
                  </a:lnTo>
                  <a:lnTo>
                    <a:pt x="16" y="223"/>
                  </a:lnTo>
                  <a:lnTo>
                    <a:pt x="13" y="220"/>
                  </a:lnTo>
                  <a:lnTo>
                    <a:pt x="9" y="217"/>
                  </a:lnTo>
                  <a:lnTo>
                    <a:pt x="4" y="215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5" name="Freeform 617"/>
            <p:cNvSpPr>
              <a:spLocks/>
            </p:cNvSpPr>
            <p:nvPr/>
          </p:nvSpPr>
          <p:spPr bwMode="auto">
            <a:xfrm>
              <a:off x="805" y="503"/>
              <a:ext cx="10" cy="16"/>
            </a:xfrm>
            <a:custGeom>
              <a:avLst/>
              <a:gdLst>
                <a:gd name="T0" fmla="*/ 6 w 18"/>
                <a:gd name="T1" fmla="*/ 8 h 32"/>
                <a:gd name="T2" fmla="*/ 4 w 18"/>
                <a:gd name="T3" fmla="*/ 8 h 32"/>
                <a:gd name="T4" fmla="*/ 3 w 18"/>
                <a:gd name="T5" fmla="*/ 8 h 32"/>
                <a:gd name="T6" fmla="*/ 2 w 18"/>
                <a:gd name="T7" fmla="*/ 8 h 32"/>
                <a:gd name="T8" fmla="*/ 1 w 18"/>
                <a:gd name="T9" fmla="*/ 8 h 32"/>
                <a:gd name="T10" fmla="*/ 1 w 18"/>
                <a:gd name="T11" fmla="*/ 6 h 32"/>
                <a:gd name="T12" fmla="*/ 0 w 18"/>
                <a:gd name="T13" fmla="*/ 4 h 32"/>
                <a:gd name="T14" fmla="*/ 0 w 18"/>
                <a:gd name="T15" fmla="*/ 3 h 32"/>
                <a:gd name="T16" fmla="*/ 0 w 18"/>
                <a:gd name="T17" fmla="*/ 1 h 32"/>
                <a:gd name="T18" fmla="*/ 0 w 18"/>
                <a:gd name="T19" fmla="*/ 0 h 32"/>
                <a:gd name="T20" fmla="*/ 1 w 18"/>
                <a:gd name="T21" fmla="*/ 0 h 32"/>
                <a:gd name="T22" fmla="*/ 1 w 18"/>
                <a:gd name="T23" fmla="*/ 1 h 32"/>
                <a:gd name="T24" fmla="*/ 1 w 18"/>
                <a:gd name="T25" fmla="*/ 1 h 32"/>
                <a:gd name="T26" fmla="*/ 1 w 18"/>
                <a:gd name="T27" fmla="*/ 3 h 32"/>
                <a:gd name="T28" fmla="*/ 3 w 18"/>
                <a:gd name="T29" fmla="*/ 4 h 32"/>
                <a:gd name="T30" fmla="*/ 4 w 18"/>
                <a:gd name="T31" fmla="*/ 6 h 32"/>
                <a:gd name="T32" fmla="*/ 6 w 18"/>
                <a:gd name="T33" fmla="*/ 8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32">
                  <a:moveTo>
                    <a:pt x="18" y="29"/>
                  </a:moveTo>
                  <a:lnTo>
                    <a:pt x="15" y="29"/>
                  </a:lnTo>
                  <a:lnTo>
                    <a:pt x="10" y="29"/>
                  </a:lnTo>
                  <a:lnTo>
                    <a:pt x="6" y="30"/>
                  </a:lnTo>
                  <a:lnTo>
                    <a:pt x="3" y="32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4" y="9"/>
                  </a:lnTo>
                  <a:lnTo>
                    <a:pt x="9" y="16"/>
                  </a:lnTo>
                  <a:lnTo>
                    <a:pt x="13" y="24"/>
                  </a:lnTo>
                  <a:lnTo>
                    <a:pt x="18" y="29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6" name="Freeform 618"/>
            <p:cNvSpPr>
              <a:spLocks/>
            </p:cNvSpPr>
            <p:nvPr/>
          </p:nvSpPr>
          <p:spPr bwMode="auto">
            <a:xfrm>
              <a:off x="878" y="499"/>
              <a:ext cx="171" cy="104"/>
            </a:xfrm>
            <a:custGeom>
              <a:avLst/>
              <a:gdLst>
                <a:gd name="T0" fmla="*/ 9 w 342"/>
                <a:gd name="T1" fmla="*/ 36 h 210"/>
                <a:gd name="T2" fmla="*/ 17 w 342"/>
                <a:gd name="T3" fmla="*/ 31 h 210"/>
                <a:gd name="T4" fmla="*/ 22 w 342"/>
                <a:gd name="T5" fmla="*/ 19 h 210"/>
                <a:gd name="T6" fmla="*/ 28 w 342"/>
                <a:gd name="T7" fmla="*/ 10 h 210"/>
                <a:gd name="T8" fmla="*/ 37 w 342"/>
                <a:gd name="T9" fmla="*/ 1 h 210"/>
                <a:gd name="T10" fmla="*/ 39 w 342"/>
                <a:gd name="T11" fmla="*/ 0 h 210"/>
                <a:gd name="T12" fmla="*/ 34 w 342"/>
                <a:gd name="T13" fmla="*/ 6 h 210"/>
                <a:gd name="T14" fmla="*/ 26 w 342"/>
                <a:gd name="T15" fmla="*/ 16 h 210"/>
                <a:gd name="T16" fmla="*/ 22 w 342"/>
                <a:gd name="T17" fmla="*/ 25 h 210"/>
                <a:gd name="T18" fmla="*/ 23 w 342"/>
                <a:gd name="T19" fmla="*/ 28 h 210"/>
                <a:gd name="T20" fmla="*/ 29 w 342"/>
                <a:gd name="T21" fmla="*/ 24 h 210"/>
                <a:gd name="T22" fmla="*/ 35 w 342"/>
                <a:gd name="T23" fmla="*/ 20 h 210"/>
                <a:gd name="T24" fmla="*/ 43 w 342"/>
                <a:gd name="T25" fmla="*/ 10 h 210"/>
                <a:gd name="T26" fmla="*/ 56 w 342"/>
                <a:gd name="T27" fmla="*/ 2 h 210"/>
                <a:gd name="T28" fmla="*/ 61 w 342"/>
                <a:gd name="T29" fmla="*/ 1 h 210"/>
                <a:gd name="T30" fmla="*/ 50 w 342"/>
                <a:gd name="T31" fmla="*/ 8 h 210"/>
                <a:gd name="T32" fmla="*/ 40 w 342"/>
                <a:gd name="T33" fmla="*/ 19 h 210"/>
                <a:gd name="T34" fmla="*/ 42 w 342"/>
                <a:gd name="T35" fmla="*/ 21 h 210"/>
                <a:gd name="T36" fmla="*/ 51 w 342"/>
                <a:gd name="T37" fmla="*/ 19 h 210"/>
                <a:gd name="T38" fmla="*/ 62 w 342"/>
                <a:gd name="T39" fmla="*/ 13 h 210"/>
                <a:gd name="T40" fmla="*/ 74 w 342"/>
                <a:gd name="T41" fmla="*/ 7 h 210"/>
                <a:gd name="T42" fmla="*/ 78 w 342"/>
                <a:gd name="T43" fmla="*/ 7 h 210"/>
                <a:gd name="T44" fmla="*/ 68 w 342"/>
                <a:gd name="T45" fmla="*/ 12 h 210"/>
                <a:gd name="T46" fmla="*/ 60 w 342"/>
                <a:gd name="T47" fmla="*/ 18 h 210"/>
                <a:gd name="T48" fmla="*/ 69 w 342"/>
                <a:gd name="T49" fmla="*/ 19 h 210"/>
                <a:gd name="T50" fmla="*/ 81 w 342"/>
                <a:gd name="T51" fmla="*/ 16 h 210"/>
                <a:gd name="T52" fmla="*/ 86 w 342"/>
                <a:gd name="T53" fmla="*/ 15 h 210"/>
                <a:gd name="T54" fmla="*/ 79 w 342"/>
                <a:gd name="T55" fmla="*/ 19 h 210"/>
                <a:gd name="T56" fmla="*/ 64 w 342"/>
                <a:gd name="T57" fmla="*/ 23 h 210"/>
                <a:gd name="T58" fmla="*/ 66 w 342"/>
                <a:gd name="T59" fmla="*/ 27 h 210"/>
                <a:gd name="T60" fmla="*/ 75 w 342"/>
                <a:gd name="T61" fmla="*/ 32 h 210"/>
                <a:gd name="T62" fmla="*/ 79 w 342"/>
                <a:gd name="T63" fmla="*/ 35 h 210"/>
                <a:gd name="T64" fmla="*/ 69 w 342"/>
                <a:gd name="T65" fmla="*/ 32 h 210"/>
                <a:gd name="T66" fmla="*/ 56 w 342"/>
                <a:gd name="T67" fmla="*/ 26 h 210"/>
                <a:gd name="T68" fmla="*/ 50 w 342"/>
                <a:gd name="T69" fmla="*/ 25 h 210"/>
                <a:gd name="T70" fmla="*/ 43 w 342"/>
                <a:gd name="T71" fmla="*/ 26 h 210"/>
                <a:gd name="T72" fmla="*/ 46 w 342"/>
                <a:gd name="T73" fmla="*/ 30 h 210"/>
                <a:gd name="T74" fmla="*/ 53 w 342"/>
                <a:gd name="T75" fmla="*/ 36 h 210"/>
                <a:gd name="T76" fmla="*/ 61 w 342"/>
                <a:gd name="T77" fmla="*/ 41 h 210"/>
                <a:gd name="T78" fmla="*/ 64 w 342"/>
                <a:gd name="T79" fmla="*/ 44 h 210"/>
                <a:gd name="T80" fmla="*/ 52 w 342"/>
                <a:gd name="T81" fmla="*/ 38 h 210"/>
                <a:gd name="T82" fmla="*/ 41 w 342"/>
                <a:gd name="T83" fmla="*/ 30 h 210"/>
                <a:gd name="T84" fmla="*/ 35 w 342"/>
                <a:gd name="T85" fmla="*/ 28 h 210"/>
                <a:gd name="T86" fmla="*/ 25 w 342"/>
                <a:gd name="T87" fmla="*/ 32 h 210"/>
                <a:gd name="T88" fmla="*/ 24 w 342"/>
                <a:gd name="T89" fmla="*/ 35 h 210"/>
                <a:gd name="T90" fmla="*/ 31 w 342"/>
                <a:gd name="T91" fmla="*/ 41 h 210"/>
                <a:gd name="T92" fmla="*/ 43 w 342"/>
                <a:gd name="T93" fmla="*/ 49 h 210"/>
                <a:gd name="T94" fmla="*/ 44 w 342"/>
                <a:gd name="T95" fmla="*/ 52 h 210"/>
                <a:gd name="T96" fmla="*/ 33 w 342"/>
                <a:gd name="T97" fmla="*/ 45 h 210"/>
                <a:gd name="T98" fmla="*/ 21 w 342"/>
                <a:gd name="T99" fmla="*/ 38 h 210"/>
                <a:gd name="T100" fmla="*/ 14 w 342"/>
                <a:gd name="T101" fmla="*/ 39 h 210"/>
                <a:gd name="T102" fmla="*/ 3 w 342"/>
                <a:gd name="T103" fmla="*/ 42 h 210"/>
                <a:gd name="T104" fmla="*/ 2 w 342"/>
                <a:gd name="T105" fmla="*/ 41 h 21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2" h="210">
                  <a:moveTo>
                    <a:pt x="13" y="161"/>
                  </a:moveTo>
                  <a:lnTo>
                    <a:pt x="18" y="156"/>
                  </a:lnTo>
                  <a:lnTo>
                    <a:pt x="26" y="152"/>
                  </a:lnTo>
                  <a:lnTo>
                    <a:pt x="33" y="147"/>
                  </a:lnTo>
                  <a:lnTo>
                    <a:pt x="44" y="142"/>
                  </a:lnTo>
                  <a:lnTo>
                    <a:pt x="52" y="136"/>
                  </a:lnTo>
                  <a:lnTo>
                    <a:pt x="61" y="132"/>
                  </a:lnTo>
                  <a:lnTo>
                    <a:pt x="65" y="127"/>
                  </a:lnTo>
                  <a:lnTo>
                    <a:pt x="68" y="124"/>
                  </a:lnTo>
                  <a:lnTo>
                    <a:pt x="71" y="113"/>
                  </a:lnTo>
                  <a:lnTo>
                    <a:pt x="79" y="97"/>
                  </a:lnTo>
                  <a:lnTo>
                    <a:pt x="87" y="78"/>
                  </a:lnTo>
                  <a:lnTo>
                    <a:pt x="93" y="65"/>
                  </a:lnTo>
                  <a:lnTo>
                    <a:pt x="97" y="58"/>
                  </a:lnTo>
                  <a:lnTo>
                    <a:pt x="104" y="49"/>
                  </a:lnTo>
                  <a:lnTo>
                    <a:pt x="111" y="40"/>
                  </a:lnTo>
                  <a:lnTo>
                    <a:pt x="120" y="29"/>
                  </a:lnTo>
                  <a:lnTo>
                    <a:pt x="129" y="20"/>
                  </a:lnTo>
                  <a:lnTo>
                    <a:pt x="137" y="11"/>
                  </a:lnTo>
                  <a:lnTo>
                    <a:pt x="145" y="5"/>
                  </a:lnTo>
                  <a:lnTo>
                    <a:pt x="149" y="2"/>
                  </a:lnTo>
                  <a:lnTo>
                    <a:pt x="154" y="0"/>
                  </a:lnTo>
                  <a:lnTo>
                    <a:pt x="155" y="2"/>
                  </a:lnTo>
                  <a:lnTo>
                    <a:pt x="154" y="3"/>
                  </a:lnTo>
                  <a:lnTo>
                    <a:pt x="151" y="7"/>
                  </a:lnTo>
                  <a:lnTo>
                    <a:pt x="148" y="11"/>
                  </a:lnTo>
                  <a:lnTo>
                    <a:pt x="142" y="17"/>
                  </a:lnTo>
                  <a:lnTo>
                    <a:pt x="134" y="26"/>
                  </a:lnTo>
                  <a:lnTo>
                    <a:pt x="125" y="36"/>
                  </a:lnTo>
                  <a:lnTo>
                    <a:pt x="116" y="46"/>
                  </a:lnTo>
                  <a:lnTo>
                    <a:pt x="108" y="57"/>
                  </a:lnTo>
                  <a:lnTo>
                    <a:pt x="102" y="65"/>
                  </a:lnTo>
                  <a:lnTo>
                    <a:pt x="99" y="71"/>
                  </a:lnTo>
                  <a:lnTo>
                    <a:pt x="94" y="81"/>
                  </a:lnTo>
                  <a:lnTo>
                    <a:pt x="91" y="92"/>
                  </a:lnTo>
                  <a:lnTo>
                    <a:pt x="88" y="103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88" y="115"/>
                  </a:lnTo>
                  <a:lnTo>
                    <a:pt x="91" y="113"/>
                  </a:lnTo>
                  <a:lnTo>
                    <a:pt x="97" y="110"/>
                  </a:lnTo>
                  <a:lnTo>
                    <a:pt x="102" y="107"/>
                  </a:lnTo>
                  <a:lnTo>
                    <a:pt x="107" y="103"/>
                  </a:lnTo>
                  <a:lnTo>
                    <a:pt x="114" y="98"/>
                  </a:lnTo>
                  <a:lnTo>
                    <a:pt x="120" y="94"/>
                  </a:lnTo>
                  <a:lnTo>
                    <a:pt x="126" y="89"/>
                  </a:lnTo>
                  <a:lnTo>
                    <a:pt x="134" y="86"/>
                  </a:lnTo>
                  <a:lnTo>
                    <a:pt x="139" y="83"/>
                  </a:lnTo>
                  <a:lnTo>
                    <a:pt x="143" y="81"/>
                  </a:lnTo>
                  <a:lnTo>
                    <a:pt x="151" y="68"/>
                  </a:lnTo>
                  <a:lnTo>
                    <a:pt x="160" y="55"/>
                  </a:lnTo>
                  <a:lnTo>
                    <a:pt x="172" y="43"/>
                  </a:lnTo>
                  <a:lnTo>
                    <a:pt x="186" y="31"/>
                  </a:lnTo>
                  <a:lnTo>
                    <a:pt x="200" y="22"/>
                  </a:lnTo>
                  <a:lnTo>
                    <a:pt x="212" y="13"/>
                  </a:lnTo>
                  <a:lnTo>
                    <a:pt x="221" y="8"/>
                  </a:lnTo>
                  <a:lnTo>
                    <a:pt x="229" y="5"/>
                  </a:lnTo>
                  <a:lnTo>
                    <a:pt x="236" y="3"/>
                  </a:lnTo>
                  <a:lnTo>
                    <a:pt x="241" y="3"/>
                  </a:lnTo>
                  <a:lnTo>
                    <a:pt x="241" y="5"/>
                  </a:lnTo>
                  <a:lnTo>
                    <a:pt x="235" y="8"/>
                  </a:lnTo>
                  <a:lnTo>
                    <a:pt x="224" y="14"/>
                  </a:lnTo>
                  <a:lnTo>
                    <a:pt x="212" y="23"/>
                  </a:lnTo>
                  <a:lnTo>
                    <a:pt x="200" y="34"/>
                  </a:lnTo>
                  <a:lnTo>
                    <a:pt x="187" y="45"/>
                  </a:lnTo>
                  <a:lnTo>
                    <a:pt x="177" y="57"/>
                  </a:lnTo>
                  <a:lnTo>
                    <a:pt x="168" y="68"/>
                  </a:lnTo>
                  <a:lnTo>
                    <a:pt x="160" y="77"/>
                  </a:lnTo>
                  <a:lnTo>
                    <a:pt x="158" y="83"/>
                  </a:lnTo>
                  <a:lnTo>
                    <a:pt x="158" y="86"/>
                  </a:lnTo>
                  <a:lnTo>
                    <a:pt x="162" y="86"/>
                  </a:lnTo>
                  <a:lnTo>
                    <a:pt x="165" y="84"/>
                  </a:lnTo>
                  <a:lnTo>
                    <a:pt x="172" y="84"/>
                  </a:lnTo>
                  <a:lnTo>
                    <a:pt x="183" y="83"/>
                  </a:lnTo>
                  <a:lnTo>
                    <a:pt x="195" y="80"/>
                  </a:lnTo>
                  <a:lnTo>
                    <a:pt x="204" y="77"/>
                  </a:lnTo>
                  <a:lnTo>
                    <a:pt x="212" y="77"/>
                  </a:lnTo>
                  <a:lnTo>
                    <a:pt x="221" y="69"/>
                  </a:lnTo>
                  <a:lnTo>
                    <a:pt x="233" y="60"/>
                  </a:lnTo>
                  <a:lnTo>
                    <a:pt x="247" y="52"/>
                  </a:lnTo>
                  <a:lnTo>
                    <a:pt x="261" y="46"/>
                  </a:lnTo>
                  <a:lnTo>
                    <a:pt x="274" y="40"/>
                  </a:lnTo>
                  <a:lnTo>
                    <a:pt x="287" y="34"/>
                  </a:lnTo>
                  <a:lnTo>
                    <a:pt x="296" y="29"/>
                  </a:lnTo>
                  <a:lnTo>
                    <a:pt x="302" y="26"/>
                  </a:lnTo>
                  <a:lnTo>
                    <a:pt x="308" y="25"/>
                  </a:lnTo>
                  <a:lnTo>
                    <a:pt x="311" y="26"/>
                  </a:lnTo>
                  <a:lnTo>
                    <a:pt x="310" y="29"/>
                  </a:lnTo>
                  <a:lnTo>
                    <a:pt x="302" y="34"/>
                  </a:lnTo>
                  <a:lnTo>
                    <a:pt x="293" y="37"/>
                  </a:lnTo>
                  <a:lnTo>
                    <a:pt x="282" y="42"/>
                  </a:lnTo>
                  <a:lnTo>
                    <a:pt x="271" y="48"/>
                  </a:lnTo>
                  <a:lnTo>
                    <a:pt x="261" y="54"/>
                  </a:lnTo>
                  <a:lnTo>
                    <a:pt x="252" y="60"/>
                  </a:lnTo>
                  <a:lnTo>
                    <a:pt x="244" y="68"/>
                  </a:lnTo>
                  <a:lnTo>
                    <a:pt x="238" y="74"/>
                  </a:lnTo>
                  <a:lnTo>
                    <a:pt x="235" y="78"/>
                  </a:lnTo>
                  <a:lnTo>
                    <a:pt x="245" y="80"/>
                  </a:lnTo>
                  <a:lnTo>
                    <a:pt x="259" y="78"/>
                  </a:lnTo>
                  <a:lnTo>
                    <a:pt x="273" y="77"/>
                  </a:lnTo>
                  <a:lnTo>
                    <a:pt x="287" y="75"/>
                  </a:lnTo>
                  <a:lnTo>
                    <a:pt x="300" y="72"/>
                  </a:lnTo>
                  <a:lnTo>
                    <a:pt x="313" y="69"/>
                  </a:lnTo>
                  <a:lnTo>
                    <a:pt x="322" y="66"/>
                  </a:lnTo>
                  <a:lnTo>
                    <a:pt x="328" y="63"/>
                  </a:lnTo>
                  <a:lnTo>
                    <a:pt x="336" y="60"/>
                  </a:lnTo>
                  <a:lnTo>
                    <a:pt x="342" y="58"/>
                  </a:lnTo>
                  <a:lnTo>
                    <a:pt x="342" y="60"/>
                  </a:lnTo>
                  <a:lnTo>
                    <a:pt x="337" y="65"/>
                  </a:lnTo>
                  <a:lnTo>
                    <a:pt x="331" y="68"/>
                  </a:lnTo>
                  <a:lnTo>
                    <a:pt x="323" y="72"/>
                  </a:lnTo>
                  <a:lnTo>
                    <a:pt x="313" y="78"/>
                  </a:lnTo>
                  <a:lnTo>
                    <a:pt x="299" y="83"/>
                  </a:lnTo>
                  <a:lnTo>
                    <a:pt x="285" y="87"/>
                  </a:lnTo>
                  <a:lnTo>
                    <a:pt x="270" y="92"/>
                  </a:lnTo>
                  <a:lnTo>
                    <a:pt x="255" y="94"/>
                  </a:lnTo>
                  <a:lnTo>
                    <a:pt x="239" y="94"/>
                  </a:lnTo>
                  <a:lnTo>
                    <a:pt x="244" y="98"/>
                  </a:lnTo>
                  <a:lnTo>
                    <a:pt x="252" y="104"/>
                  </a:lnTo>
                  <a:lnTo>
                    <a:pt x="261" y="110"/>
                  </a:lnTo>
                  <a:lnTo>
                    <a:pt x="271" y="115"/>
                  </a:lnTo>
                  <a:lnTo>
                    <a:pt x="281" y="121"/>
                  </a:lnTo>
                  <a:lnTo>
                    <a:pt x="290" y="126"/>
                  </a:lnTo>
                  <a:lnTo>
                    <a:pt x="297" y="129"/>
                  </a:lnTo>
                  <a:lnTo>
                    <a:pt x="303" y="132"/>
                  </a:lnTo>
                  <a:lnTo>
                    <a:pt x="311" y="135"/>
                  </a:lnTo>
                  <a:lnTo>
                    <a:pt x="314" y="139"/>
                  </a:lnTo>
                  <a:lnTo>
                    <a:pt x="313" y="141"/>
                  </a:lnTo>
                  <a:lnTo>
                    <a:pt x="305" y="139"/>
                  </a:lnTo>
                  <a:lnTo>
                    <a:pt x="297" y="136"/>
                  </a:lnTo>
                  <a:lnTo>
                    <a:pt x="287" y="133"/>
                  </a:lnTo>
                  <a:lnTo>
                    <a:pt x="273" y="129"/>
                  </a:lnTo>
                  <a:lnTo>
                    <a:pt x="259" y="123"/>
                  </a:lnTo>
                  <a:lnTo>
                    <a:pt x="245" y="117"/>
                  </a:lnTo>
                  <a:lnTo>
                    <a:pt x="233" y="110"/>
                  </a:lnTo>
                  <a:lnTo>
                    <a:pt x="224" y="104"/>
                  </a:lnTo>
                  <a:lnTo>
                    <a:pt x="218" y="100"/>
                  </a:lnTo>
                  <a:lnTo>
                    <a:pt x="212" y="100"/>
                  </a:lnTo>
                  <a:lnTo>
                    <a:pt x="206" y="101"/>
                  </a:lnTo>
                  <a:lnTo>
                    <a:pt x="198" y="101"/>
                  </a:lnTo>
                  <a:lnTo>
                    <a:pt x="191" y="103"/>
                  </a:lnTo>
                  <a:lnTo>
                    <a:pt x="184" y="103"/>
                  </a:lnTo>
                  <a:lnTo>
                    <a:pt x="177" y="104"/>
                  </a:lnTo>
                  <a:lnTo>
                    <a:pt x="172" y="104"/>
                  </a:lnTo>
                  <a:lnTo>
                    <a:pt x="168" y="106"/>
                  </a:lnTo>
                  <a:lnTo>
                    <a:pt x="171" y="112"/>
                  </a:lnTo>
                  <a:lnTo>
                    <a:pt x="175" y="118"/>
                  </a:lnTo>
                  <a:lnTo>
                    <a:pt x="181" y="124"/>
                  </a:lnTo>
                  <a:lnTo>
                    <a:pt x="189" y="130"/>
                  </a:lnTo>
                  <a:lnTo>
                    <a:pt x="197" y="136"/>
                  </a:lnTo>
                  <a:lnTo>
                    <a:pt x="203" y="142"/>
                  </a:lnTo>
                  <a:lnTo>
                    <a:pt x="210" y="147"/>
                  </a:lnTo>
                  <a:lnTo>
                    <a:pt x="215" y="150"/>
                  </a:lnTo>
                  <a:lnTo>
                    <a:pt x="224" y="156"/>
                  </a:lnTo>
                  <a:lnTo>
                    <a:pt x="233" y="161"/>
                  </a:lnTo>
                  <a:lnTo>
                    <a:pt x="242" y="165"/>
                  </a:lnTo>
                  <a:lnTo>
                    <a:pt x="249" y="168"/>
                  </a:lnTo>
                  <a:lnTo>
                    <a:pt x="253" y="173"/>
                  </a:lnTo>
                  <a:lnTo>
                    <a:pt x="256" y="178"/>
                  </a:lnTo>
                  <a:lnTo>
                    <a:pt x="253" y="179"/>
                  </a:lnTo>
                  <a:lnTo>
                    <a:pt x="242" y="173"/>
                  </a:lnTo>
                  <a:lnTo>
                    <a:pt x="233" y="167"/>
                  </a:lnTo>
                  <a:lnTo>
                    <a:pt x="221" y="161"/>
                  </a:lnTo>
                  <a:lnTo>
                    <a:pt x="207" y="153"/>
                  </a:lnTo>
                  <a:lnTo>
                    <a:pt x="195" y="144"/>
                  </a:lnTo>
                  <a:lnTo>
                    <a:pt x="181" y="136"/>
                  </a:lnTo>
                  <a:lnTo>
                    <a:pt x="171" y="130"/>
                  </a:lnTo>
                  <a:lnTo>
                    <a:pt x="163" y="124"/>
                  </a:lnTo>
                  <a:lnTo>
                    <a:pt x="157" y="120"/>
                  </a:lnTo>
                  <a:lnTo>
                    <a:pt x="151" y="115"/>
                  </a:lnTo>
                  <a:lnTo>
                    <a:pt x="145" y="113"/>
                  </a:lnTo>
                  <a:lnTo>
                    <a:pt x="140" y="115"/>
                  </a:lnTo>
                  <a:lnTo>
                    <a:pt x="134" y="118"/>
                  </a:lnTo>
                  <a:lnTo>
                    <a:pt x="125" y="121"/>
                  </a:lnTo>
                  <a:lnTo>
                    <a:pt x="111" y="126"/>
                  </a:lnTo>
                  <a:lnTo>
                    <a:pt x="99" y="129"/>
                  </a:lnTo>
                  <a:lnTo>
                    <a:pt x="91" y="133"/>
                  </a:lnTo>
                  <a:lnTo>
                    <a:pt x="90" y="136"/>
                  </a:lnTo>
                  <a:lnTo>
                    <a:pt x="90" y="138"/>
                  </a:lnTo>
                  <a:lnTo>
                    <a:pt x="93" y="142"/>
                  </a:lnTo>
                  <a:lnTo>
                    <a:pt x="99" y="147"/>
                  </a:lnTo>
                  <a:lnTo>
                    <a:pt x="105" y="152"/>
                  </a:lnTo>
                  <a:lnTo>
                    <a:pt x="113" y="159"/>
                  </a:lnTo>
                  <a:lnTo>
                    <a:pt x="123" y="167"/>
                  </a:lnTo>
                  <a:lnTo>
                    <a:pt x="136" y="176"/>
                  </a:lnTo>
                  <a:lnTo>
                    <a:pt x="148" y="185"/>
                  </a:lnTo>
                  <a:lnTo>
                    <a:pt x="160" y="193"/>
                  </a:lnTo>
                  <a:lnTo>
                    <a:pt x="169" y="199"/>
                  </a:lnTo>
                  <a:lnTo>
                    <a:pt x="177" y="202"/>
                  </a:lnTo>
                  <a:lnTo>
                    <a:pt x="184" y="207"/>
                  </a:lnTo>
                  <a:lnTo>
                    <a:pt x="183" y="210"/>
                  </a:lnTo>
                  <a:lnTo>
                    <a:pt x="175" y="210"/>
                  </a:lnTo>
                  <a:lnTo>
                    <a:pt x="165" y="204"/>
                  </a:lnTo>
                  <a:lnTo>
                    <a:pt x="155" y="197"/>
                  </a:lnTo>
                  <a:lnTo>
                    <a:pt x="145" y="190"/>
                  </a:lnTo>
                  <a:lnTo>
                    <a:pt x="131" y="182"/>
                  </a:lnTo>
                  <a:lnTo>
                    <a:pt x="117" y="173"/>
                  </a:lnTo>
                  <a:lnTo>
                    <a:pt x="104" y="165"/>
                  </a:lnTo>
                  <a:lnTo>
                    <a:pt x="91" y="159"/>
                  </a:lnTo>
                  <a:lnTo>
                    <a:pt x="82" y="153"/>
                  </a:lnTo>
                  <a:lnTo>
                    <a:pt x="78" y="152"/>
                  </a:lnTo>
                  <a:lnTo>
                    <a:pt x="73" y="152"/>
                  </a:lnTo>
                  <a:lnTo>
                    <a:pt x="65" y="155"/>
                  </a:lnTo>
                  <a:lnTo>
                    <a:pt x="55" y="158"/>
                  </a:lnTo>
                  <a:lnTo>
                    <a:pt x="42" y="162"/>
                  </a:lnTo>
                  <a:lnTo>
                    <a:pt x="30" y="165"/>
                  </a:lnTo>
                  <a:lnTo>
                    <a:pt x="18" y="170"/>
                  </a:lnTo>
                  <a:lnTo>
                    <a:pt x="9" y="172"/>
                  </a:lnTo>
                  <a:lnTo>
                    <a:pt x="3" y="173"/>
                  </a:lnTo>
                  <a:lnTo>
                    <a:pt x="0" y="173"/>
                  </a:lnTo>
                  <a:lnTo>
                    <a:pt x="1" y="170"/>
                  </a:lnTo>
                  <a:lnTo>
                    <a:pt x="7" y="167"/>
                  </a:lnTo>
                  <a:lnTo>
                    <a:pt x="13" y="16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7" name="Freeform 619"/>
            <p:cNvSpPr>
              <a:spLocks/>
            </p:cNvSpPr>
            <p:nvPr/>
          </p:nvSpPr>
          <p:spPr bwMode="auto">
            <a:xfrm>
              <a:off x="844" y="604"/>
              <a:ext cx="123" cy="103"/>
            </a:xfrm>
            <a:custGeom>
              <a:avLst/>
              <a:gdLst>
                <a:gd name="T0" fmla="*/ 7 w 247"/>
                <a:gd name="T1" fmla="*/ 5 h 206"/>
                <a:gd name="T2" fmla="*/ 15 w 247"/>
                <a:gd name="T3" fmla="*/ 5 h 206"/>
                <a:gd name="T4" fmla="*/ 27 w 247"/>
                <a:gd name="T5" fmla="*/ 3 h 206"/>
                <a:gd name="T6" fmla="*/ 39 w 247"/>
                <a:gd name="T7" fmla="*/ 3 h 206"/>
                <a:gd name="T8" fmla="*/ 43 w 247"/>
                <a:gd name="T9" fmla="*/ 6 h 206"/>
                <a:gd name="T10" fmla="*/ 36 w 247"/>
                <a:gd name="T11" fmla="*/ 6 h 206"/>
                <a:gd name="T12" fmla="*/ 26 w 247"/>
                <a:gd name="T13" fmla="*/ 6 h 206"/>
                <a:gd name="T14" fmla="*/ 16 w 247"/>
                <a:gd name="T15" fmla="*/ 8 h 206"/>
                <a:gd name="T16" fmla="*/ 18 w 247"/>
                <a:gd name="T17" fmla="*/ 10 h 206"/>
                <a:gd name="T18" fmla="*/ 23 w 247"/>
                <a:gd name="T19" fmla="*/ 13 h 206"/>
                <a:gd name="T20" fmla="*/ 27 w 247"/>
                <a:gd name="T21" fmla="*/ 15 h 206"/>
                <a:gd name="T22" fmla="*/ 38 w 247"/>
                <a:gd name="T23" fmla="*/ 14 h 206"/>
                <a:gd name="T24" fmla="*/ 51 w 247"/>
                <a:gd name="T25" fmla="*/ 16 h 206"/>
                <a:gd name="T26" fmla="*/ 58 w 247"/>
                <a:gd name="T27" fmla="*/ 20 h 206"/>
                <a:gd name="T28" fmla="*/ 54 w 247"/>
                <a:gd name="T29" fmla="*/ 20 h 206"/>
                <a:gd name="T30" fmla="*/ 46 w 247"/>
                <a:gd name="T31" fmla="*/ 18 h 206"/>
                <a:gd name="T32" fmla="*/ 36 w 247"/>
                <a:gd name="T33" fmla="*/ 17 h 206"/>
                <a:gd name="T34" fmla="*/ 34 w 247"/>
                <a:gd name="T35" fmla="*/ 20 h 206"/>
                <a:gd name="T36" fmla="*/ 39 w 247"/>
                <a:gd name="T37" fmla="*/ 23 h 206"/>
                <a:gd name="T38" fmla="*/ 47 w 247"/>
                <a:gd name="T39" fmla="*/ 24 h 206"/>
                <a:gd name="T40" fmla="*/ 57 w 247"/>
                <a:gd name="T41" fmla="*/ 28 h 206"/>
                <a:gd name="T42" fmla="*/ 60 w 247"/>
                <a:gd name="T43" fmla="*/ 33 h 206"/>
                <a:gd name="T44" fmla="*/ 53 w 247"/>
                <a:gd name="T45" fmla="*/ 29 h 206"/>
                <a:gd name="T46" fmla="*/ 45 w 247"/>
                <a:gd name="T47" fmla="*/ 27 h 206"/>
                <a:gd name="T48" fmla="*/ 48 w 247"/>
                <a:gd name="T49" fmla="*/ 33 h 206"/>
                <a:gd name="T50" fmla="*/ 56 w 247"/>
                <a:gd name="T51" fmla="*/ 40 h 206"/>
                <a:gd name="T52" fmla="*/ 59 w 247"/>
                <a:gd name="T53" fmla="*/ 44 h 206"/>
                <a:gd name="T54" fmla="*/ 61 w 247"/>
                <a:gd name="T55" fmla="*/ 50 h 206"/>
                <a:gd name="T56" fmla="*/ 57 w 247"/>
                <a:gd name="T57" fmla="*/ 46 h 206"/>
                <a:gd name="T58" fmla="*/ 48 w 247"/>
                <a:gd name="T59" fmla="*/ 35 h 206"/>
                <a:gd name="T60" fmla="*/ 41 w 247"/>
                <a:gd name="T61" fmla="*/ 29 h 206"/>
                <a:gd name="T62" fmla="*/ 39 w 247"/>
                <a:gd name="T63" fmla="*/ 30 h 206"/>
                <a:gd name="T64" fmla="*/ 42 w 247"/>
                <a:gd name="T65" fmla="*/ 39 h 206"/>
                <a:gd name="T66" fmla="*/ 45 w 247"/>
                <a:gd name="T67" fmla="*/ 47 h 206"/>
                <a:gd name="T68" fmla="*/ 43 w 247"/>
                <a:gd name="T69" fmla="*/ 45 h 206"/>
                <a:gd name="T70" fmla="*/ 37 w 247"/>
                <a:gd name="T71" fmla="*/ 31 h 206"/>
                <a:gd name="T72" fmla="*/ 30 w 247"/>
                <a:gd name="T73" fmla="*/ 21 h 206"/>
                <a:gd name="T74" fmla="*/ 26 w 247"/>
                <a:gd name="T75" fmla="*/ 18 h 206"/>
                <a:gd name="T76" fmla="*/ 24 w 247"/>
                <a:gd name="T77" fmla="*/ 20 h 206"/>
                <a:gd name="T78" fmla="*/ 27 w 247"/>
                <a:gd name="T79" fmla="*/ 35 h 206"/>
                <a:gd name="T80" fmla="*/ 32 w 247"/>
                <a:gd name="T81" fmla="*/ 43 h 206"/>
                <a:gd name="T82" fmla="*/ 27 w 247"/>
                <a:gd name="T83" fmla="*/ 38 h 206"/>
                <a:gd name="T84" fmla="*/ 22 w 247"/>
                <a:gd name="T85" fmla="*/ 16 h 206"/>
                <a:gd name="T86" fmla="*/ 14 w 247"/>
                <a:gd name="T87" fmla="*/ 12 h 206"/>
                <a:gd name="T88" fmla="*/ 12 w 247"/>
                <a:gd name="T89" fmla="*/ 17 h 206"/>
                <a:gd name="T90" fmla="*/ 14 w 247"/>
                <a:gd name="T91" fmla="*/ 27 h 206"/>
                <a:gd name="T92" fmla="*/ 16 w 247"/>
                <a:gd name="T93" fmla="*/ 38 h 206"/>
                <a:gd name="T94" fmla="*/ 14 w 247"/>
                <a:gd name="T95" fmla="*/ 37 h 206"/>
                <a:gd name="T96" fmla="*/ 11 w 247"/>
                <a:gd name="T97" fmla="*/ 22 h 206"/>
                <a:gd name="T98" fmla="*/ 5 w 247"/>
                <a:gd name="T99" fmla="*/ 7 h 206"/>
                <a:gd name="T100" fmla="*/ 0 w 247"/>
                <a:gd name="T101" fmla="*/ 1 h 206"/>
                <a:gd name="T102" fmla="*/ 1 w 247"/>
                <a:gd name="T103" fmla="*/ 0 h 20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7" h="206">
                  <a:moveTo>
                    <a:pt x="9" y="2"/>
                  </a:moveTo>
                  <a:lnTo>
                    <a:pt x="18" y="9"/>
                  </a:lnTo>
                  <a:lnTo>
                    <a:pt x="29" y="17"/>
                  </a:lnTo>
                  <a:lnTo>
                    <a:pt x="40" y="22"/>
                  </a:lnTo>
                  <a:lnTo>
                    <a:pt x="49" y="23"/>
                  </a:lnTo>
                  <a:lnTo>
                    <a:pt x="61" y="20"/>
                  </a:lnTo>
                  <a:lnTo>
                    <a:pt x="76" y="17"/>
                  </a:lnTo>
                  <a:lnTo>
                    <a:pt x="93" y="15"/>
                  </a:lnTo>
                  <a:lnTo>
                    <a:pt x="111" y="12"/>
                  </a:lnTo>
                  <a:lnTo>
                    <a:pt x="128" y="12"/>
                  </a:lnTo>
                  <a:lnTo>
                    <a:pt x="144" y="12"/>
                  </a:lnTo>
                  <a:lnTo>
                    <a:pt x="157" y="12"/>
                  </a:lnTo>
                  <a:lnTo>
                    <a:pt x="165" y="15"/>
                  </a:lnTo>
                  <a:lnTo>
                    <a:pt x="173" y="20"/>
                  </a:lnTo>
                  <a:lnTo>
                    <a:pt x="173" y="22"/>
                  </a:lnTo>
                  <a:lnTo>
                    <a:pt x="166" y="22"/>
                  </a:lnTo>
                  <a:lnTo>
                    <a:pt x="156" y="22"/>
                  </a:lnTo>
                  <a:lnTo>
                    <a:pt x="147" y="22"/>
                  </a:lnTo>
                  <a:lnTo>
                    <a:pt x="134" y="22"/>
                  </a:lnTo>
                  <a:lnTo>
                    <a:pt x="121" y="22"/>
                  </a:lnTo>
                  <a:lnTo>
                    <a:pt x="105" y="23"/>
                  </a:lnTo>
                  <a:lnTo>
                    <a:pt x="90" y="26"/>
                  </a:lnTo>
                  <a:lnTo>
                    <a:pt x="78" y="28"/>
                  </a:lnTo>
                  <a:lnTo>
                    <a:pt x="67" y="31"/>
                  </a:lnTo>
                  <a:lnTo>
                    <a:pt x="61" y="34"/>
                  </a:lnTo>
                  <a:lnTo>
                    <a:pt x="66" y="37"/>
                  </a:lnTo>
                  <a:lnTo>
                    <a:pt x="73" y="40"/>
                  </a:lnTo>
                  <a:lnTo>
                    <a:pt x="79" y="43"/>
                  </a:lnTo>
                  <a:lnTo>
                    <a:pt x="87" y="46"/>
                  </a:lnTo>
                  <a:lnTo>
                    <a:pt x="95" y="49"/>
                  </a:lnTo>
                  <a:lnTo>
                    <a:pt x="101" y="52"/>
                  </a:lnTo>
                  <a:lnTo>
                    <a:pt x="105" y="54"/>
                  </a:lnTo>
                  <a:lnTo>
                    <a:pt x="108" y="57"/>
                  </a:lnTo>
                  <a:lnTo>
                    <a:pt x="121" y="55"/>
                  </a:lnTo>
                  <a:lnTo>
                    <a:pt x="137" y="54"/>
                  </a:lnTo>
                  <a:lnTo>
                    <a:pt x="154" y="55"/>
                  </a:lnTo>
                  <a:lnTo>
                    <a:pt x="173" y="57"/>
                  </a:lnTo>
                  <a:lnTo>
                    <a:pt x="189" y="60"/>
                  </a:lnTo>
                  <a:lnTo>
                    <a:pt x="205" y="63"/>
                  </a:lnTo>
                  <a:lnTo>
                    <a:pt x="217" y="67"/>
                  </a:lnTo>
                  <a:lnTo>
                    <a:pt x="224" y="72"/>
                  </a:lnTo>
                  <a:lnTo>
                    <a:pt x="232" y="78"/>
                  </a:lnTo>
                  <a:lnTo>
                    <a:pt x="232" y="81"/>
                  </a:lnTo>
                  <a:lnTo>
                    <a:pt x="227" y="80"/>
                  </a:lnTo>
                  <a:lnTo>
                    <a:pt x="218" y="77"/>
                  </a:lnTo>
                  <a:lnTo>
                    <a:pt x="211" y="74"/>
                  </a:lnTo>
                  <a:lnTo>
                    <a:pt x="200" y="72"/>
                  </a:lnTo>
                  <a:lnTo>
                    <a:pt x="186" y="69"/>
                  </a:lnTo>
                  <a:lnTo>
                    <a:pt x="173" y="67"/>
                  </a:lnTo>
                  <a:lnTo>
                    <a:pt x="157" y="66"/>
                  </a:lnTo>
                  <a:lnTo>
                    <a:pt x="145" y="66"/>
                  </a:lnTo>
                  <a:lnTo>
                    <a:pt x="133" y="66"/>
                  </a:lnTo>
                  <a:lnTo>
                    <a:pt x="125" y="67"/>
                  </a:lnTo>
                  <a:lnTo>
                    <a:pt x="137" y="77"/>
                  </a:lnTo>
                  <a:lnTo>
                    <a:pt x="147" y="83"/>
                  </a:lnTo>
                  <a:lnTo>
                    <a:pt x="154" y="87"/>
                  </a:lnTo>
                  <a:lnTo>
                    <a:pt x="157" y="92"/>
                  </a:lnTo>
                  <a:lnTo>
                    <a:pt x="166" y="93"/>
                  </a:lnTo>
                  <a:lnTo>
                    <a:pt x="177" y="95"/>
                  </a:lnTo>
                  <a:lnTo>
                    <a:pt x="191" y="96"/>
                  </a:lnTo>
                  <a:lnTo>
                    <a:pt x="205" y="100"/>
                  </a:lnTo>
                  <a:lnTo>
                    <a:pt x="218" y="104"/>
                  </a:lnTo>
                  <a:lnTo>
                    <a:pt x="231" y="112"/>
                  </a:lnTo>
                  <a:lnTo>
                    <a:pt x="241" y="122"/>
                  </a:lnTo>
                  <a:lnTo>
                    <a:pt x="247" y="136"/>
                  </a:lnTo>
                  <a:lnTo>
                    <a:pt x="240" y="130"/>
                  </a:lnTo>
                  <a:lnTo>
                    <a:pt x="232" y="125"/>
                  </a:lnTo>
                  <a:lnTo>
                    <a:pt x="221" y="119"/>
                  </a:lnTo>
                  <a:lnTo>
                    <a:pt x="212" y="115"/>
                  </a:lnTo>
                  <a:lnTo>
                    <a:pt x="203" y="110"/>
                  </a:lnTo>
                  <a:lnTo>
                    <a:pt x="192" y="109"/>
                  </a:lnTo>
                  <a:lnTo>
                    <a:pt x="183" y="107"/>
                  </a:lnTo>
                  <a:lnTo>
                    <a:pt x="174" y="107"/>
                  </a:lnTo>
                  <a:lnTo>
                    <a:pt x="185" y="118"/>
                  </a:lnTo>
                  <a:lnTo>
                    <a:pt x="195" y="130"/>
                  </a:lnTo>
                  <a:lnTo>
                    <a:pt x="206" y="141"/>
                  </a:lnTo>
                  <a:lnTo>
                    <a:pt x="215" y="150"/>
                  </a:lnTo>
                  <a:lnTo>
                    <a:pt x="224" y="159"/>
                  </a:lnTo>
                  <a:lnTo>
                    <a:pt x="232" y="167"/>
                  </a:lnTo>
                  <a:lnTo>
                    <a:pt x="237" y="173"/>
                  </a:lnTo>
                  <a:lnTo>
                    <a:pt x="238" y="176"/>
                  </a:lnTo>
                  <a:lnTo>
                    <a:pt x="240" y="182"/>
                  </a:lnTo>
                  <a:lnTo>
                    <a:pt x="243" y="190"/>
                  </a:lnTo>
                  <a:lnTo>
                    <a:pt x="244" y="199"/>
                  </a:lnTo>
                  <a:lnTo>
                    <a:pt x="247" y="206"/>
                  </a:lnTo>
                  <a:lnTo>
                    <a:pt x="241" y="197"/>
                  </a:lnTo>
                  <a:lnTo>
                    <a:pt x="231" y="184"/>
                  </a:lnTo>
                  <a:lnTo>
                    <a:pt x="218" y="170"/>
                  </a:lnTo>
                  <a:lnTo>
                    <a:pt x="206" y="153"/>
                  </a:lnTo>
                  <a:lnTo>
                    <a:pt x="192" y="139"/>
                  </a:lnTo>
                  <a:lnTo>
                    <a:pt x="182" y="127"/>
                  </a:lnTo>
                  <a:lnTo>
                    <a:pt x="173" y="118"/>
                  </a:lnTo>
                  <a:lnTo>
                    <a:pt x="166" y="113"/>
                  </a:lnTo>
                  <a:lnTo>
                    <a:pt x="162" y="112"/>
                  </a:lnTo>
                  <a:lnTo>
                    <a:pt x="159" y="115"/>
                  </a:lnTo>
                  <a:lnTo>
                    <a:pt x="159" y="119"/>
                  </a:lnTo>
                  <a:lnTo>
                    <a:pt x="160" y="125"/>
                  </a:lnTo>
                  <a:lnTo>
                    <a:pt x="163" y="136"/>
                  </a:lnTo>
                  <a:lnTo>
                    <a:pt x="171" y="155"/>
                  </a:lnTo>
                  <a:lnTo>
                    <a:pt x="179" y="171"/>
                  </a:lnTo>
                  <a:lnTo>
                    <a:pt x="183" y="184"/>
                  </a:lnTo>
                  <a:lnTo>
                    <a:pt x="183" y="188"/>
                  </a:lnTo>
                  <a:lnTo>
                    <a:pt x="182" y="188"/>
                  </a:lnTo>
                  <a:lnTo>
                    <a:pt x="179" y="187"/>
                  </a:lnTo>
                  <a:lnTo>
                    <a:pt x="174" y="180"/>
                  </a:lnTo>
                  <a:lnTo>
                    <a:pt x="166" y="167"/>
                  </a:lnTo>
                  <a:lnTo>
                    <a:pt x="157" y="144"/>
                  </a:lnTo>
                  <a:lnTo>
                    <a:pt x="148" y="121"/>
                  </a:lnTo>
                  <a:lnTo>
                    <a:pt x="148" y="103"/>
                  </a:lnTo>
                  <a:lnTo>
                    <a:pt x="134" y="92"/>
                  </a:lnTo>
                  <a:lnTo>
                    <a:pt x="122" y="84"/>
                  </a:lnTo>
                  <a:lnTo>
                    <a:pt x="111" y="78"/>
                  </a:lnTo>
                  <a:lnTo>
                    <a:pt x="107" y="75"/>
                  </a:lnTo>
                  <a:lnTo>
                    <a:pt x="104" y="72"/>
                  </a:lnTo>
                  <a:lnTo>
                    <a:pt x="101" y="72"/>
                  </a:lnTo>
                  <a:lnTo>
                    <a:pt x="99" y="74"/>
                  </a:lnTo>
                  <a:lnTo>
                    <a:pt x="98" y="80"/>
                  </a:lnTo>
                  <a:lnTo>
                    <a:pt x="99" y="93"/>
                  </a:lnTo>
                  <a:lnTo>
                    <a:pt x="104" y="116"/>
                  </a:lnTo>
                  <a:lnTo>
                    <a:pt x="111" y="139"/>
                  </a:lnTo>
                  <a:lnTo>
                    <a:pt x="124" y="158"/>
                  </a:lnTo>
                  <a:lnTo>
                    <a:pt x="130" y="165"/>
                  </a:lnTo>
                  <a:lnTo>
                    <a:pt x="130" y="170"/>
                  </a:lnTo>
                  <a:lnTo>
                    <a:pt x="125" y="168"/>
                  </a:lnTo>
                  <a:lnTo>
                    <a:pt x="119" y="164"/>
                  </a:lnTo>
                  <a:lnTo>
                    <a:pt x="110" y="150"/>
                  </a:lnTo>
                  <a:lnTo>
                    <a:pt x="98" y="127"/>
                  </a:lnTo>
                  <a:lnTo>
                    <a:pt x="89" y="98"/>
                  </a:lnTo>
                  <a:lnTo>
                    <a:pt x="89" y="64"/>
                  </a:lnTo>
                  <a:lnTo>
                    <a:pt x="79" y="57"/>
                  </a:lnTo>
                  <a:lnTo>
                    <a:pt x="69" y="51"/>
                  </a:lnTo>
                  <a:lnTo>
                    <a:pt x="58" y="46"/>
                  </a:lnTo>
                  <a:lnTo>
                    <a:pt x="52" y="43"/>
                  </a:lnTo>
                  <a:lnTo>
                    <a:pt x="49" y="52"/>
                  </a:lnTo>
                  <a:lnTo>
                    <a:pt x="49" y="66"/>
                  </a:lnTo>
                  <a:lnTo>
                    <a:pt x="52" y="81"/>
                  </a:lnTo>
                  <a:lnTo>
                    <a:pt x="55" y="93"/>
                  </a:lnTo>
                  <a:lnTo>
                    <a:pt x="57" y="106"/>
                  </a:lnTo>
                  <a:lnTo>
                    <a:pt x="60" y="124"/>
                  </a:lnTo>
                  <a:lnTo>
                    <a:pt x="64" y="139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3" y="151"/>
                  </a:lnTo>
                  <a:lnTo>
                    <a:pt x="58" y="145"/>
                  </a:lnTo>
                  <a:lnTo>
                    <a:pt x="53" y="135"/>
                  </a:lnTo>
                  <a:lnTo>
                    <a:pt x="50" y="115"/>
                  </a:lnTo>
                  <a:lnTo>
                    <a:pt x="46" y="86"/>
                  </a:lnTo>
                  <a:lnTo>
                    <a:pt x="40" y="58"/>
                  </a:lnTo>
                  <a:lnTo>
                    <a:pt x="37" y="40"/>
                  </a:lnTo>
                  <a:lnTo>
                    <a:pt x="23" y="26"/>
                  </a:lnTo>
                  <a:lnTo>
                    <a:pt x="12" y="15"/>
                  </a:lnTo>
                  <a:lnTo>
                    <a:pt x="5" y="8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8" name="Freeform 620"/>
            <p:cNvSpPr>
              <a:spLocks/>
            </p:cNvSpPr>
            <p:nvPr/>
          </p:nvSpPr>
          <p:spPr bwMode="auto">
            <a:xfrm>
              <a:off x="779" y="616"/>
              <a:ext cx="86" cy="142"/>
            </a:xfrm>
            <a:custGeom>
              <a:avLst/>
              <a:gdLst>
                <a:gd name="T0" fmla="*/ 19 w 171"/>
                <a:gd name="T1" fmla="*/ 1 h 284"/>
                <a:gd name="T2" fmla="*/ 21 w 171"/>
                <a:gd name="T3" fmla="*/ 8 h 284"/>
                <a:gd name="T4" fmla="*/ 22 w 171"/>
                <a:gd name="T5" fmla="*/ 11 h 284"/>
                <a:gd name="T6" fmla="*/ 25 w 171"/>
                <a:gd name="T7" fmla="*/ 14 h 284"/>
                <a:gd name="T8" fmla="*/ 29 w 171"/>
                <a:gd name="T9" fmla="*/ 17 h 284"/>
                <a:gd name="T10" fmla="*/ 34 w 171"/>
                <a:gd name="T11" fmla="*/ 23 h 284"/>
                <a:gd name="T12" fmla="*/ 38 w 171"/>
                <a:gd name="T13" fmla="*/ 32 h 284"/>
                <a:gd name="T14" fmla="*/ 42 w 171"/>
                <a:gd name="T15" fmla="*/ 38 h 284"/>
                <a:gd name="T16" fmla="*/ 43 w 171"/>
                <a:gd name="T17" fmla="*/ 41 h 284"/>
                <a:gd name="T18" fmla="*/ 42 w 171"/>
                <a:gd name="T19" fmla="*/ 41 h 284"/>
                <a:gd name="T20" fmla="*/ 40 w 171"/>
                <a:gd name="T21" fmla="*/ 38 h 284"/>
                <a:gd name="T22" fmla="*/ 37 w 171"/>
                <a:gd name="T23" fmla="*/ 33 h 284"/>
                <a:gd name="T24" fmla="*/ 34 w 171"/>
                <a:gd name="T25" fmla="*/ 27 h 284"/>
                <a:gd name="T26" fmla="*/ 30 w 171"/>
                <a:gd name="T27" fmla="*/ 22 h 284"/>
                <a:gd name="T28" fmla="*/ 27 w 171"/>
                <a:gd name="T29" fmla="*/ 19 h 284"/>
                <a:gd name="T30" fmla="*/ 24 w 171"/>
                <a:gd name="T31" fmla="*/ 17 h 284"/>
                <a:gd name="T32" fmla="*/ 23 w 171"/>
                <a:gd name="T33" fmla="*/ 21 h 284"/>
                <a:gd name="T34" fmla="*/ 23 w 171"/>
                <a:gd name="T35" fmla="*/ 29 h 284"/>
                <a:gd name="T36" fmla="*/ 26 w 171"/>
                <a:gd name="T37" fmla="*/ 33 h 284"/>
                <a:gd name="T38" fmla="*/ 30 w 171"/>
                <a:gd name="T39" fmla="*/ 38 h 284"/>
                <a:gd name="T40" fmla="*/ 36 w 171"/>
                <a:gd name="T41" fmla="*/ 44 h 284"/>
                <a:gd name="T42" fmla="*/ 40 w 171"/>
                <a:gd name="T43" fmla="*/ 52 h 284"/>
                <a:gd name="T44" fmla="*/ 40 w 171"/>
                <a:gd name="T45" fmla="*/ 59 h 284"/>
                <a:gd name="T46" fmla="*/ 38 w 171"/>
                <a:gd name="T47" fmla="*/ 55 h 284"/>
                <a:gd name="T48" fmla="*/ 35 w 171"/>
                <a:gd name="T49" fmla="*/ 49 h 284"/>
                <a:gd name="T50" fmla="*/ 32 w 171"/>
                <a:gd name="T51" fmla="*/ 44 h 284"/>
                <a:gd name="T52" fmla="*/ 29 w 171"/>
                <a:gd name="T53" fmla="*/ 40 h 284"/>
                <a:gd name="T54" fmla="*/ 26 w 171"/>
                <a:gd name="T55" fmla="*/ 38 h 284"/>
                <a:gd name="T56" fmla="*/ 26 w 171"/>
                <a:gd name="T57" fmla="*/ 43 h 284"/>
                <a:gd name="T58" fmla="*/ 29 w 171"/>
                <a:gd name="T59" fmla="*/ 61 h 284"/>
                <a:gd name="T60" fmla="*/ 28 w 171"/>
                <a:gd name="T61" fmla="*/ 71 h 284"/>
                <a:gd name="T62" fmla="*/ 27 w 171"/>
                <a:gd name="T63" fmla="*/ 70 h 284"/>
                <a:gd name="T64" fmla="*/ 26 w 171"/>
                <a:gd name="T65" fmla="*/ 63 h 284"/>
                <a:gd name="T66" fmla="*/ 22 w 171"/>
                <a:gd name="T67" fmla="*/ 45 h 284"/>
                <a:gd name="T68" fmla="*/ 18 w 171"/>
                <a:gd name="T69" fmla="*/ 43 h 284"/>
                <a:gd name="T70" fmla="*/ 12 w 171"/>
                <a:gd name="T71" fmla="*/ 51 h 284"/>
                <a:gd name="T72" fmla="*/ 9 w 171"/>
                <a:gd name="T73" fmla="*/ 58 h 284"/>
                <a:gd name="T74" fmla="*/ 8 w 171"/>
                <a:gd name="T75" fmla="*/ 56 h 284"/>
                <a:gd name="T76" fmla="*/ 11 w 171"/>
                <a:gd name="T77" fmla="*/ 49 h 284"/>
                <a:gd name="T78" fmla="*/ 17 w 171"/>
                <a:gd name="T79" fmla="*/ 38 h 284"/>
                <a:gd name="T80" fmla="*/ 20 w 171"/>
                <a:gd name="T81" fmla="*/ 30 h 284"/>
                <a:gd name="T82" fmla="*/ 20 w 171"/>
                <a:gd name="T83" fmla="*/ 21 h 284"/>
                <a:gd name="T84" fmla="*/ 17 w 171"/>
                <a:gd name="T85" fmla="*/ 19 h 284"/>
                <a:gd name="T86" fmla="*/ 12 w 171"/>
                <a:gd name="T87" fmla="*/ 24 h 284"/>
                <a:gd name="T88" fmla="*/ 7 w 171"/>
                <a:gd name="T89" fmla="*/ 31 h 284"/>
                <a:gd name="T90" fmla="*/ 3 w 171"/>
                <a:gd name="T91" fmla="*/ 37 h 284"/>
                <a:gd name="T92" fmla="*/ 1 w 171"/>
                <a:gd name="T93" fmla="*/ 42 h 284"/>
                <a:gd name="T94" fmla="*/ 0 w 171"/>
                <a:gd name="T95" fmla="*/ 41 h 284"/>
                <a:gd name="T96" fmla="*/ 1 w 171"/>
                <a:gd name="T97" fmla="*/ 37 h 284"/>
                <a:gd name="T98" fmla="*/ 5 w 171"/>
                <a:gd name="T99" fmla="*/ 30 h 284"/>
                <a:gd name="T100" fmla="*/ 10 w 171"/>
                <a:gd name="T101" fmla="*/ 22 h 284"/>
                <a:gd name="T102" fmla="*/ 16 w 171"/>
                <a:gd name="T103" fmla="*/ 16 h 284"/>
                <a:gd name="T104" fmla="*/ 19 w 171"/>
                <a:gd name="T105" fmla="*/ 11 h 284"/>
                <a:gd name="T106" fmla="*/ 18 w 171"/>
                <a:gd name="T107" fmla="*/ 5 h 284"/>
                <a:gd name="T108" fmla="*/ 18 w 171"/>
                <a:gd name="T109" fmla="*/ 2 h 284"/>
                <a:gd name="T110" fmla="*/ 18 w 171"/>
                <a:gd name="T111" fmla="*/ 1 h 2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1" h="284">
                  <a:moveTo>
                    <a:pt x="73" y="0"/>
                  </a:moveTo>
                  <a:lnTo>
                    <a:pt x="76" y="1"/>
                  </a:lnTo>
                  <a:lnTo>
                    <a:pt x="79" y="15"/>
                  </a:lnTo>
                  <a:lnTo>
                    <a:pt x="81" y="32"/>
                  </a:lnTo>
                  <a:lnTo>
                    <a:pt x="82" y="41"/>
                  </a:lnTo>
                  <a:lnTo>
                    <a:pt x="85" y="44"/>
                  </a:lnTo>
                  <a:lnTo>
                    <a:pt x="90" y="47"/>
                  </a:lnTo>
                  <a:lnTo>
                    <a:pt x="97" y="53"/>
                  </a:lnTo>
                  <a:lnTo>
                    <a:pt x="105" y="61"/>
                  </a:lnTo>
                  <a:lnTo>
                    <a:pt x="114" y="68"/>
                  </a:lnTo>
                  <a:lnTo>
                    <a:pt x="123" y="79"/>
                  </a:lnTo>
                  <a:lnTo>
                    <a:pt x="133" y="90"/>
                  </a:lnTo>
                  <a:lnTo>
                    <a:pt x="140" y="104"/>
                  </a:lnTo>
                  <a:lnTo>
                    <a:pt x="152" y="125"/>
                  </a:lnTo>
                  <a:lnTo>
                    <a:pt x="162" y="140"/>
                  </a:lnTo>
                  <a:lnTo>
                    <a:pt x="168" y="151"/>
                  </a:lnTo>
                  <a:lnTo>
                    <a:pt x="171" y="159"/>
                  </a:lnTo>
                  <a:lnTo>
                    <a:pt x="171" y="163"/>
                  </a:lnTo>
                  <a:lnTo>
                    <a:pt x="169" y="165"/>
                  </a:lnTo>
                  <a:lnTo>
                    <a:pt x="166" y="163"/>
                  </a:lnTo>
                  <a:lnTo>
                    <a:pt x="162" y="155"/>
                  </a:lnTo>
                  <a:lnTo>
                    <a:pt x="159" y="149"/>
                  </a:lnTo>
                  <a:lnTo>
                    <a:pt x="154" y="140"/>
                  </a:lnTo>
                  <a:lnTo>
                    <a:pt x="148" y="130"/>
                  </a:lnTo>
                  <a:lnTo>
                    <a:pt x="140" y="117"/>
                  </a:lnTo>
                  <a:lnTo>
                    <a:pt x="133" y="107"/>
                  </a:lnTo>
                  <a:lnTo>
                    <a:pt x="125" y="96"/>
                  </a:lnTo>
                  <a:lnTo>
                    <a:pt x="119" y="87"/>
                  </a:lnTo>
                  <a:lnTo>
                    <a:pt x="114" y="82"/>
                  </a:lnTo>
                  <a:lnTo>
                    <a:pt x="107" y="76"/>
                  </a:lnTo>
                  <a:lnTo>
                    <a:pt x="101" y="71"/>
                  </a:lnTo>
                  <a:lnTo>
                    <a:pt x="96" y="68"/>
                  </a:lnTo>
                  <a:lnTo>
                    <a:pt x="91" y="67"/>
                  </a:lnTo>
                  <a:lnTo>
                    <a:pt x="90" y="82"/>
                  </a:lnTo>
                  <a:lnTo>
                    <a:pt x="90" y="99"/>
                  </a:lnTo>
                  <a:lnTo>
                    <a:pt x="91" y="114"/>
                  </a:lnTo>
                  <a:lnTo>
                    <a:pt x="93" y="125"/>
                  </a:lnTo>
                  <a:lnTo>
                    <a:pt x="101" y="131"/>
                  </a:lnTo>
                  <a:lnTo>
                    <a:pt x="110" y="140"/>
                  </a:lnTo>
                  <a:lnTo>
                    <a:pt x="120" y="149"/>
                  </a:lnTo>
                  <a:lnTo>
                    <a:pt x="131" y="162"/>
                  </a:lnTo>
                  <a:lnTo>
                    <a:pt x="142" y="175"/>
                  </a:lnTo>
                  <a:lnTo>
                    <a:pt x="151" y="191"/>
                  </a:lnTo>
                  <a:lnTo>
                    <a:pt x="157" y="207"/>
                  </a:lnTo>
                  <a:lnTo>
                    <a:pt x="160" y="227"/>
                  </a:lnTo>
                  <a:lnTo>
                    <a:pt x="160" y="233"/>
                  </a:lnTo>
                  <a:lnTo>
                    <a:pt x="157" y="230"/>
                  </a:lnTo>
                  <a:lnTo>
                    <a:pt x="152" y="220"/>
                  </a:lnTo>
                  <a:lnTo>
                    <a:pt x="145" y="203"/>
                  </a:lnTo>
                  <a:lnTo>
                    <a:pt x="140" y="194"/>
                  </a:lnTo>
                  <a:lnTo>
                    <a:pt x="136" y="183"/>
                  </a:lnTo>
                  <a:lnTo>
                    <a:pt x="128" y="175"/>
                  </a:lnTo>
                  <a:lnTo>
                    <a:pt x="122" y="166"/>
                  </a:lnTo>
                  <a:lnTo>
                    <a:pt x="114" y="160"/>
                  </a:lnTo>
                  <a:lnTo>
                    <a:pt x="107" y="154"/>
                  </a:lnTo>
                  <a:lnTo>
                    <a:pt x="101" y="149"/>
                  </a:lnTo>
                  <a:lnTo>
                    <a:pt x="94" y="148"/>
                  </a:lnTo>
                  <a:lnTo>
                    <a:pt x="104" y="172"/>
                  </a:lnTo>
                  <a:lnTo>
                    <a:pt x="110" y="207"/>
                  </a:lnTo>
                  <a:lnTo>
                    <a:pt x="114" y="244"/>
                  </a:lnTo>
                  <a:lnTo>
                    <a:pt x="113" y="275"/>
                  </a:lnTo>
                  <a:lnTo>
                    <a:pt x="110" y="282"/>
                  </a:lnTo>
                  <a:lnTo>
                    <a:pt x="108" y="284"/>
                  </a:lnTo>
                  <a:lnTo>
                    <a:pt x="107" y="279"/>
                  </a:lnTo>
                  <a:lnTo>
                    <a:pt x="107" y="270"/>
                  </a:lnTo>
                  <a:lnTo>
                    <a:pt x="104" y="249"/>
                  </a:lnTo>
                  <a:lnTo>
                    <a:pt x="97" y="215"/>
                  </a:lnTo>
                  <a:lnTo>
                    <a:pt x="88" y="180"/>
                  </a:lnTo>
                  <a:lnTo>
                    <a:pt x="82" y="160"/>
                  </a:lnTo>
                  <a:lnTo>
                    <a:pt x="70" y="169"/>
                  </a:lnTo>
                  <a:lnTo>
                    <a:pt x="56" y="185"/>
                  </a:lnTo>
                  <a:lnTo>
                    <a:pt x="46" y="204"/>
                  </a:lnTo>
                  <a:lnTo>
                    <a:pt x="39" y="223"/>
                  </a:lnTo>
                  <a:lnTo>
                    <a:pt x="36" y="230"/>
                  </a:lnTo>
                  <a:lnTo>
                    <a:pt x="33" y="230"/>
                  </a:lnTo>
                  <a:lnTo>
                    <a:pt x="32" y="224"/>
                  </a:lnTo>
                  <a:lnTo>
                    <a:pt x="35" y="214"/>
                  </a:lnTo>
                  <a:lnTo>
                    <a:pt x="43" y="195"/>
                  </a:lnTo>
                  <a:lnTo>
                    <a:pt x="55" y="172"/>
                  </a:lnTo>
                  <a:lnTo>
                    <a:pt x="67" y="151"/>
                  </a:lnTo>
                  <a:lnTo>
                    <a:pt x="76" y="139"/>
                  </a:lnTo>
                  <a:lnTo>
                    <a:pt x="78" y="120"/>
                  </a:lnTo>
                  <a:lnTo>
                    <a:pt x="78" y="99"/>
                  </a:lnTo>
                  <a:lnTo>
                    <a:pt x="78" y="82"/>
                  </a:lnTo>
                  <a:lnTo>
                    <a:pt x="78" y="70"/>
                  </a:lnTo>
                  <a:lnTo>
                    <a:pt x="68" y="76"/>
                  </a:lnTo>
                  <a:lnTo>
                    <a:pt x="58" y="85"/>
                  </a:lnTo>
                  <a:lnTo>
                    <a:pt x="47" y="96"/>
                  </a:lnTo>
                  <a:lnTo>
                    <a:pt x="35" y="108"/>
                  </a:lnTo>
                  <a:lnTo>
                    <a:pt x="26" y="122"/>
                  </a:lnTo>
                  <a:lnTo>
                    <a:pt x="17" y="136"/>
                  </a:lnTo>
                  <a:lnTo>
                    <a:pt x="10" y="148"/>
                  </a:lnTo>
                  <a:lnTo>
                    <a:pt x="6" y="160"/>
                  </a:lnTo>
                  <a:lnTo>
                    <a:pt x="3" y="165"/>
                  </a:lnTo>
                  <a:lnTo>
                    <a:pt x="1" y="165"/>
                  </a:lnTo>
                  <a:lnTo>
                    <a:pt x="0" y="162"/>
                  </a:lnTo>
                  <a:lnTo>
                    <a:pt x="1" y="152"/>
                  </a:lnTo>
                  <a:lnTo>
                    <a:pt x="4" y="145"/>
                  </a:lnTo>
                  <a:lnTo>
                    <a:pt x="10" y="133"/>
                  </a:lnTo>
                  <a:lnTo>
                    <a:pt x="20" y="119"/>
                  </a:lnTo>
                  <a:lnTo>
                    <a:pt x="29" y="104"/>
                  </a:lnTo>
                  <a:lnTo>
                    <a:pt x="39" y="87"/>
                  </a:lnTo>
                  <a:lnTo>
                    <a:pt x="50" y="73"/>
                  </a:lnTo>
                  <a:lnTo>
                    <a:pt x="61" y="61"/>
                  </a:lnTo>
                  <a:lnTo>
                    <a:pt x="70" y="52"/>
                  </a:lnTo>
                  <a:lnTo>
                    <a:pt x="75" y="42"/>
                  </a:lnTo>
                  <a:lnTo>
                    <a:pt x="75" y="30"/>
                  </a:lnTo>
                  <a:lnTo>
                    <a:pt x="72" y="18"/>
                  </a:lnTo>
                  <a:lnTo>
                    <a:pt x="70" y="10"/>
                  </a:lnTo>
                  <a:lnTo>
                    <a:pt x="70" y="7"/>
                  </a:lnTo>
                  <a:lnTo>
                    <a:pt x="70" y="4"/>
                  </a:lnTo>
                  <a:lnTo>
                    <a:pt x="72" y="3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9" name="Freeform 621"/>
            <p:cNvSpPr>
              <a:spLocks/>
            </p:cNvSpPr>
            <p:nvPr/>
          </p:nvSpPr>
          <p:spPr bwMode="auto">
            <a:xfrm>
              <a:off x="866" y="431"/>
              <a:ext cx="103" cy="148"/>
            </a:xfrm>
            <a:custGeom>
              <a:avLst/>
              <a:gdLst>
                <a:gd name="T0" fmla="*/ 2 w 206"/>
                <a:gd name="T1" fmla="*/ 71 h 295"/>
                <a:gd name="T2" fmla="*/ 7 w 206"/>
                <a:gd name="T3" fmla="*/ 61 h 295"/>
                <a:gd name="T4" fmla="*/ 10 w 206"/>
                <a:gd name="T5" fmla="*/ 54 h 295"/>
                <a:gd name="T6" fmla="*/ 13 w 206"/>
                <a:gd name="T7" fmla="*/ 45 h 295"/>
                <a:gd name="T8" fmla="*/ 13 w 206"/>
                <a:gd name="T9" fmla="*/ 40 h 295"/>
                <a:gd name="T10" fmla="*/ 10 w 206"/>
                <a:gd name="T11" fmla="*/ 36 h 295"/>
                <a:gd name="T12" fmla="*/ 10 w 206"/>
                <a:gd name="T13" fmla="*/ 32 h 295"/>
                <a:gd name="T14" fmla="*/ 10 w 206"/>
                <a:gd name="T15" fmla="*/ 33 h 295"/>
                <a:gd name="T16" fmla="*/ 12 w 206"/>
                <a:gd name="T17" fmla="*/ 36 h 295"/>
                <a:gd name="T18" fmla="*/ 15 w 206"/>
                <a:gd name="T19" fmla="*/ 37 h 295"/>
                <a:gd name="T20" fmla="*/ 18 w 206"/>
                <a:gd name="T21" fmla="*/ 36 h 295"/>
                <a:gd name="T22" fmla="*/ 22 w 206"/>
                <a:gd name="T23" fmla="*/ 31 h 295"/>
                <a:gd name="T24" fmla="*/ 26 w 206"/>
                <a:gd name="T25" fmla="*/ 26 h 295"/>
                <a:gd name="T26" fmla="*/ 29 w 206"/>
                <a:gd name="T27" fmla="*/ 23 h 295"/>
                <a:gd name="T28" fmla="*/ 29 w 206"/>
                <a:gd name="T29" fmla="*/ 19 h 295"/>
                <a:gd name="T30" fmla="*/ 27 w 206"/>
                <a:gd name="T31" fmla="*/ 10 h 295"/>
                <a:gd name="T32" fmla="*/ 24 w 206"/>
                <a:gd name="T33" fmla="*/ 5 h 295"/>
                <a:gd name="T34" fmla="*/ 24 w 206"/>
                <a:gd name="T35" fmla="*/ 4 h 295"/>
                <a:gd name="T36" fmla="*/ 27 w 206"/>
                <a:gd name="T37" fmla="*/ 7 h 295"/>
                <a:gd name="T38" fmla="*/ 31 w 206"/>
                <a:gd name="T39" fmla="*/ 16 h 295"/>
                <a:gd name="T40" fmla="*/ 34 w 206"/>
                <a:gd name="T41" fmla="*/ 14 h 295"/>
                <a:gd name="T42" fmla="*/ 39 w 206"/>
                <a:gd name="T43" fmla="*/ 4 h 295"/>
                <a:gd name="T44" fmla="*/ 44 w 206"/>
                <a:gd name="T45" fmla="*/ 0 h 295"/>
                <a:gd name="T46" fmla="*/ 44 w 206"/>
                <a:gd name="T47" fmla="*/ 2 h 295"/>
                <a:gd name="T48" fmla="*/ 41 w 206"/>
                <a:gd name="T49" fmla="*/ 6 h 295"/>
                <a:gd name="T50" fmla="*/ 35 w 206"/>
                <a:gd name="T51" fmla="*/ 18 h 295"/>
                <a:gd name="T52" fmla="*/ 35 w 206"/>
                <a:gd name="T53" fmla="*/ 21 h 295"/>
                <a:gd name="T54" fmla="*/ 40 w 206"/>
                <a:gd name="T55" fmla="*/ 19 h 295"/>
                <a:gd name="T56" fmla="*/ 44 w 206"/>
                <a:gd name="T57" fmla="*/ 18 h 295"/>
                <a:gd name="T58" fmla="*/ 47 w 206"/>
                <a:gd name="T59" fmla="*/ 16 h 295"/>
                <a:gd name="T60" fmla="*/ 50 w 206"/>
                <a:gd name="T61" fmla="*/ 14 h 295"/>
                <a:gd name="T62" fmla="*/ 52 w 206"/>
                <a:gd name="T63" fmla="*/ 15 h 295"/>
                <a:gd name="T64" fmla="*/ 50 w 206"/>
                <a:gd name="T65" fmla="*/ 17 h 295"/>
                <a:gd name="T66" fmla="*/ 45 w 206"/>
                <a:gd name="T67" fmla="*/ 20 h 295"/>
                <a:gd name="T68" fmla="*/ 39 w 206"/>
                <a:gd name="T69" fmla="*/ 23 h 295"/>
                <a:gd name="T70" fmla="*/ 34 w 206"/>
                <a:gd name="T71" fmla="*/ 25 h 295"/>
                <a:gd name="T72" fmla="*/ 29 w 206"/>
                <a:gd name="T73" fmla="*/ 27 h 295"/>
                <a:gd name="T74" fmla="*/ 25 w 206"/>
                <a:gd name="T75" fmla="*/ 33 h 295"/>
                <a:gd name="T76" fmla="*/ 25 w 206"/>
                <a:gd name="T77" fmla="*/ 36 h 295"/>
                <a:gd name="T78" fmla="*/ 27 w 206"/>
                <a:gd name="T79" fmla="*/ 37 h 295"/>
                <a:gd name="T80" fmla="*/ 26 w 206"/>
                <a:gd name="T81" fmla="*/ 37 h 295"/>
                <a:gd name="T82" fmla="*/ 24 w 206"/>
                <a:gd name="T83" fmla="*/ 39 h 295"/>
                <a:gd name="T84" fmla="*/ 22 w 206"/>
                <a:gd name="T85" fmla="*/ 40 h 295"/>
                <a:gd name="T86" fmla="*/ 21 w 206"/>
                <a:gd name="T87" fmla="*/ 40 h 295"/>
                <a:gd name="T88" fmla="*/ 20 w 206"/>
                <a:gd name="T89" fmla="*/ 42 h 295"/>
                <a:gd name="T90" fmla="*/ 16 w 206"/>
                <a:gd name="T91" fmla="*/ 48 h 295"/>
                <a:gd name="T92" fmla="*/ 12 w 206"/>
                <a:gd name="T93" fmla="*/ 56 h 295"/>
                <a:gd name="T94" fmla="*/ 10 w 206"/>
                <a:gd name="T95" fmla="*/ 64 h 295"/>
                <a:gd name="T96" fmla="*/ 9 w 206"/>
                <a:gd name="T97" fmla="*/ 68 h 295"/>
                <a:gd name="T98" fmla="*/ 8 w 206"/>
                <a:gd name="T99" fmla="*/ 71 h 295"/>
                <a:gd name="T100" fmla="*/ 5 w 206"/>
                <a:gd name="T101" fmla="*/ 73 h 295"/>
                <a:gd name="T102" fmla="*/ 2 w 206"/>
                <a:gd name="T103" fmla="*/ 74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06" h="295">
                  <a:moveTo>
                    <a:pt x="0" y="295"/>
                  </a:moveTo>
                  <a:lnTo>
                    <a:pt x="6" y="281"/>
                  </a:lnTo>
                  <a:lnTo>
                    <a:pt x="16" y="261"/>
                  </a:lnTo>
                  <a:lnTo>
                    <a:pt x="25" y="243"/>
                  </a:lnTo>
                  <a:lnTo>
                    <a:pt x="31" y="229"/>
                  </a:lnTo>
                  <a:lnTo>
                    <a:pt x="37" y="215"/>
                  </a:lnTo>
                  <a:lnTo>
                    <a:pt x="45" y="196"/>
                  </a:lnTo>
                  <a:lnTo>
                    <a:pt x="52" y="177"/>
                  </a:lnTo>
                  <a:lnTo>
                    <a:pt x="58" y="165"/>
                  </a:lnTo>
                  <a:lnTo>
                    <a:pt x="51" y="157"/>
                  </a:lnTo>
                  <a:lnTo>
                    <a:pt x="43" y="150"/>
                  </a:lnTo>
                  <a:lnTo>
                    <a:pt x="38" y="142"/>
                  </a:lnTo>
                  <a:lnTo>
                    <a:pt x="37" y="131"/>
                  </a:lnTo>
                  <a:lnTo>
                    <a:pt x="37" y="125"/>
                  </a:lnTo>
                  <a:lnTo>
                    <a:pt x="38" y="125"/>
                  </a:lnTo>
                  <a:lnTo>
                    <a:pt x="40" y="130"/>
                  </a:lnTo>
                  <a:lnTo>
                    <a:pt x="43" y="136"/>
                  </a:lnTo>
                  <a:lnTo>
                    <a:pt x="48" y="141"/>
                  </a:lnTo>
                  <a:lnTo>
                    <a:pt x="54" y="144"/>
                  </a:lnTo>
                  <a:lnTo>
                    <a:pt x="60" y="147"/>
                  </a:lnTo>
                  <a:lnTo>
                    <a:pt x="64" y="148"/>
                  </a:lnTo>
                  <a:lnTo>
                    <a:pt x="72" y="141"/>
                  </a:lnTo>
                  <a:lnTo>
                    <a:pt x="80" y="133"/>
                  </a:lnTo>
                  <a:lnTo>
                    <a:pt x="87" y="122"/>
                  </a:lnTo>
                  <a:lnTo>
                    <a:pt x="95" y="113"/>
                  </a:lnTo>
                  <a:lnTo>
                    <a:pt x="103" y="104"/>
                  </a:lnTo>
                  <a:lnTo>
                    <a:pt x="109" y="96"/>
                  </a:lnTo>
                  <a:lnTo>
                    <a:pt x="113" y="89"/>
                  </a:lnTo>
                  <a:lnTo>
                    <a:pt x="115" y="84"/>
                  </a:lnTo>
                  <a:lnTo>
                    <a:pt x="115" y="73"/>
                  </a:lnTo>
                  <a:lnTo>
                    <a:pt x="113" y="56"/>
                  </a:lnTo>
                  <a:lnTo>
                    <a:pt x="107" y="40"/>
                  </a:lnTo>
                  <a:lnTo>
                    <a:pt x="101" y="27"/>
                  </a:lnTo>
                  <a:lnTo>
                    <a:pt x="95" y="20"/>
                  </a:lnTo>
                  <a:lnTo>
                    <a:pt x="93" y="15"/>
                  </a:lnTo>
                  <a:lnTo>
                    <a:pt x="93" y="14"/>
                  </a:lnTo>
                  <a:lnTo>
                    <a:pt x="98" y="17"/>
                  </a:lnTo>
                  <a:lnTo>
                    <a:pt x="106" y="26"/>
                  </a:lnTo>
                  <a:lnTo>
                    <a:pt x="115" y="43"/>
                  </a:lnTo>
                  <a:lnTo>
                    <a:pt x="122" y="61"/>
                  </a:lnTo>
                  <a:lnTo>
                    <a:pt x="124" y="73"/>
                  </a:lnTo>
                  <a:lnTo>
                    <a:pt x="133" y="55"/>
                  </a:lnTo>
                  <a:lnTo>
                    <a:pt x="145" y="34"/>
                  </a:lnTo>
                  <a:lnTo>
                    <a:pt x="156" y="15"/>
                  </a:lnTo>
                  <a:lnTo>
                    <a:pt x="167" y="3"/>
                  </a:lnTo>
                  <a:lnTo>
                    <a:pt x="173" y="0"/>
                  </a:lnTo>
                  <a:lnTo>
                    <a:pt x="174" y="2"/>
                  </a:lnTo>
                  <a:lnTo>
                    <a:pt x="173" y="5"/>
                  </a:lnTo>
                  <a:lnTo>
                    <a:pt x="168" y="11"/>
                  </a:lnTo>
                  <a:lnTo>
                    <a:pt x="162" y="24"/>
                  </a:lnTo>
                  <a:lnTo>
                    <a:pt x="150" y="49"/>
                  </a:lnTo>
                  <a:lnTo>
                    <a:pt x="139" y="72"/>
                  </a:lnTo>
                  <a:lnTo>
                    <a:pt x="130" y="84"/>
                  </a:lnTo>
                  <a:lnTo>
                    <a:pt x="139" y="81"/>
                  </a:lnTo>
                  <a:lnTo>
                    <a:pt x="150" y="78"/>
                  </a:lnTo>
                  <a:lnTo>
                    <a:pt x="159" y="76"/>
                  </a:lnTo>
                  <a:lnTo>
                    <a:pt x="167" y="73"/>
                  </a:lnTo>
                  <a:lnTo>
                    <a:pt x="174" y="70"/>
                  </a:lnTo>
                  <a:lnTo>
                    <a:pt x="182" y="67"/>
                  </a:lnTo>
                  <a:lnTo>
                    <a:pt x="188" y="64"/>
                  </a:lnTo>
                  <a:lnTo>
                    <a:pt x="193" y="61"/>
                  </a:lnTo>
                  <a:lnTo>
                    <a:pt x="200" y="56"/>
                  </a:lnTo>
                  <a:lnTo>
                    <a:pt x="205" y="55"/>
                  </a:lnTo>
                  <a:lnTo>
                    <a:pt x="206" y="58"/>
                  </a:lnTo>
                  <a:lnTo>
                    <a:pt x="203" y="63"/>
                  </a:lnTo>
                  <a:lnTo>
                    <a:pt x="197" y="67"/>
                  </a:lnTo>
                  <a:lnTo>
                    <a:pt x="188" y="72"/>
                  </a:lnTo>
                  <a:lnTo>
                    <a:pt x="177" y="78"/>
                  </a:lnTo>
                  <a:lnTo>
                    <a:pt x="165" y="84"/>
                  </a:lnTo>
                  <a:lnTo>
                    <a:pt x="153" y="90"/>
                  </a:lnTo>
                  <a:lnTo>
                    <a:pt x="142" y="96"/>
                  </a:lnTo>
                  <a:lnTo>
                    <a:pt x="133" y="99"/>
                  </a:lnTo>
                  <a:lnTo>
                    <a:pt x="127" y="101"/>
                  </a:lnTo>
                  <a:lnTo>
                    <a:pt x="116" y="105"/>
                  </a:lnTo>
                  <a:lnTo>
                    <a:pt x="106" y="118"/>
                  </a:lnTo>
                  <a:lnTo>
                    <a:pt x="98" y="130"/>
                  </a:lnTo>
                  <a:lnTo>
                    <a:pt x="96" y="137"/>
                  </a:lnTo>
                  <a:lnTo>
                    <a:pt x="98" y="141"/>
                  </a:lnTo>
                  <a:lnTo>
                    <a:pt x="103" y="144"/>
                  </a:lnTo>
                  <a:lnTo>
                    <a:pt x="106" y="145"/>
                  </a:lnTo>
                  <a:lnTo>
                    <a:pt x="109" y="145"/>
                  </a:lnTo>
                  <a:lnTo>
                    <a:pt x="103" y="148"/>
                  </a:lnTo>
                  <a:lnTo>
                    <a:pt x="98" y="151"/>
                  </a:lnTo>
                  <a:lnTo>
                    <a:pt x="93" y="156"/>
                  </a:lnTo>
                  <a:lnTo>
                    <a:pt x="90" y="159"/>
                  </a:lnTo>
                  <a:lnTo>
                    <a:pt x="87" y="157"/>
                  </a:lnTo>
                  <a:lnTo>
                    <a:pt x="84" y="157"/>
                  </a:lnTo>
                  <a:lnTo>
                    <a:pt x="83" y="157"/>
                  </a:lnTo>
                  <a:lnTo>
                    <a:pt x="78" y="165"/>
                  </a:lnTo>
                  <a:lnTo>
                    <a:pt x="72" y="176"/>
                  </a:lnTo>
                  <a:lnTo>
                    <a:pt x="64" y="191"/>
                  </a:lnTo>
                  <a:lnTo>
                    <a:pt x="55" y="206"/>
                  </a:lnTo>
                  <a:lnTo>
                    <a:pt x="48" y="223"/>
                  </a:lnTo>
                  <a:lnTo>
                    <a:pt x="42" y="240"/>
                  </a:lnTo>
                  <a:lnTo>
                    <a:pt x="38" y="254"/>
                  </a:lnTo>
                  <a:lnTo>
                    <a:pt x="37" y="264"/>
                  </a:lnTo>
                  <a:lnTo>
                    <a:pt x="34" y="270"/>
                  </a:lnTo>
                  <a:lnTo>
                    <a:pt x="32" y="276"/>
                  </a:lnTo>
                  <a:lnTo>
                    <a:pt x="29" y="283"/>
                  </a:lnTo>
                  <a:lnTo>
                    <a:pt x="25" y="287"/>
                  </a:lnTo>
                  <a:lnTo>
                    <a:pt x="20" y="290"/>
                  </a:lnTo>
                  <a:lnTo>
                    <a:pt x="13" y="293"/>
                  </a:lnTo>
                  <a:lnTo>
                    <a:pt x="5" y="295"/>
                  </a:lnTo>
                  <a:lnTo>
                    <a:pt x="0" y="29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" name="Freeform 622"/>
            <p:cNvSpPr>
              <a:spLocks/>
            </p:cNvSpPr>
            <p:nvPr/>
          </p:nvSpPr>
          <p:spPr bwMode="auto">
            <a:xfrm>
              <a:off x="715" y="666"/>
              <a:ext cx="67" cy="115"/>
            </a:xfrm>
            <a:custGeom>
              <a:avLst/>
              <a:gdLst>
                <a:gd name="T0" fmla="*/ 22 w 132"/>
                <a:gd name="T1" fmla="*/ 4 h 229"/>
                <a:gd name="T2" fmla="*/ 19 w 132"/>
                <a:gd name="T3" fmla="*/ 11 h 229"/>
                <a:gd name="T4" fmla="*/ 16 w 132"/>
                <a:gd name="T5" fmla="*/ 13 h 229"/>
                <a:gd name="T6" fmla="*/ 11 w 132"/>
                <a:gd name="T7" fmla="*/ 14 h 229"/>
                <a:gd name="T8" fmla="*/ 6 w 132"/>
                <a:gd name="T9" fmla="*/ 18 h 229"/>
                <a:gd name="T10" fmla="*/ 1 w 132"/>
                <a:gd name="T11" fmla="*/ 20 h 229"/>
                <a:gd name="T12" fmla="*/ 0 w 132"/>
                <a:gd name="T13" fmla="*/ 22 h 229"/>
                <a:gd name="T14" fmla="*/ 1 w 132"/>
                <a:gd name="T15" fmla="*/ 23 h 229"/>
                <a:gd name="T16" fmla="*/ 3 w 132"/>
                <a:gd name="T17" fmla="*/ 21 h 229"/>
                <a:gd name="T18" fmla="*/ 6 w 132"/>
                <a:gd name="T19" fmla="*/ 19 h 229"/>
                <a:gd name="T20" fmla="*/ 11 w 132"/>
                <a:gd name="T21" fmla="*/ 17 h 229"/>
                <a:gd name="T22" fmla="*/ 15 w 132"/>
                <a:gd name="T23" fmla="*/ 15 h 229"/>
                <a:gd name="T24" fmla="*/ 16 w 132"/>
                <a:gd name="T25" fmla="*/ 18 h 229"/>
                <a:gd name="T26" fmla="*/ 14 w 132"/>
                <a:gd name="T27" fmla="*/ 25 h 229"/>
                <a:gd name="T28" fmla="*/ 13 w 132"/>
                <a:gd name="T29" fmla="*/ 29 h 229"/>
                <a:gd name="T30" fmla="*/ 9 w 132"/>
                <a:gd name="T31" fmla="*/ 32 h 229"/>
                <a:gd name="T32" fmla="*/ 5 w 132"/>
                <a:gd name="T33" fmla="*/ 37 h 229"/>
                <a:gd name="T34" fmla="*/ 2 w 132"/>
                <a:gd name="T35" fmla="*/ 40 h 229"/>
                <a:gd name="T36" fmla="*/ 1 w 132"/>
                <a:gd name="T37" fmla="*/ 42 h 229"/>
                <a:gd name="T38" fmla="*/ 2 w 132"/>
                <a:gd name="T39" fmla="*/ 43 h 229"/>
                <a:gd name="T40" fmla="*/ 5 w 132"/>
                <a:gd name="T41" fmla="*/ 39 h 229"/>
                <a:gd name="T42" fmla="*/ 12 w 132"/>
                <a:gd name="T43" fmla="*/ 33 h 229"/>
                <a:gd name="T44" fmla="*/ 14 w 132"/>
                <a:gd name="T45" fmla="*/ 36 h 229"/>
                <a:gd name="T46" fmla="*/ 16 w 132"/>
                <a:gd name="T47" fmla="*/ 51 h 229"/>
                <a:gd name="T48" fmla="*/ 17 w 132"/>
                <a:gd name="T49" fmla="*/ 57 h 229"/>
                <a:gd name="T50" fmla="*/ 17 w 132"/>
                <a:gd name="T51" fmla="*/ 57 h 229"/>
                <a:gd name="T52" fmla="*/ 18 w 132"/>
                <a:gd name="T53" fmla="*/ 50 h 229"/>
                <a:gd name="T54" fmla="*/ 17 w 132"/>
                <a:gd name="T55" fmla="*/ 34 h 229"/>
                <a:gd name="T56" fmla="*/ 18 w 132"/>
                <a:gd name="T57" fmla="*/ 28 h 229"/>
                <a:gd name="T58" fmla="*/ 19 w 132"/>
                <a:gd name="T59" fmla="*/ 29 h 229"/>
                <a:gd name="T60" fmla="*/ 21 w 132"/>
                <a:gd name="T61" fmla="*/ 33 h 229"/>
                <a:gd name="T62" fmla="*/ 28 w 132"/>
                <a:gd name="T63" fmla="*/ 42 h 229"/>
                <a:gd name="T64" fmla="*/ 31 w 132"/>
                <a:gd name="T65" fmla="*/ 44 h 229"/>
                <a:gd name="T66" fmla="*/ 30 w 132"/>
                <a:gd name="T67" fmla="*/ 41 h 229"/>
                <a:gd name="T68" fmla="*/ 26 w 132"/>
                <a:gd name="T69" fmla="*/ 37 h 229"/>
                <a:gd name="T70" fmla="*/ 22 w 132"/>
                <a:gd name="T71" fmla="*/ 30 h 229"/>
                <a:gd name="T72" fmla="*/ 20 w 132"/>
                <a:gd name="T73" fmla="*/ 24 h 229"/>
                <a:gd name="T74" fmla="*/ 20 w 132"/>
                <a:gd name="T75" fmla="*/ 18 h 229"/>
                <a:gd name="T76" fmla="*/ 21 w 132"/>
                <a:gd name="T77" fmla="*/ 15 h 229"/>
                <a:gd name="T78" fmla="*/ 23 w 132"/>
                <a:gd name="T79" fmla="*/ 16 h 229"/>
                <a:gd name="T80" fmla="*/ 26 w 132"/>
                <a:gd name="T81" fmla="*/ 19 h 229"/>
                <a:gd name="T82" fmla="*/ 31 w 132"/>
                <a:gd name="T83" fmla="*/ 24 h 229"/>
                <a:gd name="T84" fmla="*/ 34 w 132"/>
                <a:gd name="T85" fmla="*/ 26 h 229"/>
                <a:gd name="T86" fmla="*/ 32 w 132"/>
                <a:gd name="T87" fmla="*/ 23 h 229"/>
                <a:gd name="T88" fmla="*/ 28 w 132"/>
                <a:gd name="T89" fmla="*/ 19 h 229"/>
                <a:gd name="T90" fmla="*/ 25 w 132"/>
                <a:gd name="T91" fmla="*/ 15 h 229"/>
                <a:gd name="T92" fmla="*/ 24 w 132"/>
                <a:gd name="T93" fmla="*/ 12 h 229"/>
                <a:gd name="T94" fmla="*/ 24 w 132"/>
                <a:gd name="T95" fmla="*/ 6 h 229"/>
                <a:gd name="T96" fmla="*/ 26 w 132"/>
                <a:gd name="T97" fmla="*/ 2 h 229"/>
                <a:gd name="T98" fmla="*/ 25 w 132"/>
                <a:gd name="T99" fmla="*/ 0 h 22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2" h="229">
                  <a:moveTo>
                    <a:pt x="93" y="5"/>
                  </a:moveTo>
                  <a:lnTo>
                    <a:pt x="87" y="14"/>
                  </a:lnTo>
                  <a:lnTo>
                    <a:pt x="80" y="27"/>
                  </a:lnTo>
                  <a:lnTo>
                    <a:pt x="74" y="41"/>
                  </a:lnTo>
                  <a:lnTo>
                    <a:pt x="71" y="49"/>
                  </a:lnTo>
                  <a:lnTo>
                    <a:pt x="64" y="49"/>
                  </a:lnTo>
                  <a:lnTo>
                    <a:pt x="53" y="52"/>
                  </a:lnTo>
                  <a:lnTo>
                    <a:pt x="42" y="56"/>
                  </a:lnTo>
                  <a:lnTo>
                    <a:pt x="32" y="63"/>
                  </a:lnTo>
                  <a:lnTo>
                    <a:pt x="21" y="69"/>
                  </a:lnTo>
                  <a:lnTo>
                    <a:pt x="12" y="73"/>
                  </a:lnTo>
                  <a:lnTo>
                    <a:pt x="4" y="79"/>
                  </a:lnTo>
                  <a:lnTo>
                    <a:pt x="1" y="82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1" y="89"/>
                  </a:lnTo>
                  <a:lnTo>
                    <a:pt x="6" y="87"/>
                  </a:lnTo>
                  <a:lnTo>
                    <a:pt x="10" y="84"/>
                  </a:lnTo>
                  <a:lnTo>
                    <a:pt x="16" y="81"/>
                  </a:lnTo>
                  <a:lnTo>
                    <a:pt x="24" y="76"/>
                  </a:lnTo>
                  <a:lnTo>
                    <a:pt x="33" y="70"/>
                  </a:lnTo>
                  <a:lnTo>
                    <a:pt x="42" y="66"/>
                  </a:lnTo>
                  <a:lnTo>
                    <a:pt x="51" y="63"/>
                  </a:lnTo>
                  <a:lnTo>
                    <a:pt x="59" y="60"/>
                  </a:lnTo>
                  <a:lnTo>
                    <a:pt x="65" y="58"/>
                  </a:lnTo>
                  <a:lnTo>
                    <a:pt x="62" y="69"/>
                  </a:lnTo>
                  <a:lnTo>
                    <a:pt x="59" y="84"/>
                  </a:lnTo>
                  <a:lnTo>
                    <a:pt x="56" y="98"/>
                  </a:lnTo>
                  <a:lnTo>
                    <a:pt x="55" y="107"/>
                  </a:lnTo>
                  <a:lnTo>
                    <a:pt x="50" y="113"/>
                  </a:lnTo>
                  <a:lnTo>
                    <a:pt x="42" y="119"/>
                  </a:lnTo>
                  <a:lnTo>
                    <a:pt x="35" y="128"/>
                  </a:lnTo>
                  <a:lnTo>
                    <a:pt x="27" y="136"/>
                  </a:lnTo>
                  <a:lnTo>
                    <a:pt x="19" y="145"/>
                  </a:lnTo>
                  <a:lnTo>
                    <a:pt x="12" y="151"/>
                  </a:lnTo>
                  <a:lnTo>
                    <a:pt x="7" y="157"/>
                  </a:lnTo>
                  <a:lnTo>
                    <a:pt x="6" y="162"/>
                  </a:lnTo>
                  <a:lnTo>
                    <a:pt x="4" y="166"/>
                  </a:lnTo>
                  <a:lnTo>
                    <a:pt x="4" y="170"/>
                  </a:lnTo>
                  <a:lnTo>
                    <a:pt x="7" y="170"/>
                  </a:lnTo>
                  <a:lnTo>
                    <a:pt x="10" y="165"/>
                  </a:lnTo>
                  <a:lnTo>
                    <a:pt x="19" y="156"/>
                  </a:lnTo>
                  <a:lnTo>
                    <a:pt x="33" y="142"/>
                  </a:lnTo>
                  <a:lnTo>
                    <a:pt x="45" y="131"/>
                  </a:lnTo>
                  <a:lnTo>
                    <a:pt x="55" y="124"/>
                  </a:lnTo>
                  <a:lnTo>
                    <a:pt x="56" y="142"/>
                  </a:lnTo>
                  <a:lnTo>
                    <a:pt x="58" y="173"/>
                  </a:lnTo>
                  <a:lnTo>
                    <a:pt x="61" y="203"/>
                  </a:lnTo>
                  <a:lnTo>
                    <a:pt x="64" y="221"/>
                  </a:lnTo>
                  <a:lnTo>
                    <a:pt x="65" y="228"/>
                  </a:lnTo>
                  <a:lnTo>
                    <a:pt x="67" y="229"/>
                  </a:lnTo>
                  <a:lnTo>
                    <a:pt x="67" y="226"/>
                  </a:lnTo>
                  <a:lnTo>
                    <a:pt x="68" y="218"/>
                  </a:lnTo>
                  <a:lnTo>
                    <a:pt x="68" y="199"/>
                  </a:lnTo>
                  <a:lnTo>
                    <a:pt x="67" y="165"/>
                  </a:lnTo>
                  <a:lnTo>
                    <a:pt x="65" y="133"/>
                  </a:lnTo>
                  <a:lnTo>
                    <a:pt x="68" y="113"/>
                  </a:lnTo>
                  <a:lnTo>
                    <a:pt x="70" y="111"/>
                  </a:lnTo>
                  <a:lnTo>
                    <a:pt x="71" y="111"/>
                  </a:lnTo>
                  <a:lnTo>
                    <a:pt x="73" y="115"/>
                  </a:lnTo>
                  <a:lnTo>
                    <a:pt x="74" y="121"/>
                  </a:lnTo>
                  <a:lnTo>
                    <a:pt x="80" y="131"/>
                  </a:lnTo>
                  <a:lnTo>
                    <a:pt x="94" y="148"/>
                  </a:lnTo>
                  <a:lnTo>
                    <a:pt x="109" y="165"/>
                  </a:lnTo>
                  <a:lnTo>
                    <a:pt x="119" y="173"/>
                  </a:lnTo>
                  <a:lnTo>
                    <a:pt x="123" y="173"/>
                  </a:lnTo>
                  <a:lnTo>
                    <a:pt x="123" y="168"/>
                  </a:lnTo>
                  <a:lnTo>
                    <a:pt x="119" y="163"/>
                  </a:lnTo>
                  <a:lnTo>
                    <a:pt x="113" y="156"/>
                  </a:lnTo>
                  <a:lnTo>
                    <a:pt x="103" y="145"/>
                  </a:lnTo>
                  <a:lnTo>
                    <a:pt x="93" y="131"/>
                  </a:lnTo>
                  <a:lnTo>
                    <a:pt x="84" y="118"/>
                  </a:lnTo>
                  <a:lnTo>
                    <a:pt x="77" y="107"/>
                  </a:lnTo>
                  <a:lnTo>
                    <a:pt x="77" y="96"/>
                  </a:lnTo>
                  <a:lnTo>
                    <a:pt x="77" y="81"/>
                  </a:lnTo>
                  <a:lnTo>
                    <a:pt x="79" y="69"/>
                  </a:lnTo>
                  <a:lnTo>
                    <a:pt x="80" y="61"/>
                  </a:lnTo>
                  <a:lnTo>
                    <a:pt x="82" y="58"/>
                  </a:lnTo>
                  <a:lnTo>
                    <a:pt x="85" y="58"/>
                  </a:lnTo>
                  <a:lnTo>
                    <a:pt x="88" y="61"/>
                  </a:lnTo>
                  <a:lnTo>
                    <a:pt x="91" y="66"/>
                  </a:lnTo>
                  <a:lnTo>
                    <a:pt x="100" y="73"/>
                  </a:lnTo>
                  <a:lnTo>
                    <a:pt x="113" y="84"/>
                  </a:lnTo>
                  <a:lnTo>
                    <a:pt x="123" y="95"/>
                  </a:lnTo>
                  <a:lnTo>
                    <a:pt x="131" y="101"/>
                  </a:lnTo>
                  <a:lnTo>
                    <a:pt x="132" y="101"/>
                  </a:lnTo>
                  <a:lnTo>
                    <a:pt x="129" y="96"/>
                  </a:lnTo>
                  <a:lnTo>
                    <a:pt x="125" y="89"/>
                  </a:lnTo>
                  <a:lnTo>
                    <a:pt x="117" y="81"/>
                  </a:lnTo>
                  <a:lnTo>
                    <a:pt x="111" y="73"/>
                  </a:lnTo>
                  <a:lnTo>
                    <a:pt x="105" y="66"/>
                  </a:lnTo>
                  <a:lnTo>
                    <a:pt x="99" y="58"/>
                  </a:lnTo>
                  <a:lnTo>
                    <a:pt x="96" y="52"/>
                  </a:lnTo>
                  <a:lnTo>
                    <a:pt x="93" y="46"/>
                  </a:lnTo>
                  <a:lnTo>
                    <a:pt x="93" y="35"/>
                  </a:lnTo>
                  <a:lnTo>
                    <a:pt x="93" y="23"/>
                  </a:lnTo>
                  <a:lnTo>
                    <a:pt x="97" y="12"/>
                  </a:lnTo>
                  <a:lnTo>
                    <a:pt x="100" y="5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3" y="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" name="Freeform 623"/>
            <p:cNvSpPr>
              <a:spLocks/>
            </p:cNvSpPr>
            <p:nvPr/>
          </p:nvSpPr>
          <p:spPr bwMode="auto">
            <a:xfrm>
              <a:off x="950" y="615"/>
              <a:ext cx="132" cy="104"/>
            </a:xfrm>
            <a:custGeom>
              <a:avLst/>
              <a:gdLst>
                <a:gd name="T0" fmla="*/ 2 w 264"/>
                <a:gd name="T1" fmla="*/ 5 h 209"/>
                <a:gd name="T2" fmla="*/ 6 w 264"/>
                <a:gd name="T3" fmla="*/ 8 h 209"/>
                <a:gd name="T4" fmla="*/ 8 w 264"/>
                <a:gd name="T5" fmla="*/ 10 h 209"/>
                <a:gd name="T6" fmla="*/ 13 w 264"/>
                <a:gd name="T7" fmla="*/ 13 h 209"/>
                <a:gd name="T8" fmla="*/ 15 w 264"/>
                <a:gd name="T9" fmla="*/ 19 h 209"/>
                <a:gd name="T10" fmla="*/ 15 w 264"/>
                <a:gd name="T11" fmla="*/ 29 h 209"/>
                <a:gd name="T12" fmla="*/ 17 w 264"/>
                <a:gd name="T13" fmla="*/ 34 h 209"/>
                <a:gd name="T14" fmla="*/ 17 w 264"/>
                <a:gd name="T15" fmla="*/ 33 h 209"/>
                <a:gd name="T16" fmla="*/ 17 w 264"/>
                <a:gd name="T17" fmla="*/ 28 h 209"/>
                <a:gd name="T18" fmla="*/ 18 w 264"/>
                <a:gd name="T19" fmla="*/ 17 h 209"/>
                <a:gd name="T20" fmla="*/ 20 w 264"/>
                <a:gd name="T21" fmla="*/ 15 h 209"/>
                <a:gd name="T22" fmla="*/ 23 w 264"/>
                <a:gd name="T23" fmla="*/ 17 h 209"/>
                <a:gd name="T24" fmla="*/ 26 w 264"/>
                <a:gd name="T25" fmla="*/ 21 h 209"/>
                <a:gd name="T26" fmla="*/ 29 w 264"/>
                <a:gd name="T27" fmla="*/ 24 h 209"/>
                <a:gd name="T28" fmla="*/ 31 w 264"/>
                <a:gd name="T29" fmla="*/ 30 h 209"/>
                <a:gd name="T30" fmla="*/ 34 w 264"/>
                <a:gd name="T31" fmla="*/ 46 h 209"/>
                <a:gd name="T32" fmla="*/ 37 w 264"/>
                <a:gd name="T33" fmla="*/ 52 h 209"/>
                <a:gd name="T34" fmla="*/ 37 w 264"/>
                <a:gd name="T35" fmla="*/ 49 h 209"/>
                <a:gd name="T36" fmla="*/ 36 w 264"/>
                <a:gd name="T37" fmla="*/ 43 h 209"/>
                <a:gd name="T38" fmla="*/ 34 w 264"/>
                <a:gd name="T39" fmla="*/ 30 h 209"/>
                <a:gd name="T40" fmla="*/ 37 w 264"/>
                <a:gd name="T41" fmla="*/ 28 h 209"/>
                <a:gd name="T42" fmla="*/ 46 w 264"/>
                <a:gd name="T43" fmla="*/ 33 h 209"/>
                <a:gd name="T44" fmla="*/ 56 w 264"/>
                <a:gd name="T45" fmla="*/ 39 h 209"/>
                <a:gd name="T46" fmla="*/ 64 w 264"/>
                <a:gd name="T47" fmla="*/ 43 h 209"/>
                <a:gd name="T48" fmla="*/ 66 w 264"/>
                <a:gd name="T49" fmla="*/ 45 h 209"/>
                <a:gd name="T50" fmla="*/ 66 w 264"/>
                <a:gd name="T51" fmla="*/ 43 h 209"/>
                <a:gd name="T52" fmla="*/ 62 w 264"/>
                <a:gd name="T53" fmla="*/ 40 h 209"/>
                <a:gd name="T54" fmla="*/ 54 w 264"/>
                <a:gd name="T55" fmla="*/ 35 h 209"/>
                <a:gd name="T56" fmla="*/ 45 w 264"/>
                <a:gd name="T57" fmla="*/ 30 h 209"/>
                <a:gd name="T58" fmla="*/ 37 w 264"/>
                <a:gd name="T59" fmla="*/ 25 h 209"/>
                <a:gd name="T60" fmla="*/ 34 w 264"/>
                <a:gd name="T61" fmla="*/ 24 h 209"/>
                <a:gd name="T62" fmla="*/ 36 w 264"/>
                <a:gd name="T63" fmla="*/ 23 h 209"/>
                <a:gd name="T64" fmla="*/ 41 w 264"/>
                <a:gd name="T65" fmla="*/ 22 h 209"/>
                <a:gd name="T66" fmla="*/ 48 w 264"/>
                <a:gd name="T67" fmla="*/ 21 h 209"/>
                <a:gd name="T68" fmla="*/ 55 w 264"/>
                <a:gd name="T69" fmla="*/ 20 h 209"/>
                <a:gd name="T70" fmla="*/ 62 w 264"/>
                <a:gd name="T71" fmla="*/ 21 h 209"/>
                <a:gd name="T72" fmla="*/ 66 w 264"/>
                <a:gd name="T73" fmla="*/ 22 h 209"/>
                <a:gd name="T74" fmla="*/ 65 w 264"/>
                <a:gd name="T75" fmla="*/ 21 h 209"/>
                <a:gd name="T76" fmla="*/ 61 w 264"/>
                <a:gd name="T77" fmla="*/ 19 h 209"/>
                <a:gd name="T78" fmla="*/ 54 w 264"/>
                <a:gd name="T79" fmla="*/ 19 h 209"/>
                <a:gd name="T80" fmla="*/ 44 w 264"/>
                <a:gd name="T81" fmla="*/ 19 h 209"/>
                <a:gd name="T82" fmla="*/ 37 w 264"/>
                <a:gd name="T83" fmla="*/ 19 h 209"/>
                <a:gd name="T84" fmla="*/ 34 w 264"/>
                <a:gd name="T85" fmla="*/ 19 h 209"/>
                <a:gd name="T86" fmla="*/ 30 w 264"/>
                <a:gd name="T87" fmla="*/ 17 h 209"/>
                <a:gd name="T88" fmla="*/ 26 w 264"/>
                <a:gd name="T89" fmla="*/ 14 h 209"/>
                <a:gd name="T90" fmla="*/ 23 w 264"/>
                <a:gd name="T91" fmla="*/ 12 h 209"/>
                <a:gd name="T92" fmla="*/ 24 w 264"/>
                <a:gd name="T93" fmla="*/ 10 h 209"/>
                <a:gd name="T94" fmla="*/ 29 w 264"/>
                <a:gd name="T95" fmla="*/ 7 h 209"/>
                <a:gd name="T96" fmla="*/ 35 w 264"/>
                <a:gd name="T97" fmla="*/ 4 h 209"/>
                <a:gd name="T98" fmla="*/ 40 w 264"/>
                <a:gd name="T99" fmla="*/ 1 h 209"/>
                <a:gd name="T100" fmla="*/ 43 w 264"/>
                <a:gd name="T101" fmla="*/ 1 h 209"/>
                <a:gd name="T102" fmla="*/ 41 w 264"/>
                <a:gd name="T103" fmla="*/ 0 h 209"/>
                <a:gd name="T104" fmla="*/ 36 w 264"/>
                <a:gd name="T105" fmla="*/ 1 h 209"/>
                <a:gd name="T106" fmla="*/ 31 w 264"/>
                <a:gd name="T107" fmla="*/ 3 h 209"/>
                <a:gd name="T108" fmla="*/ 25 w 264"/>
                <a:gd name="T109" fmla="*/ 6 h 209"/>
                <a:gd name="T110" fmla="*/ 21 w 264"/>
                <a:gd name="T111" fmla="*/ 8 h 209"/>
                <a:gd name="T112" fmla="*/ 18 w 264"/>
                <a:gd name="T113" fmla="*/ 9 h 209"/>
                <a:gd name="T114" fmla="*/ 15 w 264"/>
                <a:gd name="T115" fmla="*/ 9 h 209"/>
                <a:gd name="T116" fmla="*/ 11 w 264"/>
                <a:gd name="T117" fmla="*/ 7 h 209"/>
                <a:gd name="T118" fmla="*/ 8 w 264"/>
                <a:gd name="T119" fmla="*/ 6 h 209"/>
                <a:gd name="T120" fmla="*/ 4 w 264"/>
                <a:gd name="T121" fmla="*/ 4 h 209"/>
                <a:gd name="T122" fmla="*/ 1 w 264"/>
                <a:gd name="T123" fmla="*/ 4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64" h="209">
                  <a:moveTo>
                    <a:pt x="0" y="16"/>
                  </a:moveTo>
                  <a:lnTo>
                    <a:pt x="6" y="21"/>
                  </a:lnTo>
                  <a:lnTo>
                    <a:pt x="14" y="29"/>
                  </a:lnTo>
                  <a:lnTo>
                    <a:pt x="22" y="35"/>
                  </a:lnTo>
                  <a:lnTo>
                    <a:pt x="25" y="39"/>
                  </a:lnTo>
                  <a:lnTo>
                    <a:pt x="31" y="42"/>
                  </a:lnTo>
                  <a:lnTo>
                    <a:pt x="41" y="45"/>
                  </a:lnTo>
                  <a:lnTo>
                    <a:pt x="52" y="52"/>
                  </a:lnTo>
                  <a:lnTo>
                    <a:pt x="60" y="56"/>
                  </a:lnTo>
                  <a:lnTo>
                    <a:pt x="60" y="76"/>
                  </a:lnTo>
                  <a:lnTo>
                    <a:pt x="60" y="97"/>
                  </a:lnTo>
                  <a:lnTo>
                    <a:pt x="60" y="117"/>
                  </a:lnTo>
                  <a:lnTo>
                    <a:pt x="63" y="133"/>
                  </a:lnTo>
                  <a:lnTo>
                    <a:pt x="66" y="139"/>
                  </a:lnTo>
                  <a:lnTo>
                    <a:pt x="67" y="139"/>
                  </a:lnTo>
                  <a:lnTo>
                    <a:pt x="67" y="133"/>
                  </a:lnTo>
                  <a:lnTo>
                    <a:pt x="66" y="126"/>
                  </a:lnTo>
                  <a:lnTo>
                    <a:pt x="66" y="113"/>
                  </a:lnTo>
                  <a:lnTo>
                    <a:pt x="67" y="91"/>
                  </a:lnTo>
                  <a:lnTo>
                    <a:pt x="70" y="70"/>
                  </a:lnTo>
                  <a:lnTo>
                    <a:pt x="73" y="58"/>
                  </a:lnTo>
                  <a:lnTo>
                    <a:pt x="78" y="61"/>
                  </a:lnTo>
                  <a:lnTo>
                    <a:pt x="83" y="65"/>
                  </a:lnTo>
                  <a:lnTo>
                    <a:pt x="90" y="71"/>
                  </a:lnTo>
                  <a:lnTo>
                    <a:pt x="98" y="79"/>
                  </a:lnTo>
                  <a:lnTo>
                    <a:pt x="104" y="85"/>
                  </a:lnTo>
                  <a:lnTo>
                    <a:pt x="112" y="91"/>
                  </a:lnTo>
                  <a:lnTo>
                    <a:pt x="116" y="96"/>
                  </a:lnTo>
                  <a:lnTo>
                    <a:pt x="121" y="99"/>
                  </a:lnTo>
                  <a:lnTo>
                    <a:pt x="124" y="123"/>
                  </a:lnTo>
                  <a:lnTo>
                    <a:pt x="128" y="155"/>
                  </a:lnTo>
                  <a:lnTo>
                    <a:pt x="136" y="186"/>
                  </a:lnTo>
                  <a:lnTo>
                    <a:pt x="144" y="204"/>
                  </a:lnTo>
                  <a:lnTo>
                    <a:pt x="148" y="209"/>
                  </a:lnTo>
                  <a:lnTo>
                    <a:pt x="150" y="206"/>
                  </a:lnTo>
                  <a:lnTo>
                    <a:pt x="148" y="198"/>
                  </a:lnTo>
                  <a:lnTo>
                    <a:pt x="145" y="189"/>
                  </a:lnTo>
                  <a:lnTo>
                    <a:pt x="142" y="172"/>
                  </a:lnTo>
                  <a:lnTo>
                    <a:pt x="138" y="148"/>
                  </a:lnTo>
                  <a:lnTo>
                    <a:pt x="133" y="123"/>
                  </a:lnTo>
                  <a:lnTo>
                    <a:pt x="133" y="107"/>
                  </a:lnTo>
                  <a:lnTo>
                    <a:pt x="145" y="113"/>
                  </a:lnTo>
                  <a:lnTo>
                    <a:pt x="162" y="123"/>
                  </a:lnTo>
                  <a:lnTo>
                    <a:pt x="182" y="134"/>
                  </a:lnTo>
                  <a:lnTo>
                    <a:pt x="203" y="145"/>
                  </a:lnTo>
                  <a:lnTo>
                    <a:pt x="223" y="157"/>
                  </a:lnTo>
                  <a:lnTo>
                    <a:pt x="240" y="166"/>
                  </a:lnTo>
                  <a:lnTo>
                    <a:pt x="254" y="174"/>
                  </a:lnTo>
                  <a:lnTo>
                    <a:pt x="260" y="178"/>
                  </a:lnTo>
                  <a:lnTo>
                    <a:pt x="263" y="181"/>
                  </a:lnTo>
                  <a:lnTo>
                    <a:pt x="264" y="180"/>
                  </a:lnTo>
                  <a:lnTo>
                    <a:pt x="261" y="175"/>
                  </a:lnTo>
                  <a:lnTo>
                    <a:pt x="254" y="169"/>
                  </a:lnTo>
                  <a:lnTo>
                    <a:pt x="246" y="163"/>
                  </a:lnTo>
                  <a:lnTo>
                    <a:pt x="232" y="154"/>
                  </a:lnTo>
                  <a:lnTo>
                    <a:pt x="215" y="143"/>
                  </a:lnTo>
                  <a:lnTo>
                    <a:pt x="197" y="131"/>
                  </a:lnTo>
                  <a:lnTo>
                    <a:pt x="179" y="120"/>
                  </a:lnTo>
                  <a:lnTo>
                    <a:pt x="162" y="110"/>
                  </a:lnTo>
                  <a:lnTo>
                    <a:pt x="148" y="102"/>
                  </a:lnTo>
                  <a:lnTo>
                    <a:pt x="141" y="97"/>
                  </a:lnTo>
                  <a:lnTo>
                    <a:pt x="135" y="96"/>
                  </a:lnTo>
                  <a:lnTo>
                    <a:pt x="136" y="94"/>
                  </a:lnTo>
                  <a:lnTo>
                    <a:pt x="142" y="94"/>
                  </a:lnTo>
                  <a:lnTo>
                    <a:pt x="153" y="91"/>
                  </a:lnTo>
                  <a:lnTo>
                    <a:pt x="162" y="88"/>
                  </a:lnTo>
                  <a:lnTo>
                    <a:pt x="174" y="85"/>
                  </a:lnTo>
                  <a:lnTo>
                    <a:pt x="189" y="84"/>
                  </a:lnTo>
                  <a:lnTo>
                    <a:pt x="205" y="82"/>
                  </a:lnTo>
                  <a:lnTo>
                    <a:pt x="220" y="81"/>
                  </a:lnTo>
                  <a:lnTo>
                    <a:pt x="235" y="82"/>
                  </a:lnTo>
                  <a:lnTo>
                    <a:pt x="247" y="84"/>
                  </a:lnTo>
                  <a:lnTo>
                    <a:pt x="257" y="87"/>
                  </a:lnTo>
                  <a:lnTo>
                    <a:pt x="264" y="91"/>
                  </a:lnTo>
                  <a:lnTo>
                    <a:pt x="264" y="88"/>
                  </a:lnTo>
                  <a:lnTo>
                    <a:pt x="260" y="84"/>
                  </a:lnTo>
                  <a:lnTo>
                    <a:pt x="252" y="79"/>
                  </a:lnTo>
                  <a:lnTo>
                    <a:pt x="244" y="78"/>
                  </a:lnTo>
                  <a:lnTo>
                    <a:pt x="231" y="76"/>
                  </a:lnTo>
                  <a:lnTo>
                    <a:pt x="214" y="76"/>
                  </a:lnTo>
                  <a:lnTo>
                    <a:pt x="196" y="76"/>
                  </a:lnTo>
                  <a:lnTo>
                    <a:pt x="176" y="76"/>
                  </a:lnTo>
                  <a:lnTo>
                    <a:pt x="159" y="78"/>
                  </a:lnTo>
                  <a:lnTo>
                    <a:pt x="145" y="78"/>
                  </a:lnTo>
                  <a:lnTo>
                    <a:pt x="138" y="79"/>
                  </a:lnTo>
                  <a:lnTo>
                    <a:pt x="133" y="78"/>
                  </a:lnTo>
                  <a:lnTo>
                    <a:pt x="125" y="74"/>
                  </a:lnTo>
                  <a:lnTo>
                    <a:pt x="119" y="70"/>
                  </a:lnTo>
                  <a:lnTo>
                    <a:pt x="112" y="64"/>
                  </a:lnTo>
                  <a:lnTo>
                    <a:pt x="104" y="58"/>
                  </a:lnTo>
                  <a:lnTo>
                    <a:pt x="96" y="52"/>
                  </a:lnTo>
                  <a:lnTo>
                    <a:pt x="92" y="48"/>
                  </a:lnTo>
                  <a:lnTo>
                    <a:pt x="89" y="45"/>
                  </a:lnTo>
                  <a:lnTo>
                    <a:pt x="96" y="41"/>
                  </a:lnTo>
                  <a:lnTo>
                    <a:pt x="106" y="35"/>
                  </a:lnTo>
                  <a:lnTo>
                    <a:pt x="116" y="29"/>
                  </a:lnTo>
                  <a:lnTo>
                    <a:pt x="128" y="23"/>
                  </a:lnTo>
                  <a:lnTo>
                    <a:pt x="139" y="16"/>
                  </a:lnTo>
                  <a:lnTo>
                    <a:pt x="148" y="10"/>
                  </a:lnTo>
                  <a:lnTo>
                    <a:pt x="157" y="7"/>
                  </a:lnTo>
                  <a:lnTo>
                    <a:pt x="164" y="6"/>
                  </a:lnTo>
                  <a:lnTo>
                    <a:pt x="170" y="4"/>
                  </a:lnTo>
                  <a:lnTo>
                    <a:pt x="170" y="1"/>
                  </a:lnTo>
                  <a:lnTo>
                    <a:pt x="162" y="0"/>
                  </a:lnTo>
                  <a:lnTo>
                    <a:pt x="151" y="3"/>
                  </a:lnTo>
                  <a:lnTo>
                    <a:pt x="144" y="6"/>
                  </a:lnTo>
                  <a:lnTo>
                    <a:pt x="135" y="10"/>
                  </a:lnTo>
                  <a:lnTo>
                    <a:pt x="122" y="15"/>
                  </a:lnTo>
                  <a:lnTo>
                    <a:pt x="112" y="19"/>
                  </a:lnTo>
                  <a:lnTo>
                    <a:pt x="99" y="26"/>
                  </a:lnTo>
                  <a:lnTo>
                    <a:pt x="90" y="30"/>
                  </a:lnTo>
                  <a:lnTo>
                    <a:pt x="81" y="33"/>
                  </a:lnTo>
                  <a:lnTo>
                    <a:pt x="77" y="36"/>
                  </a:lnTo>
                  <a:lnTo>
                    <a:pt x="70" y="39"/>
                  </a:lnTo>
                  <a:lnTo>
                    <a:pt x="64" y="39"/>
                  </a:lnTo>
                  <a:lnTo>
                    <a:pt x="57" y="38"/>
                  </a:lnTo>
                  <a:lnTo>
                    <a:pt x="49" y="33"/>
                  </a:lnTo>
                  <a:lnTo>
                    <a:pt x="43" y="30"/>
                  </a:lnTo>
                  <a:lnTo>
                    <a:pt x="37" y="27"/>
                  </a:lnTo>
                  <a:lnTo>
                    <a:pt x="29" y="24"/>
                  </a:lnTo>
                  <a:lnTo>
                    <a:pt x="22" y="23"/>
                  </a:lnTo>
                  <a:lnTo>
                    <a:pt x="15" y="19"/>
                  </a:lnTo>
                  <a:lnTo>
                    <a:pt x="8" y="18"/>
                  </a:lnTo>
                  <a:lnTo>
                    <a:pt x="3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Freeform 624"/>
            <p:cNvSpPr>
              <a:spLocks/>
            </p:cNvSpPr>
            <p:nvPr/>
          </p:nvSpPr>
          <p:spPr bwMode="auto">
            <a:xfrm>
              <a:off x="492" y="775"/>
              <a:ext cx="87" cy="89"/>
            </a:xfrm>
            <a:custGeom>
              <a:avLst/>
              <a:gdLst>
                <a:gd name="T0" fmla="*/ 5 w 172"/>
                <a:gd name="T1" fmla="*/ 13 h 178"/>
                <a:gd name="T2" fmla="*/ 7 w 172"/>
                <a:gd name="T3" fmla="*/ 22 h 178"/>
                <a:gd name="T4" fmla="*/ 11 w 172"/>
                <a:gd name="T5" fmla="*/ 21 h 178"/>
                <a:gd name="T6" fmla="*/ 14 w 172"/>
                <a:gd name="T7" fmla="*/ 24 h 178"/>
                <a:gd name="T8" fmla="*/ 16 w 172"/>
                <a:gd name="T9" fmla="*/ 27 h 178"/>
                <a:gd name="T10" fmla="*/ 12 w 172"/>
                <a:gd name="T11" fmla="*/ 26 h 178"/>
                <a:gd name="T12" fmla="*/ 9 w 172"/>
                <a:gd name="T13" fmla="*/ 25 h 178"/>
                <a:gd name="T14" fmla="*/ 6 w 172"/>
                <a:gd name="T15" fmla="*/ 23 h 178"/>
                <a:gd name="T16" fmla="*/ 1 w 172"/>
                <a:gd name="T17" fmla="*/ 26 h 178"/>
                <a:gd name="T18" fmla="*/ 0 w 172"/>
                <a:gd name="T19" fmla="*/ 31 h 178"/>
                <a:gd name="T20" fmla="*/ 2 w 172"/>
                <a:gd name="T21" fmla="*/ 34 h 178"/>
                <a:gd name="T22" fmla="*/ 9 w 172"/>
                <a:gd name="T23" fmla="*/ 35 h 178"/>
                <a:gd name="T24" fmla="*/ 13 w 172"/>
                <a:gd name="T25" fmla="*/ 33 h 178"/>
                <a:gd name="T26" fmla="*/ 13 w 172"/>
                <a:gd name="T27" fmla="*/ 35 h 178"/>
                <a:gd name="T28" fmla="*/ 11 w 172"/>
                <a:gd name="T29" fmla="*/ 44 h 178"/>
                <a:gd name="T30" fmla="*/ 18 w 172"/>
                <a:gd name="T31" fmla="*/ 44 h 178"/>
                <a:gd name="T32" fmla="*/ 21 w 172"/>
                <a:gd name="T33" fmla="*/ 38 h 178"/>
                <a:gd name="T34" fmla="*/ 19 w 172"/>
                <a:gd name="T35" fmla="*/ 33 h 178"/>
                <a:gd name="T36" fmla="*/ 20 w 172"/>
                <a:gd name="T37" fmla="*/ 32 h 178"/>
                <a:gd name="T38" fmla="*/ 21 w 172"/>
                <a:gd name="T39" fmla="*/ 34 h 178"/>
                <a:gd name="T40" fmla="*/ 24 w 172"/>
                <a:gd name="T41" fmla="*/ 38 h 178"/>
                <a:gd name="T42" fmla="*/ 30 w 172"/>
                <a:gd name="T43" fmla="*/ 38 h 178"/>
                <a:gd name="T44" fmla="*/ 35 w 172"/>
                <a:gd name="T45" fmla="*/ 40 h 178"/>
                <a:gd name="T46" fmla="*/ 40 w 172"/>
                <a:gd name="T47" fmla="*/ 37 h 178"/>
                <a:gd name="T48" fmla="*/ 41 w 172"/>
                <a:gd name="T49" fmla="*/ 33 h 178"/>
                <a:gd name="T50" fmla="*/ 40 w 172"/>
                <a:gd name="T51" fmla="*/ 32 h 178"/>
                <a:gd name="T52" fmla="*/ 35 w 172"/>
                <a:gd name="T53" fmla="*/ 29 h 178"/>
                <a:gd name="T54" fmla="*/ 30 w 172"/>
                <a:gd name="T55" fmla="*/ 28 h 178"/>
                <a:gd name="T56" fmla="*/ 32 w 172"/>
                <a:gd name="T57" fmla="*/ 24 h 178"/>
                <a:gd name="T58" fmla="*/ 38 w 172"/>
                <a:gd name="T59" fmla="*/ 22 h 178"/>
                <a:gd name="T60" fmla="*/ 43 w 172"/>
                <a:gd name="T61" fmla="*/ 19 h 178"/>
                <a:gd name="T62" fmla="*/ 44 w 172"/>
                <a:gd name="T63" fmla="*/ 13 h 178"/>
                <a:gd name="T64" fmla="*/ 38 w 172"/>
                <a:gd name="T65" fmla="*/ 10 h 178"/>
                <a:gd name="T66" fmla="*/ 33 w 172"/>
                <a:gd name="T67" fmla="*/ 13 h 178"/>
                <a:gd name="T68" fmla="*/ 33 w 172"/>
                <a:gd name="T69" fmla="*/ 17 h 178"/>
                <a:gd name="T70" fmla="*/ 28 w 172"/>
                <a:gd name="T71" fmla="*/ 20 h 178"/>
                <a:gd name="T72" fmla="*/ 26 w 172"/>
                <a:gd name="T73" fmla="*/ 20 h 178"/>
                <a:gd name="T74" fmla="*/ 25 w 172"/>
                <a:gd name="T75" fmla="*/ 18 h 178"/>
                <a:gd name="T76" fmla="*/ 27 w 172"/>
                <a:gd name="T77" fmla="*/ 13 h 178"/>
                <a:gd name="T78" fmla="*/ 31 w 172"/>
                <a:gd name="T79" fmla="*/ 7 h 178"/>
                <a:gd name="T80" fmla="*/ 28 w 172"/>
                <a:gd name="T81" fmla="*/ 2 h 178"/>
                <a:gd name="T82" fmla="*/ 23 w 172"/>
                <a:gd name="T83" fmla="*/ 1 h 178"/>
                <a:gd name="T84" fmla="*/ 19 w 172"/>
                <a:gd name="T85" fmla="*/ 4 h 178"/>
                <a:gd name="T86" fmla="*/ 17 w 172"/>
                <a:gd name="T87" fmla="*/ 6 h 178"/>
                <a:gd name="T88" fmla="*/ 19 w 172"/>
                <a:gd name="T89" fmla="*/ 10 h 178"/>
                <a:gd name="T90" fmla="*/ 21 w 172"/>
                <a:gd name="T91" fmla="*/ 14 h 178"/>
                <a:gd name="T92" fmla="*/ 21 w 172"/>
                <a:gd name="T93" fmla="*/ 18 h 178"/>
                <a:gd name="T94" fmla="*/ 19 w 172"/>
                <a:gd name="T95" fmla="*/ 19 h 178"/>
                <a:gd name="T96" fmla="*/ 16 w 172"/>
                <a:gd name="T97" fmla="*/ 14 h 17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72" h="178">
                  <a:moveTo>
                    <a:pt x="41" y="40"/>
                  </a:moveTo>
                  <a:lnTo>
                    <a:pt x="29" y="43"/>
                  </a:lnTo>
                  <a:lnTo>
                    <a:pt x="18" y="52"/>
                  </a:lnTo>
                  <a:lnTo>
                    <a:pt x="14" y="66"/>
                  </a:lnTo>
                  <a:lnTo>
                    <a:pt x="21" y="84"/>
                  </a:lnTo>
                  <a:lnTo>
                    <a:pt x="26" y="87"/>
                  </a:lnTo>
                  <a:lnTo>
                    <a:pt x="32" y="87"/>
                  </a:lnTo>
                  <a:lnTo>
                    <a:pt x="38" y="86"/>
                  </a:lnTo>
                  <a:lnTo>
                    <a:pt x="41" y="84"/>
                  </a:lnTo>
                  <a:lnTo>
                    <a:pt x="47" y="87"/>
                  </a:lnTo>
                  <a:lnTo>
                    <a:pt x="52" y="92"/>
                  </a:lnTo>
                  <a:lnTo>
                    <a:pt x="56" y="95"/>
                  </a:lnTo>
                  <a:lnTo>
                    <a:pt x="59" y="100"/>
                  </a:lnTo>
                  <a:lnTo>
                    <a:pt x="61" y="104"/>
                  </a:lnTo>
                  <a:lnTo>
                    <a:pt x="61" y="106"/>
                  </a:lnTo>
                  <a:lnTo>
                    <a:pt x="58" y="106"/>
                  </a:lnTo>
                  <a:lnTo>
                    <a:pt x="52" y="104"/>
                  </a:lnTo>
                  <a:lnTo>
                    <a:pt x="46" y="103"/>
                  </a:lnTo>
                  <a:lnTo>
                    <a:pt x="41" y="101"/>
                  </a:lnTo>
                  <a:lnTo>
                    <a:pt x="38" y="101"/>
                  </a:lnTo>
                  <a:lnTo>
                    <a:pt x="36" y="98"/>
                  </a:lnTo>
                  <a:lnTo>
                    <a:pt x="35" y="95"/>
                  </a:lnTo>
                  <a:lnTo>
                    <a:pt x="30" y="92"/>
                  </a:lnTo>
                  <a:lnTo>
                    <a:pt x="23" y="91"/>
                  </a:lnTo>
                  <a:lnTo>
                    <a:pt x="15" y="92"/>
                  </a:lnTo>
                  <a:lnTo>
                    <a:pt x="7" y="95"/>
                  </a:lnTo>
                  <a:lnTo>
                    <a:pt x="3" y="101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0" y="123"/>
                  </a:lnTo>
                  <a:lnTo>
                    <a:pt x="1" y="127"/>
                  </a:lnTo>
                  <a:lnTo>
                    <a:pt x="4" y="130"/>
                  </a:lnTo>
                  <a:lnTo>
                    <a:pt x="6" y="133"/>
                  </a:lnTo>
                  <a:lnTo>
                    <a:pt x="15" y="138"/>
                  </a:lnTo>
                  <a:lnTo>
                    <a:pt x="26" y="139"/>
                  </a:lnTo>
                  <a:lnTo>
                    <a:pt x="35" y="138"/>
                  </a:lnTo>
                  <a:lnTo>
                    <a:pt x="41" y="133"/>
                  </a:lnTo>
                  <a:lnTo>
                    <a:pt x="46" y="129"/>
                  </a:lnTo>
                  <a:lnTo>
                    <a:pt x="50" y="129"/>
                  </a:lnTo>
                  <a:lnTo>
                    <a:pt x="55" y="130"/>
                  </a:lnTo>
                  <a:lnTo>
                    <a:pt x="59" y="132"/>
                  </a:lnTo>
                  <a:lnTo>
                    <a:pt x="50" y="139"/>
                  </a:lnTo>
                  <a:lnTo>
                    <a:pt x="43" y="152"/>
                  </a:lnTo>
                  <a:lnTo>
                    <a:pt x="38" y="164"/>
                  </a:lnTo>
                  <a:lnTo>
                    <a:pt x="41" y="173"/>
                  </a:lnTo>
                  <a:lnTo>
                    <a:pt x="50" y="178"/>
                  </a:lnTo>
                  <a:lnTo>
                    <a:pt x="59" y="178"/>
                  </a:lnTo>
                  <a:lnTo>
                    <a:pt x="70" y="175"/>
                  </a:lnTo>
                  <a:lnTo>
                    <a:pt x="76" y="168"/>
                  </a:lnTo>
                  <a:lnTo>
                    <a:pt x="81" y="161"/>
                  </a:lnTo>
                  <a:lnTo>
                    <a:pt x="81" y="152"/>
                  </a:lnTo>
                  <a:lnTo>
                    <a:pt x="79" y="142"/>
                  </a:lnTo>
                  <a:lnTo>
                    <a:pt x="76" y="136"/>
                  </a:lnTo>
                  <a:lnTo>
                    <a:pt x="73" y="132"/>
                  </a:lnTo>
                  <a:lnTo>
                    <a:pt x="73" y="129"/>
                  </a:lnTo>
                  <a:lnTo>
                    <a:pt x="75" y="127"/>
                  </a:lnTo>
                  <a:lnTo>
                    <a:pt x="78" y="126"/>
                  </a:lnTo>
                  <a:lnTo>
                    <a:pt x="81" y="126"/>
                  </a:lnTo>
                  <a:lnTo>
                    <a:pt x="82" y="130"/>
                  </a:lnTo>
                  <a:lnTo>
                    <a:pt x="84" y="135"/>
                  </a:lnTo>
                  <a:lnTo>
                    <a:pt x="85" y="139"/>
                  </a:lnTo>
                  <a:lnTo>
                    <a:pt x="87" y="146"/>
                  </a:lnTo>
                  <a:lnTo>
                    <a:pt x="93" y="152"/>
                  </a:lnTo>
                  <a:lnTo>
                    <a:pt x="101" y="153"/>
                  </a:lnTo>
                  <a:lnTo>
                    <a:pt x="113" y="147"/>
                  </a:lnTo>
                  <a:lnTo>
                    <a:pt x="117" y="152"/>
                  </a:lnTo>
                  <a:lnTo>
                    <a:pt x="123" y="155"/>
                  </a:lnTo>
                  <a:lnTo>
                    <a:pt x="131" y="158"/>
                  </a:lnTo>
                  <a:lnTo>
                    <a:pt x="139" y="158"/>
                  </a:lnTo>
                  <a:lnTo>
                    <a:pt x="145" y="156"/>
                  </a:lnTo>
                  <a:lnTo>
                    <a:pt x="152" y="152"/>
                  </a:lnTo>
                  <a:lnTo>
                    <a:pt x="159" y="146"/>
                  </a:lnTo>
                  <a:lnTo>
                    <a:pt x="163" y="135"/>
                  </a:lnTo>
                  <a:lnTo>
                    <a:pt x="163" y="133"/>
                  </a:lnTo>
                  <a:lnTo>
                    <a:pt x="163" y="132"/>
                  </a:lnTo>
                  <a:lnTo>
                    <a:pt x="162" y="132"/>
                  </a:lnTo>
                  <a:lnTo>
                    <a:pt x="162" y="130"/>
                  </a:lnTo>
                  <a:lnTo>
                    <a:pt x="159" y="126"/>
                  </a:lnTo>
                  <a:lnTo>
                    <a:pt x="154" y="118"/>
                  </a:lnTo>
                  <a:lnTo>
                    <a:pt x="146" y="113"/>
                  </a:lnTo>
                  <a:lnTo>
                    <a:pt x="136" y="113"/>
                  </a:lnTo>
                  <a:lnTo>
                    <a:pt x="130" y="115"/>
                  </a:lnTo>
                  <a:lnTo>
                    <a:pt x="123" y="113"/>
                  </a:lnTo>
                  <a:lnTo>
                    <a:pt x="119" y="109"/>
                  </a:lnTo>
                  <a:lnTo>
                    <a:pt x="116" y="106"/>
                  </a:lnTo>
                  <a:lnTo>
                    <a:pt x="122" y="100"/>
                  </a:lnTo>
                  <a:lnTo>
                    <a:pt x="127" y="94"/>
                  </a:lnTo>
                  <a:lnTo>
                    <a:pt x="133" y="89"/>
                  </a:lnTo>
                  <a:lnTo>
                    <a:pt x="137" y="84"/>
                  </a:lnTo>
                  <a:lnTo>
                    <a:pt x="149" y="86"/>
                  </a:lnTo>
                  <a:lnTo>
                    <a:pt x="159" y="83"/>
                  </a:lnTo>
                  <a:lnTo>
                    <a:pt x="165" y="80"/>
                  </a:lnTo>
                  <a:lnTo>
                    <a:pt x="169" y="74"/>
                  </a:lnTo>
                  <a:lnTo>
                    <a:pt x="172" y="66"/>
                  </a:lnTo>
                  <a:lnTo>
                    <a:pt x="172" y="60"/>
                  </a:lnTo>
                  <a:lnTo>
                    <a:pt x="171" y="52"/>
                  </a:lnTo>
                  <a:lnTo>
                    <a:pt x="166" y="46"/>
                  </a:lnTo>
                  <a:lnTo>
                    <a:pt x="160" y="42"/>
                  </a:lnTo>
                  <a:lnTo>
                    <a:pt x="151" y="40"/>
                  </a:lnTo>
                  <a:lnTo>
                    <a:pt x="140" y="42"/>
                  </a:lnTo>
                  <a:lnTo>
                    <a:pt x="133" y="45"/>
                  </a:lnTo>
                  <a:lnTo>
                    <a:pt x="128" y="49"/>
                  </a:lnTo>
                  <a:lnTo>
                    <a:pt x="128" y="54"/>
                  </a:lnTo>
                  <a:lnTo>
                    <a:pt x="128" y="60"/>
                  </a:lnTo>
                  <a:lnTo>
                    <a:pt x="128" y="65"/>
                  </a:lnTo>
                  <a:lnTo>
                    <a:pt x="122" y="71"/>
                  </a:lnTo>
                  <a:lnTo>
                    <a:pt x="116" y="75"/>
                  </a:lnTo>
                  <a:lnTo>
                    <a:pt x="110" y="80"/>
                  </a:lnTo>
                  <a:lnTo>
                    <a:pt x="107" y="83"/>
                  </a:lnTo>
                  <a:lnTo>
                    <a:pt x="104" y="81"/>
                  </a:lnTo>
                  <a:lnTo>
                    <a:pt x="102" y="78"/>
                  </a:lnTo>
                  <a:lnTo>
                    <a:pt x="99" y="77"/>
                  </a:lnTo>
                  <a:lnTo>
                    <a:pt x="96" y="75"/>
                  </a:lnTo>
                  <a:lnTo>
                    <a:pt x="99" y="69"/>
                  </a:lnTo>
                  <a:lnTo>
                    <a:pt x="102" y="62"/>
                  </a:lnTo>
                  <a:lnTo>
                    <a:pt x="104" y="54"/>
                  </a:lnTo>
                  <a:lnTo>
                    <a:pt x="105" y="49"/>
                  </a:lnTo>
                  <a:lnTo>
                    <a:pt x="113" y="43"/>
                  </a:lnTo>
                  <a:lnTo>
                    <a:pt x="119" y="36"/>
                  </a:lnTo>
                  <a:lnTo>
                    <a:pt x="122" y="28"/>
                  </a:lnTo>
                  <a:lnTo>
                    <a:pt x="122" y="19"/>
                  </a:lnTo>
                  <a:lnTo>
                    <a:pt x="117" y="11"/>
                  </a:lnTo>
                  <a:lnTo>
                    <a:pt x="110" y="5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8" y="2"/>
                  </a:lnTo>
                  <a:lnTo>
                    <a:pt x="84" y="5"/>
                  </a:lnTo>
                  <a:lnTo>
                    <a:pt x="78" y="8"/>
                  </a:lnTo>
                  <a:lnTo>
                    <a:pt x="73" y="13"/>
                  </a:lnTo>
                  <a:lnTo>
                    <a:pt x="70" y="16"/>
                  </a:lnTo>
                  <a:lnTo>
                    <a:pt x="69" y="19"/>
                  </a:lnTo>
                  <a:lnTo>
                    <a:pt x="67" y="23"/>
                  </a:lnTo>
                  <a:lnTo>
                    <a:pt x="67" y="26"/>
                  </a:lnTo>
                  <a:lnTo>
                    <a:pt x="70" y="34"/>
                  </a:lnTo>
                  <a:lnTo>
                    <a:pt x="75" y="40"/>
                  </a:lnTo>
                  <a:lnTo>
                    <a:pt x="79" y="45"/>
                  </a:lnTo>
                  <a:lnTo>
                    <a:pt x="84" y="46"/>
                  </a:lnTo>
                  <a:lnTo>
                    <a:pt x="84" y="54"/>
                  </a:lnTo>
                  <a:lnTo>
                    <a:pt x="84" y="62"/>
                  </a:lnTo>
                  <a:lnTo>
                    <a:pt x="82" y="68"/>
                  </a:lnTo>
                  <a:lnTo>
                    <a:pt x="82" y="71"/>
                  </a:lnTo>
                  <a:lnTo>
                    <a:pt x="79" y="71"/>
                  </a:lnTo>
                  <a:lnTo>
                    <a:pt x="75" y="72"/>
                  </a:lnTo>
                  <a:lnTo>
                    <a:pt x="73" y="74"/>
                  </a:lnTo>
                  <a:lnTo>
                    <a:pt x="72" y="74"/>
                  </a:lnTo>
                  <a:lnTo>
                    <a:pt x="65" y="66"/>
                  </a:lnTo>
                  <a:lnTo>
                    <a:pt x="61" y="55"/>
                  </a:lnTo>
                  <a:lnTo>
                    <a:pt x="55" y="45"/>
                  </a:lnTo>
                  <a:lnTo>
                    <a:pt x="41" y="40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3" name="Freeform 625"/>
            <p:cNvSpPr>
              <a:spLocks/>
            </p:cNvSpPr>
            <p:nvPr/>
          </p:nvSpPr>
          <p:spPr bwMode="auto">
            <a:xfrm>
              <a:off x="431" y="893"/>
              <a:ext cx="90" cy="155"/>
            </a:xfrm>
            <a:custGeom>
              <a:avLst/>
              <a:gdLst>
                <a:gd name="T0" fmla="*/ 45 w 178"/>
                <a:gd name="T1" fmla="*/ 0 h 310"/>
                <a:gd name="T2" fmla="*/ 41 w 178"/>
                <a:gd name="T3" fmla="*/ 5 h 310"/>
                <a:gd name="T4" fmla="*/ 37 w 178"/>
                <a:gd name="T5" fmla="*/ 9 h 310"/>
                <a:gd name="T6" fmla="*/ 33 w 178"/>
                <a:gd name="T7" fmla="*/ 13 h 310"/>
                <a:gd name="T8" fmla="*/ 28 w 178"/>
                <a:gd name="T9" fmla="*/ 16 h 310"/>
                <a:gd name="T10" fmla="*/ 22 w 178"/>
                <a:gd name="T11" fmla="*/ 18 h 310"/>
                <a:gd name="T12" fmla="*/ 17 w 178"/>
                <a:gd name="T13" fmla="*/ 19 h 310"/>
                <a:gd name="T14" fmla="*/ 13 w 178"/>
                <a:gd name="T15" fmla="*/ 20 h 310"/>
                <a:gd name="T16" fmla="*/ 8 w 178"/>
                <a:gd name="T17" fmla="*/ 20 h 310"/>
                <a:gd name="T18" fmla="*/ 9 w 178"/>
                <a:gd name="T19" fmla="*/ 24 h 310"/>
                <a:gd name="T20" fmla="*/ 8 w 178"/>
                <a:gd name="T21" fmla="*/ 28 h 310"/>
                <a:gd name="T22" fmla="*/ 5 w 178"/>
                <a:gd name="T23" fmla="*/ 33 h 310"/>
                <a:gd name="T24" fmla="*/ 0 w 178"/>
                <a:gd name="T25" fmla="*/ 36 h 310"/>
                <a:gd name="T26" fmla="*/ 3 w 178"/>
                <a:gd name="T27" fmla="*/ 41 h 310"/>
                <a:gd name="T28" fmla="*/ 5 w 178"/>
                <a:gd name="T29" fmla="*/ 47 h 310"/>
                <a:gd name="T30" fmla="*/ 5 w 178"/>
                <a:gd name="T31" fmla="*/ 53 h 310"/>
                <a:gd name="T32" fmla="*/ 3 w 178"/>
                <a:gd name="T33" fmla="*/ 59 h 310"/>
                <a:gd name="T34" fmla="*/ 5 w 178"/>
                <a:gd name="T35" fmla="*/ 59 h 310"/>
                <a:gd name="T36" fmla="*/ 8 w 178"/>
                <a:gd name="T37" fmla="*/ 61 h 310"/>
                <a:gd name="T38" fmla="*/ 10 w 178"/>
                <a:gd name="T39" fmla="*/ 62 h 310"/>
                <a:gd name="T40" fmla="*/ 13 w 178"/>
                <a:gd name="T41" fmla="*/ 64 h 310"/>
                <a:gd name="T42" fmla="*/ 16 w 178"/>
                <a:gd name="T43" fmla="*/ 66 h 310"/>
                <a:gd name="T44" fmla="*/ 18 w 178"/>
                <a:gd name="T45" fmla="*/ 69 h 310"/>
                <a:gd name="T46" fmla="*/ 20 w 178"/>
                <a:gd name="T47" fmla="*/ 73 h 310"/>
                <a:gd name="T48" fmla="*/ 22 w 178"/>
                <a:gd name="T49" fmla="*/ 78 h 310"/>
                <a:gd name="T50" fmla="*/ 23 w 178"/>
                <a:gd name="T51" fmla="*/ 75 h 310"/>
                <a:gd name="T52" fmla="*/ 25 w 178"/>
                <a:gd name="T53" fmla="*/ 72 h 310"/>
                <a:gd name="T54" fmla="*/ 27 w 178"/>
                <a:gd name="T55" fmla="*/ 69 h 310"/>
                <a:gd name="T56" fmla="*/ 29 w 178"/>
                <a:gd name="T57" fmla="*/ 67 h 310"/>
                <a:gd name="T58" fmla="*/ 31 w 178"/>
                <a:gd name="T59" fmla="*/ 64 h 310"/>
                <a:gd name="T60" fmla="*/ 34 w 178"/>
                <a:gd name="T61" fmla="*/ 62 h 310"/>
                <a:gd name="T62" fmla="*/ 37 w 178"/>
                <a:gd name="T63" fmla="*/ 61 h 310"/>
                <a:gd name="T64" fmla="*/ 41 w 178"/>
                <a:gd name="T65" fmla="*/ 60 h 310"/>
                <a:gd name="T66" fmla="*/ 39 w 178"/>
                <a:gd name="T67" fmla="*/ 57 h 310"/>
                <a:gd name="T68" fmla="*/ 38 w 178"/>
                <a:gd name="T69" fmla="*/ 53 h 310"/>
                <a:gd name="T70" fmla="*/ 39 w 178"/>
                <a:gd name="T71" fmla="*/ 48 h 310"/>
                <a:gd name="T72" fmla="*/ 42 w 178"/>
                <a:gd name="T73" fmla="*/ 43 h 310"/>
                <a:gd name="T74" fmla="*/ 39 w 178"/>
                <a:gd name="T75" fmla="*/ 34 h 310"/>
                <a:gd name="T76" fmla="*/ 38 w 178"/>
                <a:gd name="T77" fmla="*/ 26 h 310"/>
                <a:gd name="T78" fmla="*/ 39 w 178"/>
                <a:gd name="T79" fmla="*/ 19 h 310"/>
                <a:gd name="T80" fmla="*/ 39 w 178"/>
                <a:gd name="T81" fmla="*/ 14 h 310"/>
                <a:gd name="T82" fmla="*/ 41 w 178"/>
                <a:gd name="T83" fmla="*/ 11 h 310"/>
                <a:gd name="T84" fmla="*/ 42 w 178"/>
                <a:gd name="T85" fmla="*/ 7 h 310"/>
                <a:gd name="T86" fmla="*/ 44 w 178"/>
                <a:gd name="T87" fmla="*/ 4 h 310"/>
                <a:gd name="T88" fmla="*/ 45 w 178"/>
                <a:gd name="T89" fmla="*/ 3 h 310"/>
                <a:gd name="T90" fmla="*/ 46 w 178"/>
                <a:gd name="T91" fmla="*/ 2 h 310"/>
                <a:gd name="T92" fmla="*/ 46 w 178"/>
                <a:gd name="T93" fmla="*/ 1 h 310"/>
                <a:gd name="T94" fmla="*/ 45 w 178"/>
                <a:gd name="T95" fmla="*/ 1 h 310"/>
                <a:gd name="T96" fmla="*/ 45 w 178"/>
                <a:gd name="T97" fmla="*/ 1 h 310"/>
                <a:gd name="T98" fmla="*/ 45 w 178"/>
                <a:gd name="T99" fmla="*/ 0 h 31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78" h="310">
                  <a:moveTo>
                    <a:pt x="177" y="0"/>
                  </a:moveTo>
                  <a:lnTo>
                    <a:pt x="163" y="20"/>
                  </a:lnTo>
                  <a:lnTo>
                    <a:pt x="146" y="36"/>
                  </a:lnTo>
                  <a:lnTo>
                    <a:pt x="128" y="52"/>
                  </a:lnTo>
                  <a:lnTo>
                    <a:pt x="108" y="62"/>
                  </a:lnTo>
                  <a:lnTo>
                    <a:pt x="88" y="70"/>
                  </a:lnTo>
                  <a:lnTo>
                    <a:pt x="68" y="76"/>
                  </a:lnTo>
                  <a:lnTo>
                    <a:pt x="50" y="78"/>
                  </a:lnTo>
                  <a:lnTo>
                    <a:pt x="32" y="78"/>
                  </a:lnTo>
                  <a:lnTo>
                    <a:pt x="33" y="93"/>
                  </a:lnTo>
                  <a:lnTo>
                    <a:pt x="30" y="111"/>
                  </a:lnTo>
                  <a:lnTo>
                    <a:pt x="20" y="130"/>
                  </a:lnTo>
                  <a:lnTo>
                    <a:pt x="0" y="143"/>
                  </a:lnTo>
                  <a:lnTo>
                    <a:pt x="12" y="163"/>
                  </a:lnTo>
                  <a:lnTo>
                    <a:pt x="20" y="188"/>
                  </a:lnTo>
                  <a:lnTo>
                    <a:pt x="20" y="212"/>
                  </a:lnTo>
                  <a:lnTo>
                    <a:pt x="12" y="233"/>
                  </a:lnTo>
                  <a:lnTo>
                    <a:pt x="20" y="236"/>
                  </a:lnTo>
                  <a:lnTo>
                    <a:pt x="29" y="241"/>
                  </a:lnTo>
                  <a:lnTo>
                    <a:pt x="39" y="246"/>
                  </a:lnTo>
                  <a:lnTo>
                    <a:pt x="52" y="253"/>
                  </a:lnTo>
                  <a:lnTo>
                    <a:pt x="62" y="264"/>
                  </a:lnTo>
                  <a:lnTo>
                    <a:pt x="71" y="276"/>
                  </a:lnTo>
                  <a:lnTo>
                    <a:pt x="79" y="291"/>
                  </a:lnTo>
                  <a:lnTo>
                    <a:pt x="85" y="310"/>
                  </a:lnTo>
                  <a:lnTo>
                    <a:pt x="90" y="299"/>
                  </a:lnTo>
                  <a:lnTo>
                    <a:pt x="96" y="287"/>
                  </a:lnTo>
                  <a:lnTo>
                    <a:pt x="104" y="276"/>
                  </a:lnTo>
                  <a:lnTo>
                    <a:pt x="113" y="265"/>
                  </a:lnTo>
                  <a:lnTo>
                    <a:pt x="122" y="255"/>
                  </a:lnTo>
                  <a:lnTo>
                    <a:pt x="134" y="247"/>
                  </a:lnTo>
                  <a:lnTo>
                    <a:pt x="146" y="243"/>
                  </a:lnTo>
                  <a:lnTo>
                    <a:pt x="160" y="240"/>
                  </a:lnTo>
                  <a:lnTo>
                    <a:pt x="154" y="227"/>
                  </a:lnTo>
                  <a:lnTo>
                    <a:pt x="151" y="209"/>
                  </a:lnTo>
                  <a:lnTo>
                    <a:pt x="154" y="191"/>
                  </a:lnTo>
                  <a:lnTo>
                    <a:pt x="166" y="169"/>
                  </a:lnTo>
                  <a:lnTo>
                    <a:pt x="154" y="136"/>
                  </a:lnTo>
                  <a:lnTo>
                    <a:pt x="151" y="104"/>
                  </a:lnTo>
                  <a:lnTo>
                    <a:pt x="152" y="75"/>
                  </a:lnTo>
                  <a:lnTo>
                    <a:pt x="155" y="53"/>
                  </a:lnTo>
                  <a:lnTo>
                    <a:pt x="160" y="41"/>
                  </a:lnTo>
                  <a:lnTo>
                    <a:pt x="166" y="26"/>
                  </a:lnTo>
                  <a:lnTo>
                    <a:pt x="172" y="15"/>
                  </a:lnTo>
                  <a:lnTo>
                    <a:pt x="177" y="9"/>
                  </a:lnTo>
                  <a:lnTo>
                    <a:pt x="178" y="6"/>
                  </a:lnTo>
                  <a:lnTo>
                    <a:pt x="178" y="4"/>
                  </a:lnTo>
                  <a:lnTo>
                    <a:pt x="177" y="1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4" name="Freeform 626"/>
            <p:cNvSpPr>
              <a:spLocks/>
            </p:cNvSpPr>
            <p:nvPr/>
          </p:nvSpPr>
          <p:spPr bwMode="auto">
            <a:xfrm>
              <a:off x="660" y="854"/>
              <a:ext cx="167" cy="128"/>
            </a:xfrm>
            <a:custGeom>
              <a:avLst/>
              <a:gdLst>
                <a:gd name="T0" fmla="*/ 38 w 336"/>
                <a:gd name="T1" fmla="*/ 0 h 256"/>
                <a:gd name="T2" fmla="*/ 35 w 336"/>
                <a:gd name="T3" fmla="*/ 1 h 256"/>
                <a:gd name="T4" fmla="*/ 31 w 336"/>
                <a:gd name="T5" fmla="*/ 2 h 256"/>
                <a:gd name="T6" fmla="*/ 27 w 336"/>
                <a:gd name="T7" fmla="*/ 4 h 256"/>
                <a:gd name="T8" fmla="*/ 22 w 336"/>
                <a:gd name="T9" fmla="*/ 5 h 256"/>
                <a:gd name="T10" fmla="*/ 18 w 336"/>
                <a:gd name="T11" fmla="*/ 6 h 256"/>
                <a:gd name="T12" fmla="*/ 13 w 336"/>
                <a:gd name="T13" fmla="*/ 8 h 256"/>
                <a:gd name="T14" fmla="*/ 9 w 336"/>
                <a:gd name="T15" fmla="*/ 8 h 256"/>
                <a:gd name="T16" fmla="*/ 5 w 336"/>
                <a:gd name="T17" fmla="*/ 9 h 256"/>
                <a:gd name="T18" fmla="*/ 3 w 336"/>
                <a:gd name="T19" fmla="*/ 9 h 256"/>
                <a:gd name="T20" fmla="*/ 2 w 336"/>
                <a:gd name="T21" fmla="*/ 8 h 256"/>
                <a:gd name="T22" fmla="*/ 0 w 336"/>
                <a:gd name="T23" fmla="*/ 8 h 256"/>
                <a:gd name="T24" fmla="*/ 0 w 336"/>
                <a:gd name="T25" fmla="*/ 8 h 256"/>
                <a:gd name="T26" fmla="*/ 4 w 336"/>
                <a:gd name="T27" fmla="*/ 11 h 256"/>
                <a:gd name="T28" fmla="*/ 8 w 336"/>
                <a:gd name="T29" fmla="*/ 15 h 256"/>
                <a:gd name="T30" fmla="*/ 12 w 336"/>
                <a:gd name="T31" fmla="*/ 19 h 256"/>
                <a:gd name="T32" fmla="*/ 15 w 336"/>
                <a:gd name="T33" fmla="*/ 24 h 256"/>
                <a:gd name="T34" fmla="*/ 18 w 336"/>
                <a:gd name="T35" fmla="*/ 30 h 256"/>
                <a:gd name="T36" fmla="*/ 20 w 336"/>
                <a:gd name="T37" fmla="*/ 36 h 256"/>
                <a:gd name="T38" fmla="*/ 22 w 336"/>
                <a:gd name="T39" fmla="*/ 42 h 256"/>
                <a:gd name="T40" fmla="*/ 23 w 336"/>
                <a:gd name="T41" fmla="*/ 48 h 256"/>
                <a:gd name="T42" fmla="*/ 25 w 336"/>
                <a:gd name="T43" fmla="*/ 48 h 256"/>
                <a:gd name="T44" fmla="*/ 28 w 336"/>
                <a:gd name="T45" fmla="*/ 49 h 256"/>
                <a:gd name="T46" fmla="*/ 31 w 336"/>
                <a:gd name="T47" fmla="*/ 50 h 256"/>
                <a:gd name="T48" fmla="*/ 34 w 336"/>
                <a:gd name="T49" fmla="*/ 52 h 256"/>
                <a:gd name="T50" fmla="*/ 37 w 336"/>
                <a:gd name="T51" fmla="*/ 55 h 256"/>
                <a:gd name="T52" fmla="*/ 40 w 336"/>
                <a:gd name="T53" fmla="*/ 58 h 256"/>
                <a:gd name="T54" fmla="*/ 43 w 336"/>
                <a:gd name="T55" fmla="*/ 61 h 256"/>
                <a:gd name="T56" fmla="*/ 45 w 336"/>
                <a:gd name="T57" fmla="*/ 64 h 256"/>
                <a:gd name="T58" fmla="*/ 47 w 336"/>
                <a:gd name="T59" fmla="*/ 63 h 256"/>
                <a:gd name="T60" fmla="*/ 51 w 336"/>
                <a:gd name="T61" fmla="*/ 61 h 256"/>
                <a:gd name="T62" fmla="*/ 54 w 336"/>
                <a:gd name="T63" fmla="*/ 59 h 256"/>
                <a:gd name="T64" fmla="*/ 59 w 336"/>
                <a:gd name="T65" fmla="*/ 58 h 256"/>
                <a:gd name="T66" fmla="*/ 64 w 336"/>
                <a:gd name="T67" fmla="*/ 58 h 256"/>
                <a:gd name="T68" fmla="*/ 70 w 336"/>
                <a:gd name="T69" fmla="*/ 58 h 256"/>
                <a:gd name="T70" fmla="*/ 76 w 336"/>
                <a:gd name="T71" fmla="*/ 60 h 256"/>
                <a:gd name="T72" fmla="*/ 83 w 336"/>
                <a:gd name="T73" fmla="*/ 62 h 256"/>
                <a:gd name="T74" fmla="*/ 81 w 336"/>
                <a:gd name="T75" fmla="*/ 60 h 256"/>
                <a:gd name="T76" fmla="*/ 79 w 336"/>
                <a:gd name="T77" fmla="*/ 57 h 256"/>
                <a:gd name="T78" fmla="*/ 78 w 336"/>
                <a:gd name="T79" fmla="*/ 53 h 256"/>
                <a:gd name="T80" fmla="*/ 76 w 336"/>
                <a:gd name="T81" fmla="*/ 50 h 256"/>
                <a:gd name="T82" fmla="*/ 76 w 336"/>
                <a:gd name="T83" fmla="*/ 45 h 256"/>
                <a:gd name="T84" fmla="*/ 76 w 336"/>
                <a:gd name="T85" fmla="*/ 40 h 256"/>
                <a:gd name="T86" fmla="*/ 77 w 336"/>
                <a:gd name="T87" fmla="*/ 34 h 256"/>
                <a:gd name="T88" fmla="*/ 80 w 336"/>
                <a:gd name="T89" fmla="*/ 28 h 256"/>
                <a:gd name="T90" fmla="*/ 76 w 336"/>
                <a:gd name="T91" fmla="*/ 27 h 256"/>
                <a:gd name="T92" fmla="*/ 72 w 336"/>
                <a:gd name="T93" fmla="*/ 26 h 256"/>
                <a:gd name="T94" fmla="*/ 68 w 336"/>
                <a:gd name="T95" fmla="*/ 24 h 256"/>
                <a:gd name="T96" fmla="*/ 65 w 336"/>
                <a:gd name="T97" fmla="*/ 22 h 256"/>
                <a:gd name="T98" fmla="*/ 62 w 336"/>
                <a:gd name="T99" fmla="*/ 19 h 256"/>
                <a:gd name="T100" fmla="*/ 59 w 336"/>
                <a:gd name="T101" fmla="*/ 15 h 256"/>
                <a:gd name="T102" fmla="*/ 58 w 336"/>
                <a:gd name="T103" fmla="*/ 10 h 256"/>
                <a:gd name="T104" fmla="*/ 58 w 336"/>
                <a:gd name="T105" fmla="*/ 4 h 256"/>
                <a:gd name="T106" fmla="*/ 56 w 336"/>
                <a:gd name="T107" fmla="*/ 5 h 256"/>
                <a:gd name="T108" fmla="*/ 53 w 336"/>
                <a:gd name="T109" fmla="*/ 5 h 256"/>
                <a:gd name="T110" fmla="*/ 51 w 336"/>
                <a:gd name="T111" fmla="*/ 5 h 256"/>
                <a:gd name="T112" fmla="*/ 49 w 336"/>
                <a:gd name="T113" fmla="*/ 5 h 256"/>
                <a:gd name="T114" fmla="*/ 46 w 336"/>
                <a:gd name="T115" fmla="*/ 5 h 256"/>
                <a:gd name="T116" fmla="*/ 43 w 336"/>
                <a:gd name="T117" fmla="*/ 4 h 256"/>
                <a:gd name="T118" fmla="*/ 41 w 336"/>
                <a:gd name="T119" fmla="*/ 2 h 256"/>
                <a:gd name="T120" fmla="*/ 38 w 336"/>
                <a:gd name="T121" fmla="*/ 0 h 2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36" h="256">
                  <a:moveTo>
                    <a:pt x="153" y="0"/>
                  </a:moveTo>
                  <a:lnTo>
                    <a:pt x="141" y="3"/>
                  </a:lnTo>
                  <a:lnTo>
                    <a:pt x="127" y="7"/>
                  </a:lnTo>
                  <a:lnTo>
                    <a:pt x="109" y="14"/>
                  </a:lnTo>
                  <a:lnTo>
                    <a:pt x="90" y="18"/>
                  </a:lnTo>
                  <a:lnTo>
                    <a:pt x="72" y="24"/>
                  </a:lnTo>
                  <a:lnTo>
                    <a:pt x="54" y="29"/>
                  </a:lnTo>
                  <a:lnTo>
                    <a:pt x="37" y="32"/>
                  </a:lnTo>
                  <a:lnTo>
                    <a:pt x="22" y="33"/>
                  </a:lnTo>
                  <a:lnTo>
                    <a:pt x="15" y="33"/>
                  </a:lnTo>
                  <a:lnTo>
                    <a:pt x="9" y="32"/>
                  </a:lnTo>
                  <a:lnTo>
                    <a:pt x="3" y="32"/>
                  </a:lnTo>
                  <a:lnTo>
                    <a:pt x="0" y="32"/>
                  </a:lnTo>
                  <a:lnTo>
                    <a:pt x="18" y="43"/>
                  </a:lnTo>
                  <a:lnTo>
                    <a:pt x="34" y="58"/>
                  </a:lnTo>
                  <a:lnTo>
                    <a:pt x="49" y="76"/>
                  </a:lnTo>
                  <a:lnTo>
                    <a:pt x="61" y="96"/>
                  </a:lnTo>
                  <a:lnTo>
                    <a:pt x="73" y="119"/>
                  </a:lnTo>
                  <a:lnTo>
                    <a:pt x="81" y="142"/>
                  </a:lnTo>
                  <a:lnTo>
                    <a:pt x="89" y="168"/>
                  </a:lnTo>
                  <a:lnTo>
                    <a:pt x="93" y="192"/>
                  </a:lnTo>
                  <a:lnTo>
                    <a:pt x="101" y="192"/>
                  </a:lnTo>
                  <a:lnTo>
                    <a:pt x="113" y="194"/>
                  </a:lnTo>
                  <a:lnTo>
                    <a:pt x="125" y="200"/>
                  </a:lnTo>
                  <a:lnTo>
                    <a:pt x="138" y="208"/>
                  </a:lnTo>
                  <a:lnTo>
                    <a:pt x="151" y="217"/>
                  </a:lnTo>
                  <a:lnTo>
                    <a:pt x="163" y="229"/>
                  </a:lnTo>
                  <a:lnTo>
                    <a:pt x="174" y="241"/>
                  </a:lnTo>
                  <a:lnTo>
                    <a:pt x="182" y="256"/>
                  </a:lnTo>
                  <a:lnTo>
                    <a:pt x="191" y="249"/>
                  </a:lnTo>
                  <a:lnTo>
                    <a:pt x="205" y="241"/>
                  </a:lnTo>
                  <a:lnTo>
                    <a:pt x="220" y="235"/>
                  </a:lnTo>
                  <a:lnTo>
                    <a:pt x="238" y="230"/>
                  </a:lnTo>
                  <a:lnTo>
                    <a:pt x="260" y="229"/>
                  </a:lnTo>
                  <a:lnTo>
                    <a:pt x="284" y="230"/>
                  </a:lnTo>
                  <a:lnTo>
                    <a:pt x="308" y="237"/>
                  </a:lnTo>
                  <a:lnTo>
                    <a:pt x="336" y="247"/>
                  </a:lnTo>
                  <a:lnTo>
                    <a:pt x="328" y="238"/>
                  </a:lnTo>
                  <a:lnTo>
                    <a:pt x="319" y="226"/>
                  </a:lnTo>
                  <a:lnTo>
                    <a:pt x="313" y="212"/>
                  </a:lnTo>
                  <a:lnTo>
                    <a:pt x="307" y="197"/>
                  </a:lnTo>
                  <a:lnTo>
                    <a:pt x="305" y="178"/>
                  </a:lnTo>
                  <a:lnTo>
                    <a:pt x="305" y="157"/>
                  </a:lnTo>
                  <a:lnTo>
                    <a:pt x="312" y="134"/>
                  </a:lnTo>
                  <a:lnTo>
                    <a:pt x="322" y="110"/>
                  </a:lnTo>
                  <a:lnTo>
                    <a:pt x="307" y="105"/>
                  </a:lnTo>
                  <a:lnTo>
                    <a:pt x="290" y="101"/>
                  </a:lnTo>
                  <a:lnTo>
                    <a:pt x="275" y="94"/>
                  </a:lnTo>
                  <a:lnTo>
                    <a:pt x="261" y="85"/>
                  </a:lnTo>
                  <a:lnTo>
                    <a:pt x="249" y="73"/>
                  </a:lnTo>
                  <a:lnTo>
                    <a:pt x="240" y="58"/>
                  </a:lnTo>
                  <a:lnTo>
                    <a:pt x="235" y="38"/>
                  </a:lnTo>
                  <a:lnTo>
                    <a:pt x="234" y="15"/>
                  </a:lnTo>
                  <a:lnTo>
                    <a:pt x="225" y="17"/>
                  </a:lnTo>
                  <a:lnTo>
                    <a:pt x="215" y="18"/>
                  </a:lnTo>
                  <a:lnTo>
                    <a:pt x="206" y="20"/>
                  </a:lnTo>
                  <a:lnTo>
                    <a:pt x="197" y="18"/>
                  </a:lnTo>
                  <a:lnTo>
                    <a:pt x="186" y="17"/>
                  </a:lnTo>
                  <a:lnTo>
                    <a:pt x="176" y="14"/>
                  </a:lnTo>
                  <a:lnTo>
                    <a:pt x="165" y="7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5" name="Freeform 627"/>
            <p:cNvSpPr>
              <a:spLocks/>
            </p:cNvSpPr>
            <p:nvPr/>
          </p:nvSpPr>
          <p:spPr bwMode="auto">
            <a:xfrm>
              <a:off x="573" y="661"/>
              <a:ext cx="148" cy="181"/>
            </a:xfrm>
            <a:custGeom>
              <a:avLst/>
              <a:gdLst>
                <a:gd name="T0" fmla="*/ 63 w 294"/>
                <a:gd name="T1" fmla="*/ 44 h 364"/>
                <a:gd name="T2" fmla="*/ 53 w 294"/>
                <a:gd name="T3" fmla="*/ 44 h 364"/>
                <a:gd name="T4" fmla="*/ 41 w 294"/>
                <a:gd name="T5" fmla="*/ 48 h 364"/>
                <a:gd name="T6" fmla="*/ 29 w 294"/>
                <a:gd name="T7" fmla="*/ 59 h 364"/>
                <a:gd name="T8" fmla="*/ 22 w 294"/>
                <a:gd name="T9" fmla="*/ 75 h 364"/>
                <a:gd name="T10" fmla="*/ 17 w 294"/>
                <a:gd name="T11" fmla="*/ 85 h 364"/>
                <a:gd name="T12" fmla="*/ 12 w 294"/>
                <a:gd name="T13" fmla="*/ 87 h 364"/>
                <a:gd name="T14" fmla="*/ 8 w 294"/>
                <a:gd name="T15" fmla="*/ 88 h 364"/>
                <a:gd name="T16" fmla="*/ 4 w 294"/>
                <a:gd name="T17" fmla="*/ 89 h 364"/>
                <a:gd name="T18" fmla="*/ 2 w 294"/>
                <a:gd name="T19" fmla="*/ 90 h 364"/>
                <a:gd name="T20" fmla="*/ 1 w 294"/>
                <a:gd name="T21" fmla="*/ 90 h 364"/>
                <a:gd name="T22" fmla="*/ 0 w 294"/>
                <a:gd name="T23" fmla="*/ 90 h 364"/>
                <a:gd name="T24" fmla="*/ 6 w 294"/>
                <a:gd name="T25" fmla="*/ 86 h 364"/>
                <a:gd name="T26" fmla="*/ 14 w 294"/>
                <a:gd name="T27" fmla="*/ 77 h 364"/>
                <a:gd name="T28" fmla="*/ 17 w 294"/>
                <a:gd name="T29" fmla="*/ 66 h 364"/>
                <a:gd name="T30" fmla="*/ 19 w 294"/>
                <a:gd name="T31" fmla="*/ 57 h 364"/>
                <a:gd name="T32" fmla="*/ 18 w 294"/>
                <a:gd name="T33" fmla="*/ 50 h 364"/>
                <a:gd name="T34" fmla="*/ 17 w 294"/>
                <a:gd name="T35" fmla="*/ 43 h 364"/>
                <a:gd name="T36" fmla="*/ 18 w 294"/>
                <a:gd name="T37" fmla="*/ 38 h 364"/>
                <a:gd name="T38" fmla="*/ 24 w 294"/>
                <a:gd name="T39" fmla="*/ 34 h 364"/>
                <a:gd name="T40" fmla="*/ 29 w 294"/>
                <a:gd name="T41" fmla="*/ 28 h 364"/>
                <a:gd name="T42" fmla="*/ 30 w 294"/>
                <a:gd name="T43" fmla="*/ 20 h 364"/>
                <a:gd name="T44" fmla="*/ 33 w 294"/>
                <a:gd name="T45" fmla="*/ 15 h 364"/>
                <a:gd name="T46" fmla="*/ 41 w 294"/>
                <a:gd name="T47" fmla="*/ 13 h 364"/>
                <a:gd name="T48" fmla="*/ 51 w 294"/>
                <a:gd name="T49" fmla="*/ 8 h 364"/>
                <a:gd name="T50" fmla="*/ 58 w 294"/>
                <a:gd name="T51" fmla="*/ 3 h 364"/>
                <a:gd name="T52" fmla="*/ 60 w 294"/>
                <a:gd name="T53" fmla="*/ 3 h 364"/>
                <a:gd name="T54" fmla="*/ 62 w 294"/>
                <a:gd name="T55" fmla="*/ 12 h 364"/>
                <a:gd name="T56" fmla="*/ 65 w 294"/>
                <a:gd name="T57" fmla="*/ 20 h 364"/>
                <a:gd name="T58" fmla="*/ 71 w 294"/>
                <a:gd name="T59" fmla="*/ 28 h 364"/>
                <a:gd name="T60" fmla="*/ 72 w 294"/>
                <a:gd name="T61" fmla="*/ 30 h 364"/>
                <a:gd name="T62" fmla="*/ 67 w 294"/>
                <a:gd name="T63" fmla="*/ 32 h 364"/>
                <a:gd name="T64" fmla="*/ 64 w 294"/>
                <a:gd name="T65" fmla="*/ 36 h 364"/>
                <a:gd name="T66" fmla="*/ 64 w 294"/>
                <a:gd name="T67" fmla="*/ 41 h 36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94" h="364">
                  <a:moveTo>
                    <a:pt x="258" y="177"/>
                  </a:moveTo>
                  <a:lnTo>
                    <a:pt x="248" y="177"/>
                  </a:lnTo>
                  <a:lnTo>
                    <a:pt x="232" y="177"/>
                  </a:lnTo>
                  <a:lnTo>
                    <a:pt x="210" y="179"/>
                  </a:lnTo>
                  <a:lnTo>
                    <a:pt x="186" y="185"/>
                  </a:lnTo>
                  <a:lnTo>
                    <a:pt x="160" y="196"/>
                  </a:lnTo>
                  <a:lnTo>
                    <a:pt x="136" y="213"/>
                  </a:lnTo>
                  <a:lnTo>
                    <a:pt x="113" y="239"/>
                  </a:lnTo>
                  <a:lnTo>
                    <a:pt x="96" y="272"/>
                  </a:lnTo>
                  <a:lnTo>
                    <a:pt x="85" y="303"/>
                  </a:lnTo>
                  <a:lnTo>
                    <a:pt x="76" y="327"/>
                  </a:lnTo>
                  <a:lnTo>
                    <a:pt x="65" y="342"/>
                  </a:lnTo>
                  <a:lnTo>
                    <a:pt x="53" y="350"/>
                  </a:lnTo>
                  <a:lnTo>
                    <a:pt x="45" y="352"/>
                  </a:lnTo>
                  <a:lnTo>
                    <a:pt x="38" y="353"/>
                  </a:lnTo>
                  <a:lnTo>
                    <a:pt x="30" y="355"/>
                  </a:lnTo>
                  <a:lnTo>
                    <a:pt x="24" y="356"/>
                  </a:lnTo>
                  <a:lnTo>
                    <a:pt x="16" y="358"/>
                  </a:lnTo>
                  <a:lnTo>
                    <a:pt x="10" y="361"/>
                  </a:lnTo>
                  <a:lnTo>
                    <a:pt x="6" y="362"/>
                  </a:lnTo>
                  <a:lnTo>
                    <a:pt x="1" y="364"/>
                  </a:lnTo>
                  <a:lnTo>
                    <a:pt x="1" y="362"/>
                  </a:lnTo>
                  <a:lnTo>
                    <a:pt x="1" y="361"/>
                  </a:lnTo>
                  <a:lnTo>
                    <a:pt x="0" y="361"/>
                  </a:lnTo>
                  <a:lnTo>
                    <a:pt x="0" y="359"/>
                  </a:lnTo>
                  <a:lnTo>
                    <a:pt x="24" y="347"/>
                  </a:lnTo>
                  <a:lnTo>
                    <a:pt x="42" y="332"/>
                  </a:lnTo>
                  <a:lnTo>
                    <a:pt x="55" y="310"/>
                  </a:lnTo>
                  <a:lnTo>
                    <a:pt x="64" y="289"/>
                  </a:lnTo>
                  <a:lnTo>
                    <a:pt x="68" y="268"/>
                  </a:lnTo>
                  <a:lnTo>
                    <a:pt x="71" y="246"/>
                  </a:lnTo>
                  <a:lnTo>
                    <a:pt x="73" y="229"/>
                  </a:lnTo>
                  <a:lnTo>
                    <a:pt x="73" y="216"/>
                  </a:lnTo>
                  <a:lnTo>
                    <a:pt x="71" y="203"/>
                  </a:lnTo>
                  <a:lnTo>
                    <a:pt x="70" y="190"/>
                  </a:lnTo>
                  <a:lnTo>
                    <a:pt x="65" y="173"/>
                  </a:lnTo>
                  <a:lnTo>
                    <a:pt x="61" y="156"/>
                  </a:lnTo>
                  <a:lnTo>
                    <a:pt x="70" y="155"/>
                  </a:lnTo>
                  <a:lnTo>
                    <a:pt x="81" y="148"/>
                  </a:lnTo>
                  <a:lnTo>
                    <a:pt x="93" y="139"/>
                  </a:lnTo>
                  <a:lnTo>
                    <a:pt x="103" y="127"/>
                  </a:lnTo>
                  <a:lnTo>
                    <a:pt x="113" y="113"/>
                  </a:lnTo>
                  <a:lnTo>
                    <a:pt x="119" y="98"/>
                  </a:lnTo>
                  <a:lnTo>
                    <a:pt x="120" y="81"/>
                  </a:lnTo>
                  <a:lnTo>
                    <a:pt x="117" y="64"/>
                  </a:lnTo>
                  <a:lnTo>
                    <a:pt x="129" y="63"/>
                  </a:lnTo>
                  <a:lnTo>
                    <a:pt x="146" y="60"/>
                  </a:lnTo>
                  <a:lnTo>
                    <a:pt x="163" y="52"/>
                  </a:lnTo>
                  <a:lnTo>
                    <a:pt x="183" y="45"/>
                  </a:lnTo>
                  <a:lnTo>
                    <a:pt x="200" y="34"/>
                  </a:lnTo>
                  <a:lnTo>
                    <a:pt x="216" y="23"/>
                  </a:lnTo>
                  <a:lnTo>
                    <a:pt x="230" y="12"/>
                  </a:lnTo>
                  <a:lnTo>
                    <a:pt x="239" y="0"/>
                  </a:lnTo>
                  <a:lnTo>
                    <a:pt x="239" y="14"/>
                  </a:lnTo>
                  <a:lnTo>
                    <a:pt x="241" y="31"/>
                  </a:lnTo>
                  <a:lnTo>
                    <a:pt x="244" y="49"/>
                  </a:lnTo>
                  <a:lnTo>
                    <a:pt x="250" y="66"/>
                  </a:lnTo>
                  <a:lnTo>
                    <a:pt x="258" y="83"/>
                  </a:lnTo>
                  <a:lnTo>
                    <a:pt x="268" y="98"/>
                  </a:lnTo>
                  <a:lnTo>
                    <a:pt x="281" y="112"/>
                  </a:lnTo>
                  <a:lnTo>
                    <a:pt x="294" y="121"/>
                  </a:lnTo>
                  <a:lnTo>
                    <a:pt x="285" y="122"/>
                  </a:lnTo>
                  <a:lnTo>
                    <a:pt x="276" y="126"/>
                  </a:lnTo>
                  <a:lnTo>
                    <a:pt x="267" y="130"/>
                  </a:lnTo>
                  <a:lnTo>
                    <a:pt x="259" y="136"/>
                  </a:lnTo>
                  <a:lnTo>
                    <a:pt x="253" y="144"/>
                  </a:lnTo>
                  <a:lnTo>
                    <a:pt x="252" y="153"/>
                  </a:lnTo>
                  <a:lnTo>
                    <a:pt x="252" y="165"/>
                  </a:lnTo>
                  <a:lnTo>
                    <a:pt x="258" y="177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6" name="Freeform 628"/>
            <p:cNvSpPr>
              <a:spLocks/>
            </p:cNvSpPr>
            <p:nvPr/>
          </p:nvSpPr>
          <p:spPr bwMode="auto">
            <a:xfrm>
              <a:off x="524" y="664"/>
              <a:ext cx="87" cy="176"/>
            </a:xfrm>
            <a:custGeom>
              <a:avLst/>
              <a:gdLst>
                <a:gd name="T0" fmla="*/ 24 w 174"/>
                <a:gd name="T1" fmla="*/ 87 h 353"/>
                <a:gd name="T2" fmla="*/ 21 w 174"/>
                <a:gd name="T3" fmla="*/ 84 h 353"/>
                <a:gd name="T4" fmla="*/ 17 w 174"/>
                <a:gd name="T5" fmla="*/ 84 h 353"/>
                <a:gd name="T6" fmla="*/ 14 w 174"/>
                <a:gd name="T7" fmla="*/ 83 h 353"/>
                <a:gd name="T8" fmla="*/ 15 w 174"/>
                <a:gd name="T9" fmla="*/ 80 h 353"/>
                <a:gd name="T10" fmla="*/ 18 w 174"/>
                <a:gd name="T11" fmla="*/ 78 h 353"/>
                <a:gd name="T12" fmla="*/ 22 w 174"/>
                <a:gd name="T13" fmla="*/ 77 h 353"/>
                <a:gd name="T14" fmla="*/ 26 w 174"/>
                <a:gd name="T15" fmla="*/ 75 h 353"/>
                <a:gd name="T16" fmla="*/ 27 w 174"/>
                <a:gd name="T17" fmla="*/ 73 h 353"/>
                <a:gd name="T18" fmla="*/ 27 w 174"/>
                <a:gd name="T19" fmla="*/ 71 h 353"/>
                <a:gd name="T20" fmla="*/ 27 w 174"/>
                <a:gd name="T21" fmla="*/ 69 h 353"/>
                <a:gd name="T22" fmla="*/ 26 w 174"/>
                <a:gd name="T23" fmla="*/ 68 h 353"/>
                <a:gd name="T24" fmla="*/ 24 w 174"/>
                <a:gd name="T25" fmla="*/ 66 h 353"/>
                <a:gd name="T26" fmla="*/ 19 w 174"/>
                <a:gd name="T27" fmla="*/ 66 h 353"/>
                <a:gd name="T28" fmla="*/ 16 w 174"/>
                <a:gd name="T29" fmla="*/ 68 h 353"/>
                <a:gd name="T30" fmla="*/ 16 w 174"/>
                <a:gd name="T31" fmla="*/ 70 h 353"/>
                <a:gd name="T32" fmla="*/ 15 w 174"/>
                <a:gd name="T33" fmla="*/ 73 h 353"/>
                <a:gd name="T34" fmla="*/ 12 w 174"/>
                <a:gd name="T35" fmla="*/ 75 h 353"/>
                <a:gd name="T36" fmla="*/ 10 w 174"/>
                <a:gd name="T37" fmla="*/ 76 h 353"/>
                <a:gd name="T38" fmla="*/ 9 w 174"/>
                <a:gd name="T39" fmla="*/ 75 h 353"/>
                <a:gd name="T40" fmla="*/ 9 w 174"/>
                <a:gd name="T41" fmla="*/ 73 h 353"/>
                <a:gd name="T42" fmla="*/ 10 w 174"/>
                <a:gd name="T43" fmla="*/ 69 h 353"/>
                <a:gd name="T44" fmla="*/ 12 w 174"/>
                <a:gd name="T45" fmla="*/ 67 h 353"/>
                <a:gd name="T46" fmla="*/ 14 w 174"/>
                <a:gd name="T47" fmla="*/ 63 h 353"/>
                <a:gd name="T48" fmla="*/ 15 w 174"/>
                <a:gd name="T49" fmla="*/ 62 h 353"/>
                <a:gd name="T50" fmla="*/ 15 w 174"/>
                <a:gd name="T51" fmla="*/ 60 h 353"/>
                <a:gd name="T52" fmla="*/ 14 w 174"/>
                <a:gd name="T53" fmla="*/ 59 h 353"/>
                <a:gd name="T54" fmla="*/ 12 w 174"/>
                <a:gd name="T55" fmla="*/ 57 h 353"/>
                <a:gd name="T56" fmla="*/ 8 w 174"/>
                <a:gd name="T57" fmla="*/ 55 h 353"/>
                <a:gd name="T58" fmla="*/ 6 w 174"/>
                <a:gd name="T59" fmla="*/ 56 h 353"/>
                <a:gd name="T60" fmla="*/ 5 w 174"/>
                <a:gd name="T61" fmla="*/ 57 h 353"/>
                <a:gd name="T62" fmla="*/ 3 w 174"/>
                <a:gd name="T63" fmla="*/ 58 h 353"/>
                <a:gd name="T64" fmla="*/ 0 w 174"/>
                <a:gd name="T65" fmla="*/ 50 h 353"/>
                <a:gd name="T66" fmla="*/ 5 w 174"/>
                <a:gd name="T67" fmla="*/ 33 h 353"/>
                <a:gd name="T68" fmla="*/ 16 w 174"/>
                <a:gd name="T69" fmla="*/ 17 h 353"/>
                <a:gd name="T70" fmla="*/ 31 w 174"/>
                <a:gd name="T71" fmla="*/ 6 h 353"/>
                <a:gd name="T72" fmla="*/ 40 w 174"/>
                <a:gd name="T73" fmla="*/ 2 h 353"/>
                <a:gd name="T74" fmla="*/ 44 w 174"/>
                <a:gd name="T75" fmla="*/ 0 h 353"/>
                <a:gd name="T76" fmla="*/ 40 w 174"/>
                <a:gd name="T77" fmla="*/ 5 h 353"/>
                <a:gd name="T78" fmla="*/ 36 w 174"/>
                <a:gd name="T79" fmla="*/ 15 h 353"/>
                <a:gd name="T80" fmla="*/ 36 w 174"/>
                <a:gd name="T81" fmla="*/ 24 h 353"/>
                <a:gd name="T82" fmla="*/ 39 w 174"/>
                <a:gd name="T83" fmla="*/ 32 h 353"/>
                <a:gd name="T84" fmla="*/ 41 w 174"/>
                <a:gd name="T85" fmla="*/ 41 h 353"/>
                <a:gd name="T86" fmla="*/ 43 w 174"/>
                <a:gd name="T87" fmla="*/ 49 h 353"/>
                <a:gd name="T88" fmla="*/ 43 w 174"/>
                <a:gd name="T89" fmla="*/ 55 h 353"/>
                <a:gd name="T90" fmla="*/ 42 w 174"/>
                <a:gd name="T91" fmla="*/ 65 h 353"/>
                <a:gd name="T92" fmla="*/ 39 w 174"/>
                <a:gd name="T93" fmla="*/ 76 h 353"/>
                <a:gd name="T94" fmla="*/ 31 w 174"/>
                <a:gd name="T95" fmla="*/ 85 h 35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74" h="353">
                  <a:moveTo>
                    <a:pt x="98" y="353"/>
                  </a:moveTo>
                  <a:lnTo>
                    <a:pt x="95" y="349"/>
                  </a:lnTo>
                  <a:lnTo>
                    <a:pt x="90" y="341"/>
                  </a:lnTo>
                  <a:lnTo>
                    <a:pt x="82" y="336"/>
                  </a:lnTo>
                  <a:lnTo>
                    <a:pt x="72" y="336"/>
                  </a:lnTo>
                  <a:lnTo>
                    <a:pt x="66" y="338"/>
                  </a:lnTo>
                  <a:lnTo>
                    <a:pt x="59" y="336"/>
                  </a:lnTo>
                  <a:lnTo>
                    <a:pt x="55" y="332"/>
                  </a:lnTo>
                  <a:lnTo>
                    <a:pt x="52" y="329"/>
                  </a:lnTo>
                  <a:lnTo>
                    <a:pt x="58" y="323"/>
                  </a:lnTo>
                  <a:lnTo>
                    <a:pt x="63" y="317"/>
                  </a:lnTo>
                  <a:lnTo>
                    <a:pt x="69" y="312"/>
                  </a:lnTo>
                  <a:lnTo>
                    <a:pt x="73" y="307"/>
                  </a:lnTo>
                  <a:lnTo>
                    <a:pt x="85" y="309"/>
                  </a:lnTo>
                  <a:lnTo>
                    <a:pt x="95" y="306"/>
                  </a:lnTo>
                  <a:lnTo>
                    <a:pt x="101" y="303"/>
                  </a:lnTo>
                  <a:lnTo>
                    <a:pt x="105" y="297"/>
                  </a:lnTo>
                  <a:lnTo>
                    <a:pt x="107" y="294"/>
                  </a:lnTo>
                  <a:lnTo>
                    <a:pt x="108" y="289"/>
                  </a:lnTo>
                  <a:lnTo>
                    <a:pt x="108" y="286"/>
                  </a:lnTo>
                  <a:lnTo>
                    <a:pt x="108" y="281"/>
                  </a:lnTo>
                  <a:lnTo>
                    <a:pt x="108" y="278"/>
                  </a:lnTo>
                  <a:lnTo>
                    <a:pt x="107" y="275"/>
                  </a:lnTo>
                  <a:lnTo>
                    <a:pt x="104" y="272"/>
                  </a:lnTo>
                  <a:lnTo>
                    <a:pt x="102" y="269"/>
                  </a:lnTo>
                  <a:lnTo>
                    <a:pt x="96" y="265"/>
                  </a:lnTo>
                  <a:lnTo>
                    <a:pt x="87" y="263"/>
                  </a:lnTo>
                  <a:lnTo>
                    <a:pt x="76" y="265"/>
                  </a:lnTo>
                  <a:lnTo>
                    <a:pt x="69" y="268"/>
                  </a:lnTo>
                  <a:lnTo>
                    <a:pt x="64" y="272"/>
                  </a:lnTo>
                  <a:lnTo>
                    <a:pt x="64" y="277"/>
                  </a:lnTo>
                  <a:lnTo>
                    <a:pt x="64" y="283"/>
                  </a:lnTo>
                  <a:lnTo>
                    <a:pt x="64" y="288"/>
                  </a:lnTo>
                  <a:lnTo>
                    <a:pt x="58" y="294"/>
                  </a:lnTo>
                  <a:lnTo>
                    <a:pt x="52" y="298"/>
                  </a:lnTo>
                  <a:lnTo>
                    <a:pt x="46" y="303"/>
                  </a:lnTo>
                  <a:lnTo>
                    <a:pt x="43" y="306"/>
                  </a:lnTo>
                  <a:lnTo>
                    <a:pt x="40" y="304"/>
                  </a:lnTo>
                  <a:lnTo>
                    <a:pt x="38" y="301"/>
                  </a:lnTo>
                  <a:lnTo>
                    <a:pt x="35" y="300"/>
                  </a:lnTo>
                  <a:lnTo>
                    <a:pt x="32" y="298"/>
                  </a:lnTo>
                  <a:lnTo>
                    <a:pt x="35" y="292"/>
                  </a:lnTo>
                  <a:lnTo>
                    <a:pt x="38" y="285"/>
                  </a:lnTo>
                  <a:lnTo>
                    <a:pt x="40" y="277"/>
                  </a:lnTo>
                  <a:lnTo>
                    <a:pt x="41" y="272"/>
                  </a:lnTo>
                  <a:lnTo>
                    <a:pt x="47" y="268"/>
                  </a:lnTo>
                  <a:lnTo>
                    <a:pt x="52" y="263"/>
                  </a:lnTo>
                  <a:lnTo>
                    <a:pt x="56" y="255"/>
                  </a:lnTo>
                  <a:lnTo>
                    <a:pt x="58" y="249"/>
                  </a:lnTo>
                  <a:lnTo>
                    <a:pt x="58" y="248"/>
                  </a:lnTo>
                  <a:lnTo>
                    <a:pt x="58" y="245"/>
                  </a:lnTo>
                  <a:lnTo>
                    <a:pt x="58" y="243"/>
                  </a:lnTo>
                  <a:lnTo>
                    <a:pt x="58" y="242"/>
                  </a:lnTo>
                  <a:lnTo>
                    <a:pt x="55" y="236"/>
                  </a:lnTo>
                  <a:lnTo>
                    <a:pt x="50" y="231"/>
                  </a:lnTo>
                  <a:lnTo>
                    <a:pt x="46" y="228"/>
                  </a:lnTo>
                  <a:lnTo>
                    <a:pt x="37" y="225"/>
                  </a:lnTo>
                  <a:lnTo>
                    <a:pt x="32" y="223"/>
                  </a:lnTo>
                  <a:lnTo>
                    <a:pt x="29" y="223"/>
                  </a:lnTo>
                  <a:lnTo>
                    <a:pt x="24" y="225"/>
                  </a:lnTo>
                  <a:lnTo>
                    <a:pt x="21" y="226"/>
                  </a:lnTo>
                  <a:lnTo>
                    <a:pt x="18" y="228"/>
                  </a:lnTo>
                  <a:lnTo>
                    <a:pt x="15" y="231"/>
                  </a:lnTo>
                  <a:lnTo>
                    <a:pt x="12" y="233"/>
                  </a:lnTo>
                  <a:lnTo>
                    <a:pt x="9" y="236"/>
                  </a:lnTo>
                  <a:lnTo>
                    <a:pt x="0" y="202"/>
                  </a:lnTo>
                  <a:lnTo>
                    <a:pt x="3" y="168"/>
                  </a:lnTo>
                  <a:lnTo>
                    <a:pt x="17" y="133"/>
                  </a:lnTo>
                  <a:lnTo>
                    <a:pt x="38" y="101"/>
                  </a:lnTo>
                  <a:lnTo>
                    <a:pt x="64" y="71"/>
                  </a:lnTo>
                  <a:lnTo>
                    <a:pt x="93" y="45"/>
                  </a:lnTo>
                  <a:lnTo>
                    <a:pt x="122" y="25"/>
                  </a:lnTo>
                  <a:lnTo>
                    <a:pt x="150" y="11"/>
                  </a:lnTo>
                  <a:lnTo>
                    <a:pt x="157" y="8"/>
                  </a:lnTo>
                  <a:lnTo>
                    <a:pt x="168" y="2"/>
                  </a:lnTo>
                  <a:lnTo>
                    <a:pt x="174" y="0"/>
                  </a:lnTo>
                  <a:lnTo>
                    <a:pt x="171" y="8"/>
                  </a:lnTo>
                  <a:lnTo>
                    <a:pt x="160" y="23"/>
                  </a:lnTo>
                  <a:lnTo>
                    <a:pt x="150" y="42"/>
                  </a:lnTo>
                  <a:lnTo>
                    <a:pt x="143" y="63"/>
                  </a:lnTo>
                  <a:lnTo>
                    <a:pt x="142" y="84"/>
                  </a:lnTo>
                  <a:lnTo>
                    <a:pt x="143" y="97"/>
                  </a:lnTo>
                  <a:lnTo>
                    <a:pt x="148" y="112"/>
                  </a:lnTo>
                  <a:lnTo>
                    <a:pt x="153" y="130"/>
                  </a:lnTo>
                  <a:lnTo>
                    <a:pt x="159" y="150"/>
                  </a:lnTo>
                  <a:lnTo>
                    <a:pt x="163" y="167"/>
                  </a:lnTo>
                  <a:lnTo>
                    <a:pt x="168" y="184"/>
                  </a:lnTo>
                  <a:lnTo>
                    <a:pt x="169" y="197"/>
                  </a:lnTo>
                  <a:lnTo>
                    <a:pt x="171" y="210"/>
                  </a:lnTo>
                  <a:lnTo>
                    <a:pt x="171" y="223"/>
                  </a:lnTo>
                  <a:lnTo>
                    <a:pt x="169" y="240"/>
                  </a:lnTo>
                  <a:lnTo>
                    <a:pt x="166" y="262"/>
                  </a:lnTo>
                  <a:lnTo>
                    <a:pt x="162" y="283"/>
                  </a:lnTo>
                  <a:lnTo>
                    <a:pt x="153" y="304"/>
                  </a:lnTo>
                  <a:lnTo>
                    <a:pt x="140" y="326"/>
                  </a:lnTo>
                  <a:lnTo>
                    <a:pt x="122" y="341"/>
                  </a:lnTo>
                  <a:lnTo>
                    <a:pt x="98" y="353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7" name="Freeform 629"/>
            <p:cNvSpPr>
              <a:spLocks/>
            </p:cNvSpPr>
            <p:nvPr/>
          </p:nvSpPr>
          <p:spPr bwMode="auto">
            <a:xfrm>
              <a:off x="389" y="749"/>
              <a:ext cx="424" cy="298"/>
            </a:xfrm>
            <a:custGeom>
              <a:avLst/>
              <a:gdLst>
                <a:gd name="T0" fmla="*/ 98 w 849"/>
                <a:gd name="T1" fmla="*/ 128 h 596"/>
                <a:gd name="T2" fmla="*/ 86 w 849"/>
                <a:gd name="T3" fmla="*/ 148 h 596"/>
                <a:gd name="T4" fmla="*/ 76 w 849"/>
                <a:gd name="T5" fmla="*/ 130 h 596"/>
                <a:gd name="T6" fmla="*/ 64 w 849"/>
                <a:gd name="T7" fmla="*/ 117 h 596"/>
                <a:gd name="T8" fmla="*/ 60 w 849"/>
                <a:gd name="T9" fmla="*/ 86 h 596"/>
                <a:gd name="T10" fmla="*/ 68 w 849"/>
                <a:gd name="T11" fmla="*/ 71 h 596"/>
                <a:gd name="T12" fmla="*/ 76 w 849"/>
                <a:gd name="T13" fmla="*/ 56 h 596"/>
                <a:gd name="T14" fmla="*/ 71 w 849"/>
                <a:gd name="T15" fmla="*/ 59 h 596"/>
                <a:gd name="T16" fmla="*/ 65 w 849"/>
                <a:gd name="T17" fmla="*/ 72 h 596"/>
                <a:gd name="T18" fmla="*/ 43 w 849"/>
                <a:gd name="T19" fmla="*/ 90 h 596"/>
                <a:gd name="T20" fmla="*/ 26 w 849"/>
                <a:gd name="T21" fmla="*/ 91 h 596"/>
                <a:gd name="T22" fmla="*/ 16 w 849"/>
                <a:gd name="T23" fmla="*/ 87 h 596"/>
                <a:gd name="T24" fmla="*/ 0 w 849"/>
                <a:gd name="T25" fmla="*/ 80 h 596"/>
                <a:gd name="T26" fmla="*/ 13 w 849"/>
                <a:gd name="T27" fmla="*/ 75 h 596"/>
                <a:gd name="T28" fmla="*/ 24 w 849"/>
                <a:gd name="T29" fmla="*/ 61 h 596"/>
                <a:gd name="T30" fmla="*/ 47 w 849"/>
                <a:gd name="T31" fmla="*/ 46 h 596"/>
                <a:gd name="T32" fmla="*/ 62 w 849"/>
                <a:gd name="T33" fmla="*/ 47 h 596"/>
                <a:gd name="T34" fmla="*/ 65 w 849"/>
                <a:gd name="T35" fmla="*/ 48 h 596"/>
                <a:gd name="T36" fmla="*/ 62 w 849"/>
                <a:gd name="T37" fmla="*/ 55 h 596"/>
                <a:gd name="T38" fmla="*/ 63 w 849"/>
                <a:gd name="T39" fmla="*/ 57 h 596"/>
                <a:gd name="T40" fmla="*/ 71 w 849"/>
                <a:gd name="T41" fmla="*/ 55 h 596"/>
                <a:gd name="T42" fmla="*/ 70 w 849"/>
                <a:gd name="T43" fmla="*/ 46 h 596"/>
                <a:gd name="T44" fmla="*/ 72 w 849"/>
                <a:gd name="T45" fmla="*/ 46 h 596"/>
                <a:gd name="T46" fmla="*/ 77 w 849"/>
                <a:gd name="T47" fmla="*/ 52 h 596"/>
                <a:gd name="T48" fmla="*/ 86 w 849"/>
                <a:gd name="T49" fmla="*/ 53 h 596"/>
                <a:gd name="T50" fmla="*/ 94 w 849"/>
                <a:gd name="T51" fmla="*/ 47 h 596"/>
                <a:gd name="T52" fmla="*/ 102 w 849"/>
                <a:gd name="T53" fmla="*/ 44 h 596"/>
                <a:gd name="T54" fmla="*/ 113 w 849"/>
                <a:gd name="T55" fmla="*/ 32 h 596"/>
                <a:gd name="T56" fmla="*/ 139 w 849"/>
                <a:gd name="T57" fmla="*/ 2 h 596"/>
                <a:gd name="T58" fmla="*/ 158 w 849"/>
                <a:gd name="T59" fmla="*/ 0 h 596"/>
                <a:gd name="T60" fmla="*/ 174 w 849"/>
                <a:gd name="T61" fmla="*/ 4 h 596"/>
                <a:gd name="T62" fmla="*/ 192 w 849"/>
                <a:gd name="T63" fmla="*/ 10 h 596"/>
                <a:gd name="T64" fmla="*/ 208 w 849"/>
                <a:gd name="T65" fmla="*/ 10 h 596"/>
                <a:gd name="T66" fmla="*/ 206 w 849"/>
                <a:gd name="T67" fmla="*/ 19 h 596"/>
                <a:gd name="T68" fmla="*/ 183 w 849"/>
                <a:gd name="T69" fmla="*/ 47 h 596"/>
                <a:gd name="T70" fmla="*/ 162 w 849"/>
                <a:gd name="T71" fmla="*/ 56 h 596"/>
                <a:gd name="T72" fmla="*/ 141 w 849"/>
                <a:gd name="T73" fmla="*/ 61 h 596"/>
                <a:gd name="T74" fmla="*/ 120 w 849"/>
                <a:gd name="T75" fmla="*/ 56 h 596"/>
                <a:gd name="T76" fmla="*/ 110 w 849"/>
                <a:gd name="T77" fmla="*/ 51 h 596"/>
                <a:gd name="T78" fmla="*/ 102 w 849"/>
                <a:gd name="T79" fmla="*/ 48 h 596"/>
                <a:gd name="T80" fmla="*/ 94 w 849"/>
                <a:gd name="T81" fmla="*/ 51 h 596"/>
                <a:gd name="T82" fmla="*/ 94 w 849"/>
                <a:gd name="T83" fmla="*/ 55 h 596"/>
                <a:gd name="T84" fmla="*/ 103 w 849"/>
                <a:gd name="T85" fmla="*/ 54 h 596"/>
                <a:gd name="T86" fmla="*/ 115 w 849"/>
                <a:gd name="T87" fmla="*/ 53 h 596"/>
                <a:gd name="T88" fmla="*/ 135 w 849"/>
                <a:gd name="T89" fmla="*/ 61 h 596"/>
                <a:gd name="T90" fmla="*/ 153 w 849"/>
                <a:gd name="T91" fmla="*/ 83 h 596"/>
                <a:gd name="T92" fmla="*/ 159 w 849"/>
                <a:gd name="T93" fmla="*/ 109 h 596"/>
                <a:gd name="T94" fmla="*/ 148 w 849"/>
                <a:gd name="T95" fmla="*/ 109 h 596"/>
                <a:gd name="T96" fmla="*/ 123 w 849"/>
                <a:gd name="T97" fmla="*/ 102 h 596"/>
                <a:gd name="T98" fmla="*/ 108 w 849"/>
                <a:gd name="T99" fmla="*/ 97 h 596"/>
                <a:gd name="T100" fmla="*/ 95 w 849"/>
                <a:gd name="T101" fmla="*/ 78 h 596"/>
                <a:gd name="T102" fmla="*/ 92 w 849"/>
                <a:gd name="T103" fmla="*/ 60 h 596"/>
                <a:gd name="T104" fmla="*/ 83 w 849"/>
                <a:gd name="T105" fmla="*/ 54 h 596"/>
                <a:gd name="T106" fmla="*/ 78 w 849"/>
                <a:gd name="T107" fmla="*/ 55 h 596"/>
                <a:gd name="T108" fmla="*/ 83 w 849"/>
                <a:gd name="T109" fmla="*/ 64 h 596"/>
                <a:gd name="T110" fmla="*/ 99 w 849"/>
                <a:gd name="T111" fmla="*/ 83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849" h="596">
                  <a:moveTo>
                    <a:pt x="405" y="352"/>
                  </a:moveTo>
                  <a:lnTo>
                    <a:pt x="412" y="395"/>
                  </a:lnTo>
                  <a:lnTo>
                    <a:pt x="412" y="437"/>
                  </a:lnTo>
                  <a:lnTo>
                    <a:pt x="406" y="479"/>
                  </a:lnTo>
                  <a:lnTo>
                    <a:pt x="393" y="509"/>
                  </a:lnTo>
                  <a:lnTo>
                    <a:pt x="377" y="532"/>
                  </a:lnTo>
                  <a:lnTo>
                    <a:pt x="365" y="552"/>
                  </a:lnTo>
                  <a:lnTo>
                    <a:pt x="356" y="573"/>
                  </a:lnTo>
                  <a:lnTo>
                    <a:pt x="348" y="596"/>
                  </a:lnTo>
                  <a:lnTo>
                    <a:pt x="347" y="589"/>
                  </a:lnTo>
                  <a:lnTo>
                    <a:pt x="342" y="576"/>
                  </a:lnTo>
                  <a:lnTo>
                    <a:pt x="336" y="563"/>
                  </a:lnTo>
                  <a:lnTo>
                    <a:pt x="327" y="549"/>
                  </a:lnTo>
                  <a:lnTo>
                    <a:pt x="318" y="534"/>
                  </a:lnTo>
                  <a:lnTo>
                    <a:pt x="307" y="520"/>
                  </a:lnTo>
                  <a:lnTo>
                    <a:pt x="296" y="506"/>
                  </a:lnTo>
                  <a:lnTo>
                    <a:pt x="286" y="497"/>
                  </a:lnTo>
                  <a:lnTo>
                    <a:pt x="275" y="488"/>
                  </a:lnTo>
                  <a:lnTo>
                    <a:pt x="266" y="477"/>
                  </a:lnTo>
                  <a:lnTo>
                    <a:pt x="258" y="468"/>
                  </a:lnTo>
                  <a:lnTo>
                    <a:pt x="252" y="457"/>
                  </a:lnTo>
                  <a:lnTo>
                    <a:pt x="240" y="424"/>
                  </a:lnTo>
                  <a:lnTo>
                    <a:pt x="237" y="392"/>
                  </a:lnTo>
                  <a:lnTo>
                    <a:pt x="238" y="363"/>
                  </a:lnTo>
                  <a:lnTo>
                    <a:pt x="241" y="341"/>
                  </a:lnTo>
                  <a:lnTo>
                    <a:pt x="244" y="329"/>
                  </a:lnTo>
                  <a:lnTo>
                    <a:pt x="251" y="317"/>
                  </a:lnTo>
                  <a:lnTo>
                    <a:pt x="258" y="306"/>
                  </a:lnTo>
                  <a:lnTo>
                    <a:pt x="267" y="294"/>
                  </a:lnTo>
                  <a:lnTo>
                    <a:pt x="275" y="282"/>
                  </a:lnTo>
                  <a:lnTo>
                    <a:pt x="284" y="268"/>
                  </a:lnTo>
                  <a:lnTo>
                    <a:pt x="293" y="254"/>
                  </a:lnTo>
                  <a:lnTo>
                    <a:pt x="301" y="240"/>
                  </a:lnTo>
                  <a:lnTo>
                    <a:pt x="304" y="231"/>
                  </a:lnTo>
                  <a:lnTo>
                    <a:pt x="304" y="222"/>
                  </a:lnTo>
                  <a:lnTo>
                    <a:pt x="302" y="214"/>
                  </a:lnTo>
                  <a:lnTo>
                    <a:pt x="299" y="213"/>
                  </a:lnTo>
                  <a:lnTo>
                    <a:pt x="293" y="217"/>
                  </a:lnTo>
                  <a:lnTo>
                    <a:pt x="289" y="224"/>
                  </a:lnTo>
                  <a:lnTo>
                    <a:pt x="286" y="233"/>
                  </a:lnTo>
                  <a:lnTo>
                    <a:pt x="283" y="240"/>
                  </a:lnTo>
                  <a:lnTo>
                    <a:pt x="280" y="254"/>
                  </a:lnTo>
                  <a:lnTo>
                    <a:pt x="275" y="266"/>
                  </a:lnTo>
                  <a:lnTo>
                    <a:pt x="269" y="277"/>
                  </a:lnTo>
                  <a:lnTo>
                    <a:pt x="263" y="288"/>
                  </a:lnTo>
                  <a:lnTo>
                    <a:pt x="249" y="308"/>
                  </a:lnTo>
                  <a:lnTo>
                    <a:pt x="232" y="324"/>
                  </a:lnTo>
                  <a:lnTo>
                    <a:pt x="214" y="340"/>
                  </a:lnTo>
                  <a:lnTo>
                    <a:pt x="194" y="350"/>
                  </a:lnTo>
                  <a:lnTo>
                    <a:pt x="174" y="358"/>
                  </a:lnTo>
                  <a:lnTo>
                    <a:pt x="154" y="364"/>
                  </a:lnTo>
                  <a:lnTo>
                    <a:pt x="136" y="366"/>
                  </a:lnTo>
                  <a:lnTo>
                    <a:pt x="118" y="366"/>
                  </a:lnTo>
                  <a:lnTo>
                    <a:pt x="112" y="366"/>
                  </a:lnTo>
                  <a:lnTo>
                    <a:pt x="107" y="364"/>
                  </a:lnTo>
                  <a:lnTo>
                    <a:pt x="101" y="363"/>
                  </a:lnTo>
                  <a:lnTo>
                    <a:pt x="96" y="361"/>
                  </a:lnTo>
                  <a:lnTo>
                    <a:pt x="86" y="358"/>
                  </a:lnTo>
                  <a:lnTo>
                    <a:pt x="75" y="353"/>
                  </a:lnTo>
                  <a:lnTo>
                    <a:pt x="64" y="347"/>
                  </a:lnTo>
                  <a:lnTo>
                    <a:pt x="54" y="343"/>
                  </a:lnTo>
                  <a:lnTo>
                    <a:pt x="41" y="337"/>
                  </a:lnTo>
                  <a:lnTo>
                    <a:pt x="29" y="330"/>
                  </a:lnTo>
                  <a:lnTo>
                    <a:pt x="16" y="324"/>
                  </a:lnTo>
                  <a:lnTo>
                    <a:pt x="0" y="318"/>
                  </a:lnTo>
                  <a:lnTo>
                    <a:pt x="9" y="315"/>
                  </a:lnTo>
                  <a:lnTo>
                    <a:pt x="19" y="312"/>
                  </a:lnTo>
                  <a:lnTo>
                    <a:pt x="31" y="309"/>
                  </a:lnTo>
                  <a:lnTo>
                    <a:pt x="43" y="304"/>
                  </a:lnTo>
                  <a:lnTo>
                    <a:pt x="54" y="300"/>
                  </a:lnTo>
                  <a:lnTo>
                    <a:pt x="64" y="292"/>
                  </a:lnTo>
                  <a:lnTo>
                    <a:pt x="74" y="285"/>
                  </a:lnTo>
                  <a:lnTo>
                    <a:pt x="80" y="274"/>
                  </a:lnTo>
                  <a:lnTo>
                    <a:pt x="87" y="259"/>
                  </a:lnTo>
                  <a:lnTo>
                    <a:pt x="99" y="242"/>
                  </a:lnTo>
                  <a:lnTo>
                    <a:pt x="113" y="225"/>
                  </a:lnTo>
                  <a:lnTo>
                    <a:pt x="132" y="208"/>
                  </a:lnTo>
                  <a:lnTo>
                    <a:pt x="150" y="196"/>
                  </a:lnTo>
                  <a:lnTo>
                    <a:pt x="170" y="187"/>
                  </a:lnTo>
                  <a:lnTo>
                    <a:pt x="191" y="182"/>
                  </a:lnTo>
                  <a:lnTo>
                    <a:pt x="214" y="185"/>
                  </a:lnTo>
                  <a:lnTo>
                    <a:pt x="223" y="190"/>
                  </a:lnTo>
                  <a:lnTo>
                    <a:pt x="234" y="191"/>
                  </a:lnTo>
                  <a:lnTo>
                    <a:pt x="243" y="190"/>
                  </a:lnTo>
                  <a:lnTo>
                    <a:pt x="249" y="185"/>
                  </a:lnTo>
                  <a:lnTo>
                    <a:pt x="254" y="181"/>
                  </a:lnTo>
                  <a:lnTo>
                    <a:pt x="258" y="181"/>
                  </a:lnTo>
                  <a:lnTo>
                    <a:pt x="263" y="182"/>
                  </a:lnTo>
                  <a:lnTo>
                    <a:pt x="267" y="184"/>
                  </a:lnTo>
                  <a:lnTo>
                    <a:pt x="260" y="190"/>
                  </a:lnTo>
                  <a:lnTo>
                    <a:pt x="252" y="199"/>
                  </a:lnTo>
                  <a:lnTo>
                    <a:pt x="248" y="208"/>
                  </a:lnTo>
                  <a:lnTo>
                    <a:pt x="246" y="217"/>
                  </a:lnTo>
                  <a:lnTo>
                    <a:pt x="246" y="219"/>
                  </a:lnTo>
                  <a:lnTo>
                    <a:pt x="248" y="220"/>
                  </a:lnTo>
                  <a:lnTo>
                    <a:pt x="248" y="224"/>
                  </a:lnTo>
                  <a:lnTo>
                    <a:pt x="249" y="225"/>
                  </a:lnTo>
                  <a:lnTo>
                    <a:pt x="251" y="227"/>
                  </a:lnTo>
                  <a:lnTo>
                    <a:pt x="252" y="227"/>
                  </a:lnTo>
                  <a:lnTo>
                    <a:pt x="255" y="228"/>
                  </a:lnTo>
                  <a:lnTo>
                    <a:pt x="257" y="230"/>
                  </a:lnTo>
                  <a:lnTo>
                    <a:pt x="264" y="231"/>
                  </a:lnTo>
                  <a:lnTo>
                    <a:pt x="272" y="230"/>
                  </a:lnTo>
                  <a:lnTo>
                    <a:pt x="280" y="225"/>
                  </a:lnTo>
                  <a:lnTo>
                    <a:pt x="284" y="220"/>
                  </a:lnTo>
                  <a:lnTo>
                    <a:pt x="289" y="213"/>
                  </a:lnTo>
                  <a:lnTo>
                    <a:pt x="289" y="204"/>
                  </a:lnTo>
                  <a:lnTo>
                    <a:pt x="287" y="194"/>
                  </a:lnTo>
                  <a:lnTo>
                    <a:pt x="284" y="188"/>
                  </a:lnTo>
                  <a:lnTo>
                    <a:pt x="281" y="184"/>
                  </a:lnTo>
                  <a:lnTo>
                    <a:pt x="281" y="181"/>
                  </a:lnTo>
                  <a:lnTo>
                    <a:pt x="283" y="179"/>
                  </a:lnTo>
                  <a:lnTo>
                    <a:pt x="286" y="178"/>
                  </a:lnTo>
                  <a:lnTo>
                    <a:pt x="289" y="178"/>
                  </a:lnTo>
                  <a:lnTo>
                    <a:pt x="290" y="182"/>
                  </a:lnTo>
                  <a:lnTo>
                    <a:pt x="292" y="187"/>
                  </a:lnTo>
                  <a:lnTo>
                    <a:pt x="293" y="191"/>
                  </a:lnTo>
                  <a:lnTo>
                    <a:pt x="295" y="198"/>
                  </a:lnTo>
                  <a:lnTo>
                    <a:pt x="301" y="204"/>
                  </a:lnTo>
                  <a:lnTo>
                    <a:pt x="309" y="205"/>
                  </a:lnTo>
                  <a:lnTo>
                    <a:pt x="321" y="199"/>
                  </a:lnTo>
                  <a:lnTo>
                    <a:pt x="325" y="204"/>
                  </a:lnTo>
                  <a:lnTo>
                    <a:pt x="331" y="207"/>
                  </a:lnTo>
                  <a:lnTo>
                    <a:pt x="339" y="210"/>
                  </a:lnTo>
                  <a:lnTo>
                    <a:pt x="347" y="210"/>
                  </a:lnTo>
                  <a:lnTo>
                    <a:pt x="353" y="208"/>
                  </a:lnTo>
                  <a:lnTo>
                    <a:pt x="360" y="204"/>
                  </a:lnTo>
                  <a:lnTo>
                    <a:pt x="367" y="198"/>
                  </a:lnTo>
                  <a:lnTo>
                    <a:pt x="371" y="187"/>
                  </a:lnTo>
                  <a:lnTo>
                    <a:pt x="376" y="185"/>
                  </a:lnTo>
                  <a:lnTo>
                    <a:pt x="380" y="184"/>
                  </a:lnTo>
                  <a:lnTo>
                    <a:pt x="386" y="181"/>
                  </a:lnTo>
                  <a:lnTo>
                    <a:pt x="394" y="179"/>
                  </a:lnTo>
                  <a:lnTo>
                    <a:pt x="400" y="178"/>
                  </a:lnTo>
                  <a:lnTo>
                    <a:pt x="408" y="176"/>
                  </a:lnTo>
                  <a:lnTo>
                    <a:pt x="415" y="175"/>
                  </a:lnTo>
                  <a:lnTo>
                    <a:pt x="423" y="173"/>
                  </a:lnTo>
                  <a:lnTo>
                    <a:pt x="435" y="165"/>
                  </a:lnTo>
                  <a:lnTo>
                    <a:pt x="446" y="150"/>
                  </a:lnTo>
                  <a:lnTo>
                    <a:pt x="455" y="126"/>
                  </a:lnTo>
                  <a:lnTo>
                    <a:pt x="466" y="95"/>
                  </a:lnTo>
                  <a:lnTo>
                    <a:pt x="483" y="62"/>
                  </a:lnTo>
                  <a:lnTo>
                    <a:pt x="506" y="36"/>
                  </a:lnTo>
                  <a:lnTo>
                    <a:pt x="530" y="19"/>
                  </a:lnTo>
                  <a:lnTo>
                    <a:pt x="556" y="8"/>
                  </a:lnTo>
                  <a:lnTo>
                    <a:pt x="580" y="2"/>
                  </a:lnTo>
                  <a:lnTo>
                    <a:pt x="602" y="0"/>
                  </a:lnTo>
                  <a:lnTo>
                    <a:pt x="618" y="0"/>
                  </a:lnTo>
                  <a:lnTo>
                    <a:pt x="628" y="0"/>
                  </a:lnTo>
                  <a:lnTo>
                    <a:pt x="635" y="0"/>
                  </a:lnTo>
                  <a:lnTo>
                    <a:pt x="644" y="2"/>
                  </a:lnTo>
                  <a:lnTo>
                    <a:pt x="657" y="4"/>
                  </a:lnTo>
                  <a:lnTo>
                    <a:pt x="670" y="5"/>
                  </a:lnTo>
                  <a:lnTo>
                    <a:pt x="686" y="8"/>
                  </a:lnTo>
                  <a:lnTo>
                    <a:pt x="699" y="13"/>
                  </a:lnTo>
                  <a:lnTo>
                    <a:pt x="715" y="17"/>
                  </a:lnTo>
                  <a:lnTo>
                    <a:pt x="727" y="23"/>
                  </a:lnTo>
                  <a:lnTo>
                    <a:pt x="739" y="29"/>
                  </a:lnTo>
                  <a:lnTo>
                    <a:pt x="753" y="34"/>
                  </a:lnTo>
                  <a:lnTo>
                    <a:pt x="768" y="37"/>
                  </a:lnTo>
                  <a:lnTo>
                    <a:pt x="782" y="40"/>
                  </a:lnTo>
                  <a:lnTo>
                    <a:pt x="797" y="42"/>
                  </a:lnTo>
                  <a:lnTo>
                    <a:pt x="811" y="42"/>
                  </a:lnTo>
                  <a:lnTo>
                    <a:pt x="823" y="42"/>
                  </a:lnTo>
                  <a:lnTo>
                    <a:pt x="835" y="40"/>
                  </a:lnTo>
                  <a:lnTo>
                    <a:pt x="849" y="40"/>
                  </a:lnTo>
                  <a:lnTo>
                    <a:pt x="849" y="46"/>
                  </a:lnTo>
                  <a:lnTo>
                    <a:pt x="843" y="52"/>
                  </a:lnTo>
                  <a:lnTo>
                    <a:pt x="837" y="59"/>
                  </a:lnTo>
                  <a:lnTo>
                    <a:pt x="825" y="75"/>
                  </a:lnTo>
                  <a:lnTo>
                    <a:pt x="809" y="97"/>
                  </a:lnTo>
                  <a:lnTo>
                    <a:pt x="791" y="120"/>
                  </a:lnTo>
                  <a:lnTo>
                    <a:pt x="773" y="143"/>
                  </a:lnTo>
                  <a:lnTo>
                    <a:pt x="753" y="165"/>
                  </a:lnTo>
                  <a:lnTo>
                    <a:pt x="733" y="185"/>
                  </a:lnTo>
                  <a:lnTo>
                    <a:pt x="713" y="201"/>
                  </a:lnTo>
                  <a:lnTo>
                    <a:pt x="695" y="210"/>
                  </a:lnTo>
                  <a:lnTo>
                    <a:pt x="683" y="213"/>
                  </a:lnTo>
                  <a:lnTo>
                    <a:pt x="669" y="217"/>
                  </a:lnTo>
                  <a:lnTo>
                    <a:pt x="651" y="224"/>
                  </a:lnTo>
                  <a:lnTo>
                    <a:pt x="632" y="228"/>
                  </a:lnTo>
                  <a:lnTo>
                    <a:pt x="614" y="234"/>
                  </a:lnTo>
                  <a:lnTo>
                    <a:pt x="596" y="239"/>
                  </a:lnTo>
                  <a:lnTo>
                    <a:pt x="579" y="242"/>
                  </a:lnTo>
                  <a:lnTo>
                    <a:pt x="564" y="243"/>
                  </a:lnTo>
                  <a:lnTo>
                    <a:pt x="550" y="242"/>
                  </a:lnTo>
                  <a:lnTo>
                    <a:pt x="533" y="239"/>
                  </a:lnTo>
                  <a:lnTo>
                    <a:pt x="515" y="234"/>
                  </a:lnTo>
                  <a:lnTo>
                    <a:pt x="498" y="228"/>
                  </a:lnTo>
                  <a:lnTo>
                    <a:pt x="483" y="224"/>
                  </a:lnTo>
                  <a:lnTo>
                    <a:pt x="469" y="217"/>
                  </a:lnTo>
                  <a:lnTo>
                    <a:pt x="458" y="213"/>
                  </a:lnTo>
                  <a:lnTo>
                    <a:pt x="452" y="210"/>
                  </a:lnTo>
                  <a:lnTo>
                    <a:pt x="446" y="205"/>
                  </a:lnTo>
                  <a:lnTo>
                    <a:pt x="440" y="201"/>
                  </a:lnTo>
                  <a:lnTo>
                    <a:pt x="432" y="196"/>
                  </a:lnTo>
                  <a:lnTo>
                    <a:pt x="426" y="193"/>
                  </a:lnTo>
                  <a:lnTo>
                    <a:pt x="422" y="191"/>
                  </a:lnTo>
                  <a:lnTo>
                    <a:pt x="415" y="191"/>
                  </a:lnTo>
                  <a:lnTo>
                    <a:pt x="408" y="191"/>
                  </a:lnTo>
                  <a:lnTo>
                    <a:pt x="400" y="193"/>
                  </a:lnTo>
                  <a:lnTo>
                    <a:pt x="393" y="194"/>
                  </a:lnTo>
                  <a:lnTo>
                    <a:pt x="386" y="196"/>
                  </a:lnTo>
                  <a:lnTo>
                    <a:pt x="380" y="199"/>
                  </a:lnTo>
                  <a:lnTo>
                    <a:pt x="376" y="201"/>
                  </a:lnTo>
                  <a:lnTo>
                    <a:pt x="370" y="205"/>
                  </a:lnTo>
                  <a:lnTo>
                    <a:pt x="368" y="210"/>
                  </a:lnTo>
                  <a:lnTo>
                    <a:pt x="370" y="213"/>
                  </a:lnTo>
                  <a:lnTo>
                    <a:pt x="374" y="216"/>
                  </a:lnTo>
                  <a:lnTo>
                    <a:pt x="379" y="217"/>
                  </a:lnTo>
                  <a:lnTo>
                    <a:pt x="385" y="217"/>
                  </a:lnTo>
                  <a:lnTo>
                    <a:pt x="391" y="216"/>
                  </a:lnTo>
                  <a:lnTo>
                    <a:pt x="399" y="216"/>
                  </a:lnTo>
                  <a:lnTo>
                    <a:pt x="406" y="214"/>
                  </a:lnTo>
                  <a:lnTo>
                    <a:pt x="415" y="214"/>
                  </a:lnTo>
                  <a:lnTo>
                    <a:pt x="425" y="213"/>
                  </a:lnTo>
                  <a:lnTo>
                    <a:pt x="432" y="211"/>
                  </a:lnTo>
                  <a:lnTo>
                    <a:pt x="441" y="210"/>
                  </a:lnTo>
                  <a:lnTo>
                    <a:pt x="449" y="210"/>
                  </a:lnTo>
                  <a:lnTo>
                    <a:pt x="460" y="211"/>
                  </a:lnTo>
                  <a:lnTo>
                    <a:pt x="470" y="213"/>
                  </a:lnTo>
                  <a:lnTo>
                    <a:pt x="484" y="217"/>
                  </a:lnTo>
                  <a:lnTo>
                    <a:pt x="499" y="224"/>
                  </a:lnTo>
                  <a:lnTo>
                    <a:pt x="519" y="231"/>
                  </a:lnTo>
                  <a:lnTo>
                    <a:pt x="542" y="242"/>
                  </a:lnTo>
                  <a:lnTo>
                    <a:pt x="560" y="253"/>
                  </a:lnTo>
                  <a:lnTo>
                    <a:pt x="576" y="268"/>
                  </a:lnTo>
                  <a:lnTo>
                    <a:pt x="591" y="286"/>
                  </a:lnTo>
                  <a:lnTo>
                    <a:pt x="603" y="306"/>
                  </a:lnTo>
                  <a:lnTo>
                    <a:pt x="615" y="329"/>
                  </a:lnTo>
                  <a:lnTo>
                    <a:pt x="623" y="352"/>
                  </a:lnTo>
                  <a:lnTo>
                    <a:pt x="631" y="378"/>
                  </a:lnTo>
                  <a:lnTo>
                    <a:pt x="635" y="402"/>
                  </a:lnTo>
                  <a:lnTo>
                    <a:pt x="637" y="419"/>
                  </a:lnTo>
                  <a:lnTo>
                    <a:pt x="638" y="434"/>
                  </a:lnTo>
                  <a:lnTo>
                    <a:pt x="637" y="450"/>
                  </a:lnTo>
                  <a:lnTo>
                    <a:pt x="635" y="465"/>
                  </a:lnTo>
                  <a:lnTo>
                    <a:pt x="626" y="454"/>
                  </a:lnTo>
                  <a:lnTo>
                    <a:pt x="611" y="443"/>
                  </a:lnTo>
                  <a:lnTo>
                    <a:pt x="594" y="434"/>
                  </a:lnTo>
                  <a:lnTo>
                    <a:pt x="574" y="425"/>
                  </a:lnTo>
                  <a:lnTo>
                    <a:pt x="553" y="419"/>
                  </a:lnTo>
                  <a:lnTo>
                    <a:pt x="531" y="413"/>
                  </a:lnTo>
                  <a:lnTo>
                    <a:pt x="512" y="408"/>
                  </a:lnTo>
                  <a:lnTo>
                    <a:pt x="493" y="405"/>
                  </a:lnTo>
                  <a:lnTo>
                    <a:pt x="483" y="404"/>
                  </a:lnTo>
                  <a:lnTo>
                    <a:pt x="470" y="401"/>
                  </a:lnTo>
                  <a:lnTo>
                    <a:pt x="457" y="398"/>
                  </a:lnTo>
                  <a:lnTo>
                    <a:pt x="444" y="393"/>
                  </a:lnTo>
                  <a:lnTo>
                    <a:pt x="432" y="387"/>
                  </a:lnTo>
                  <a:lnTo>
                    <a:pt x="420" y="376"/>
                  </a:lnTo>
                  <a:lnTo>
                    <a:pt x="411" y="364"/>
                  </a:lnTo>
                  <a:lnTo>
                    <a:pt x="403" y="349"/>
                  </a:lnTo>
                  <a:lnTo>
                    <a:pt x="393" y="327"/>
                  </a:lnTo>
                  <a:lnTo>
                    <a:pt x="383" y="311"/>
                  </a:lnTo>
                  <a:lnTo>
                    <a:pt x="377" y="291"/>
                  </a:lnTo>
                  <a:lnTo>
                    <a:pt x="377" y="263"/>
                  </a:lnTo>
                  <a:lnTo>
                    <a:pt x="377" y="256"/>
                  </a:lnTo>
                  <a:lnTo>
                    <a:pt x="373" y="246"/>
                  </a:lnTo>
                  <a:lnTo>
                    <a:pt x="368" y="240"/>
                  </a:lnTo>
                  <a:lnTo>
                    <a:pt x="360" y="233"/>
                  </a:lnTo>
                  <a:lnTo>
                    <a:pt x="353" y="228"/>
                  </a:lnTo>
                  <a:lnTo>
                    <a:pt x="345" y="222"/>
                  </a:lnTo>
                  <a:lnTo>
                    <a:pt x="339" y="219"/>
                  </a:lnTo>
                  <a:lnTo>
                    <a:pt x="333" y="216"/>
                  </a:lnTo>
                  <a:lnTo>
                    <a:pt x="325" y="213"/>
                  </a:lnTo>
                  <a:lnTo>
                    <a:pt x="318" y="210"/>
                  </a:lnTo>
                  <a:lnTo>
                    <a:pt x="313" y="211"/>
                  </a:lnTo>
                  <a:lnTo>
                    <a:pt x="312" y="214"/>
                  </a:lnTo>
                  <a:lnTo>
                    <a:pt x="313" y="220"/>
                  </a:lnTo>
                  <a:lnTo>
                    <a:pt x="313" y="228"/>
                  </a:lnTo>
                  <a:lnTo>
                    <a:pt x="316" y="234"/>
                  </a:lnTo>
                  <a:lnTo>
                    <a:pt x="319" y="242"/>
                  </a:lnTo>
                  <a:lnTo>
                    <a:pt x="324" y="246"/>
                  </a:lnTo>
                  <a:lnTo>
                    <a:pt x="333" y="254"/>
                  </a:lnTo>
                  <a:lnTo>
                    <a:pt x="344" y="265"/>
                  </a:lnTo>
                  <a:lnTo>
                    <a:pt x="357" y="277"/>
                  </a:lnTo>
                  <a:lnTo>
                    <a:pt x="371" y="292"/>
                  </a:lnTo>
                  <a:lnTo>
                    <a:pt x="385" y="309"/>
                  </a:lnTo>
                  <a:lnTo>
                    <a:pt x="396" y="329"/>
                  </a:lnTo>
                  <a:lnTo>
                    <a:pt x="405" y="352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8" name="Freeform 630"/>
            <p:cNvSpPr>
              <a:spLocks/>
            </p:cNvSpPr>
            <p:nvPr/>
          </p:nvSpPr>
          <p:spPr bwMode="auto">
            <a:xfrm>
              <a:off x="395" y="704"/>
              <a:ext cx="128" cy="130"/>
            </a:xfrm>
            <a:custGeom>
              <a:avLst/>
              <a:gdLst>
                <a:gd name="T0" fmla="*/ 49 w 255"/>
                <a:gd name="T1" fmla="*/ 63 h 260"/>
                <a:gd name="T2" fmla="*/ 51 w 255"/>
                <a:gd name="T3" fmla="*/ 60 h 260"/>
                <a:gd name="T4" fmla="*/ 55 w 255"/>
                <a:gd name="T5" fmla="*/ 59 h 260"/>
                <a:gd name="T6" fmla="*/ 58 w 255"/>
                <a:gd name="T7" fmla="*/ 60 h 260"/>
                <a:gd name="T8" fmla="*/ 58 w 255"/>
                <a:gd name="T9" fmla="*/ 61 h 260"/>
                <a:gd name="T10" fmla="*/ 60 w 255"/>
                <a:gd name="T11" fmla="*/ 62 h 260"/>
                <a:gd name="T12" fmla="*/ 63 w 255"/>
                <a:gd name="T13" fmla="*/ 62 h 260"/>
                <a:gd name="T14" fmla="*/ 64 w 255"/>
                <a:gd name="T15" fmla="*/ 62 h 260"/>
                <a:gd name="T16" fmla="*/ 63 w 255"/>
                <a:gd name="T17" fmla="*/ 60 h 260"/>
                <a:gd name="T18" fmla="*/ 61 w 255"/>
                <a:gd name="T19" fmla="*/ 58 h 260"/>
                <a:gd name="T20" fmla="*/ 58 w 255"/>
                <a:gd name="T21" fmla="*/ 57 h 260"/>
                <a:gd name="T22" fmla="*/ 55 w 255"/>
                <a:gd name="T23" fmla="*/ 58 h 260"/>
                <a:gd name="T24" fmla="*/ 53 w 255"/>
                <a:gd name="T25" fmla="*/ 55 h 260"/>
                <a:gd name="T26" fmla="*/ 52 w 255"/>
                <a:gd name="T27" fmla="*/ 52 h 260"/>
                <a:gd name="T28" fmla="*/ 53 w 255"/>
                <a:gd name="T29" fmla="*/ 50 h 260"/>
                <a:gd name="T30" fmla="*/ 54 w 255"/>
                <a:gd name="T31" fmla="*/ 49 h 260"/>
                <a:gd name="T32" fmla="*/ 55 w 255"/>
                <a:gd name="T33" fmla="*/ 47 h 260"/>
                <a:gd name="T34" fmla="*/ 58 w 255"/>
                <a:gd name="T35" fmla="*/ 46 h 260"/>
                <a:gd name="T36" fmla="*/ 61 w 255"/>
                <a:gd name="T37" fmla="*/ 39 h 260"/>
                <a:gd name="T38" fmla="*/ 59 w 255"/>
                <a:gd name="T39" fmla="*/ 27 h 260"/>
                <a:gd name="T40" fmla="*/ 50 w 255"/>
                <a:gd name="T41" fmla="*/ 17 h 260"/>
                <a:gd name="T42" fmla="*/ 36 w 255"/>
                <a:gd name="T43" fmla="*/ 10 h 260"/>
                <a:gd name="T44" fmla="*/ 23 w 255"/>
                <a:gd name="T45" fmla="*/ 7 h 260"/>
                <a:gd name="T46" fmla="*/ 15 w 255"/>
                <a:gd name="T47" fmla="*/ 5 h 260"/>
                <a:gd name="T48" fmla="*/ 8 w 255"/>
                <a:gd name="T49" fmla="*/ 3 h 260"/>
                <a:gd name="T50" fmla="*/ 2 w 255"/>
                <a:gd name="T51" fmla="*/ 1 h 260"/>
                <a:gd name="T52" fmla="*/ 3 w 255"/>
                <a:gd name="T53" fmla="*/ 4 h 260"/>
                <a:gd name="T54" fmla="*/ 6 w 255"/>
                <a:gd name="T55" fmla="*/ 12 h 260"/>
                <a:gd name="T56" fmla="*/ 9 w 255"/>
                <a:gd name="T57" fmla="*/ 20 h 260"/>
                <a:gd name="T58" fmla="*/ 12 w 255"/>
                <a:gd name="T59" fmla="*/ 29 h 260"/>
                <a:gd name="T60" fmla="*/ 14 w 255"/>
                <a:gd name="T61" fmla="*/ 37 h 260"/>
                <a:gd name="T62" fmla="*/ 18 w 255"/>
                <a:gd name="T63" fmla="*/ 47 h 260"/>
                <a:gd name="T64" fmla="*/ 26 w 255"/>
                <a:gd name="T65" fmla="*/ 57 h 260"/>
                <a:gd name="T66" fmla="*/ 40 w 255"/>
                <a:gd name="T67" fmla="*/ 64 h 2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5" h="260">
                  <a:moveTo>
                    <a:pt x="194" y="260"/>
                  </a:moveTo>
                  <a:lnTo>
                    <a:pt x="194" y="251"/>
                  </a:lnTo>
                  <a:lnTo>
                    <a:pt x="197" y="243"/>
                  </a:lnTo>
                  <a:lnTo>
                    <a:pt x="201" y="237"/>
                  </a:lnTo>
                  <a:lnTo>
                    <a:pt x="209" y="234"/>
                  </a:lnTo>
                  <a:lnTo>
                    <a:pt x="217" y="233"/>
                  </a:lnTo>
                  <a:lnTo>
                    <a:pt x="224" y="234"/>
                  </a:lnTo>
                  <a:lnTo>
                    <a:pt x="229" y="237"/>
                  </a:lnTo>
                  <a:lnTo>
                    <a:pt x="230" y="240"/>
                  </a:lnTo>
                  <a:lnTo>
                    <a:pt x="232" y="243"/>
                  </a:lnTo>
                  <a:lnTo>
                    <a:pt x="235" y="243"/>
                  </a:lnTo>
                  <a:lnTo>
                    <a:pt x="240" y="245"/>
                  </a:lnTo>
                  <a:lnTo>
                    <a:pt x="246" y="246"/>
                  </a:lnTo>
                  <a:lnTo>
                    <a:pt x="252" y="248"/>
                  </a:lnTo>
                  <a:lnTo>
                    <a:pt x="255" y="248"/>
                  </a:lnTo>
                  <a:lnTo>
                    <a:pt x="255" y="246"/>
                  </a:lnTo>
                  <a:lnTo>
                    <a:pt x="253" y="242"/>
                  </a:lnTo>
                  <a:lnTo>
                    <a:pt x="250" y="237"/>
                  </a:lnTo>
                  <a:lnTo>
                    <a:pt x="246" y="234"/>
                  </a:lnTo>
                  <a:lnTo>
                    <a:pt x="241" y="229"/>
                  </a:lnTo>
                  <a:lnTo>
                    <a:pt x="235" y="226"/>
                  </a:lnTo>
                  <a:lnTo>
                    <a:pt x="232" y="228"/>
                  </a:lnTo>
                  <a:lnTo>
                    <a:pt x="226" y="229"/>
                  </a:lnTo>
                  <a:lnTo>
                    <a:pt x="220" y="229"/>
                  </a:lnTo>
                  <a:lnTo>
                    <a:pt x="215" y="226"/>
                  </a:lnTo>
                  <a:lnTo>
                    <a:pt x="211" y="220"/>
                  </a:lnTo>
                  <a:lnTo>
                    <a:pt x="208" y="213"/>
                  </a:lnTo>
                  <a:lnTo>
                    <a:pt x="208" y="207"/>
                  </a:lnTo>
                  <a:lnTo>
                    <a:pt x="208" y="202"/>
                  </a:lnTo>
                  <a:lnTo>
                    <a:pt x="209" y="199"/>
                  </a:lnTo>
                  <a:lnTo>
                    <a:pt x="211" y="196"/>
                  </a:lnTo>
                  <a:lnTo>
                    <a:pt x="214" y="194"/>
                  </a:lnTo>
                  <a:lnTo>
                    <a:pt x="215" y="191"/>
                  </a:lnTo>
                  <a:lnTo>
                    <a:pt x="220" y="187"/>
                  </a:lnTo>
                  <a:lnTo>
                    <a:pt x="226" y="184"/>
                  </a:lnTo>
                  <a:lnTo>
                    <a:pt x="230" y="182"/>
                  </a:lnTo>
                  <a:lnTo>
                    <a:pt x="235" y="182"/>
                  </a:lnTo>
                  <a:lnTo>
                    <a:pt x="241" y="156"/>
                  </a:lnTo>
                  <a:lnTo>
                    <a:pt x="240" y="132"/>
                  </a:lnTo>
                  <a:lnTo>
                    <a:pt x="234" y="107"/>
                  </a:lnTo>
                  <a:lnTo>
                    <a:pt x="220" y="86"/>
                  </a:lnTo>
                  <a:lnTo>
                    <a:pt x="200" y="66"/>
                  </a:lnTo>
                  <a:lnTo>
                    <a:pt x="174" y="51"/>
                  </a:lnTo>
                  <a:lnTo>
                    <a:pt x="142" y="37"/>
                  </a:lnTo>
                  <a:lnTo>
                    <a:pt x="104" y="29"/>
                  </a:lnTo>
                  <a:lnTo>
                    <a:pt x="89" y="26"/>
                  </a:lnTo>
                  <a:lnTo>
                    <a:pt x="73" y="23"/>
                  </a:lnTo>
                  <a:lnTo>
                    <a:pt x="58" y="19"/>
                  </a:lnTo>
                  <a:lnTo>
                    <a:pt x="43" y="14"/>
                  </a:lnTo>
                  <a:lnTo>
                    <a:pt x="29" y="11"/>
                  </a:lnTo>
                  <a:lnTo>
                    <a:pt x="17" y="6"/>
                  </a:lnTo>
                  <a:lnTo>
                    <a:pt x="8" y="3"/>
                  </a:lnTo>
                  <a:lnTo>
                    <a:pt x="0" y="0"/>
                  </a:lnTo>
                  <a:lnTo>
                    <a:pt x="9" y="13"/>
                  </a:lnTo>
                  <a:lnTo>
                    <a:pt x="17" y="28"/>
                  </a:lnTo>
                  <a:lnTo>
                    <a:pt x="24" y="45"/>
                  </a:lnTo>
                  <a:lnTo>
                    <a:pt x="31" y="61"/>
                  </a:lnTo>
                  <a:lnTo>
                    <a:pt x="35" y="80"/>
                  </a:lnTo>
                  <a:lnTo>
                    <a:pt x="41" y="98"/>
                  </a:lnTo>
                  <a:lnTo>
                    <a:pt x="46" y="113"/>
                  </a:lnTo>
                  <a:lnTo>
                    <a:pt x="49" y="129"/>
                  </a:lnTo>
                  <a:lnTo>
                    <a:pt x="53" y="145"/>
                  </a:lnTo>
                  <a:lnTo>
                    <a:pt x="60" y="165"/>
                  </a:lnTo>
                  <a:lnTo>
                    <a:pt x="70" y="187"/>
                  </a:lnTo>
                  <a:lnTo>
                    <a:pt x="84" y="208"/>
                  </a:lnTo>
                  <a:lnTo>
                    <a:pt x="102" y="228"/>
                  </a:lnTo>
                  <a:lnTo>
                    <a:pt x="127" y="245"/>
                  </a:lnTo>
                  <a:lnTo>
                    <a:pt x="157" y="255"/>
                  </a:lnTo>
                  <a:lnTo>
                    <a:pt x="194" y="260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9" name="Freeform 631"/>
            <p:cNvSpPr>
              <a:spLocks/>
            </p:cNvSpPr>
            <p:nvPr/>
          </p:nvSpPr>
          <p:spPr bwMode="auto">
            <a:xfrm>
              <a:off x="533" y="782"/>
              <a:ext cx="13" cy="14"/>
            </a:xfrm>
            <a:custGeom>
              <a:avLst/>
              <a:gdLst>
                <a:gd name="T0" fmla="*/ 0 w 26"/>
                <a:gd name="T1" fmla="*/ 3 h 28"/>
                <a:gd name="T2" fmla="*/ 1 w 26"/>
                <a:gd name="T3" fmla="*/ 2 h 28"/>
                <a:gd name="T4" fmla="*/ 1 w 26"/>
                <a:gd name="T5" fmla="*/ 1 h 28"/>
                <a:gd name="T6" fmla="*/ 3 w 26"/>
                <a:gd name="T7" fmla="*/ 0 h 28"/>
                <a:gd name="T8" fmla="*/ 4 w 26"/>
                <a:gd name="T9" fmla="*/ 0 h 28"/>
                <a:gd name="T10" fmla="*/ 5 w 26"/>
                <a:gd name="T11" fmla="*/ 1 h 28"/>
                <a:gd name="T12" fmla="*/ 6 w 26"/>
                <a:gd name="T13" fmla="*/ 2 h 28"/>
                <a:gd name="T14" fmla="*/ 6 w 26"/>
                <a:gd name="T15" fmla="*/ 2 h 28"/>
                <a:gd name="T16" fmla="*/ 7 w 26"/>
                <a:gd name="T17" fmla="*/ 4 h 28"/>
                <a:gd name="T18" fmla="*/ 6 w 26"/>
                <a:gd name="T19" fmla="*/ 5 h 28"/>
                <a:gd name="T20" fmla="*/ 6 w 26"/>
                <a:gd name="T21" fmla="*/ 6 h 28"/>
                <a:gd name="T22" fmla="*/ 5 w 26"/>
                <a:gd name="T23" fmla="*/ 7 h 28"/>
                <a:gd name="T24" fmla="*/ 4 w 26"/>
                <a:gd name="T25" fmla="*/ 7 h 28"/>
                <a:gd name="T26" fmla="*/ 3 w 26"/>
                <a:gd name="T27" fmla="*/ 7 h 28"/>
                <a:gd name="T28" fmla="*/ 1 w 26"/>
                <a:gd name="T29" fmla="*/ 6 h 28"/>
                <a:gd name="T30" fmla="*/ 1 w 26"/>
                <a:gd name="T31" fmla="*/ 5 h 28"/>
                <a:gd name="T32" fmla="*/ 0 w 26"/>
                <a:gd name="T33" fmla="*/ 3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28">
                  <a:moveTo>
                    <a:pt x="0" y="11"/>
                  </a:moveTo>
                  <a:lnTo>
                    <a:pt x="1" y="5"/>
                  </a:lnTo>
                  <a:lnTo>
                    <a:pt x="4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8" y="2"/>
                  </a:lnTo>
                  <a:lnTo>
                    <a:pt x="23" y="5"/>
                  </a:lnTo>
                  <a:lnTo>
                    <a:pt x="24" y="8"/>
                  </a:lnTo>
                  <a:lnTo>
                    <a:pt x="26" y="14"/>
                  </a:lnTo>
                  <a:lnTo>
                    <a:pt x="24" y="20"/>
                  </a:lnTo>
                  <a:lnTo>
                    <a:pt x="23" y="23"/>
                  </a:lnTo>
                  <a:lnTo>
                    <a:pt x="18" y="26"/>
                  </a:lnTo>
                  <a:lnTo>
                    <a:pt x="15" y="28"/>
                  </a:lnTo>
                  <a:lnTo>
                    <a:pt x="10" y="26"/>
                  </a:lnTo>
                  <a:lnTo>
                    <a:pt x="4" y="22"/>
                  </a:lnTo>
                  <a:lnTo>
                    <a:pt x="1" y="1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" name="Freeform 632"/>
            <p:cNvSpPr>
              <a:spLocks/>
            </p:cNvSpPr>
            <p:nvPr/>
          </p:nvSpPr>
          <p:spPr bwMode="auto">
            <a:xfrm>
              <a:off x="560" y="800"/>
              <a:ext cx="14" cy="15"/>
            </a:xfrm>
            <a:custGeom>
              <a:avLst/>
              <a:gdLst>
                <a:gd name="T0" fmla="*/ 0 w 29"/>
                <a:gd name="T1" fmla="*/ 1 h 29"/>
                <a:gd name="T2" fmla="*/ 2 w 29"/>
                <a:gd name="T3" fmla="*/ 0 h 29"/>
                <a:gd name="T4" fmla="*/ 3 w 29"/>
                <a:gd name="T5" fmla="*/ 0 h 29"/>
                <a:gd name="T6" fmla="*/ 5 w 29"/>
                <a:gd name="T7" fmla="*/ 1 h 29"/>
                <a:gd name="T8" fmla="*/ 6 w 29"/>
                <a:gd name="T9" fmla="*/ 1 h 29"/>
                <a:gd name="T10" fmla="*/ 7 w 29"/>
                <a:gd name="T11" fmla="*/ 3 h 29"/>
                <a:gd name="T12" fmla="*/ 7 w 29"/>
                <a:gd name="T13" fmla="*/ 4 h 29"/>
                <a:gd name="T14" fmla="*/ 7 w 29"/>
                <a:gd name="T15" fmla="*/ 6 h 29"/>
                <a:gd name="T16" fmla="*/ 7 w 29"/>
                <a:gd name="T17" fmla="*/ 7 h 29"/>
                <a:gd name="T18" fmla="*/ 5 w 29"/>
                <a:gd name="T19" fmla="*/ 8 h 29"/>
                <a:gd name="T20" fmla="*/ 3 w 29"/>
                <a:gd name="T21" fmla="*/ 8 h 29"/>
                <a:gd name="T22" fmla="*/ 2 w 29"/>
                <a:gd name="T23" fmla="*/ 7 h 29"/>
                <a:gd name="T24" fmla="*/ 1 w 29"/>
                <a:gd name="T25" fmla="*/ 6 h 29"/>
                <a:gd name="T26" fmla="*/ 0 w 29"/>
                <a:gd name="T27" fmla="*/ 5 h 29"/>
                <a:gd name="T28" fmla="*/ 0 w 29"/>
                <a:gd name="T29" fmla="*/ 3 h 29"/>
                <a:gd name="T30" fmla="*/ 0 w 29"/>
                <a:gd name="T31" fmla="*/ 2 h 29"/>
                <a:gd name="T32" fmla="*/ 0 w 29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29">
                  <a:moveTo>
                    <a:pt x="3" y="3"/>
                  </a:moveTo>
                  <a:lnTo>
                    <a:pt x="8" y="0"/>
                  </a:lnTo>
                  <a:lnTo>
                    <a:pt x="15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9" y="15"/>
                  </a:lnTo>
                  <a:lnTo>
                    <a:pt x="29" y="21"/>
                  </a:lnTo>
                  <a:lnTo>
                    <a:pt x="28" y="26"/>
                  </a:lnTo>
                  <a:lnTo>
                    <a:pt x="23" y="29"/>
                  </a:lnTo>
                  <a:lnTo>
                    <a:pt x="15" y="29"/>
                  </a:lnTo>
                  <a:lnTo>
                    <a:pt x="9" y="26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0" y="7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" name="Freeform 633"/>
            <p:cNvSpPr>
              <a:spLocks/>
            </p:cNvSpPr>
            <p:nvPr/>
          </p:nvSpPr>
          <p:spPr bwMode="auto">
            <a:xfrm>
              <a:off x="528" y="817"/>
              <a:ext cx="13" cy="15"/>
            </a:xfrm>
            <a:custGeom>
              <a:avLst/>
              <a:gdLst>
                <a:gd name="T0" fmla="*/ 0 w 28"/>
                <a:gd name="T1" fmla="*/ 2 h 29"/>
                <a:gd name="T2" fmla="*/ 1 w 28"/>
                <a:gd name="T3" fmla="*/ 1 h 29"/>
                <a:gd name="T4" fmla="*/ 3 w 28"/>
                <a:gd name="T5" fmla="*/ 0 h 29"/>
                <a:gd name="T6" fmla="*/ 4 w 28"/>
                <a:gd name="T7" fmla="*/ 0 h 29"/>
                <a:gd name="T8" fmla="*/ 5 w 28"/>
                <a:gd name="T9" fmla="*/ 1 h 29"/>
                <a:gd name="T10" fmla="*/ 6 w 28"/>
                <a:gd name="T11" fmla="*/ 3 h 29"/>
                <a:gd name="T12" fmla="*/ 6 w 28"/>
                <a:gd name="T13" fmla="*/ 4 h 29"/>
                <a:gd name="T14" fmla="*/ 6 w 28"/>
                <a:gd name="T15" fmla="*/ 6 h 29"/>
                <a:gd name="T16" fmla="*/ 5 w 28"/>
                <a:gd name="T17" fmla="*/ 7 h 29"/>
                <a:gd name="T18" fmla="*/ 4 w 28"/>
                <a:gd name="T19" fmla="*/ 7 h 29"/>
                <a:gd name="T20" fmla="*/ 3 w 28"/>
                <a:gd name="T21" fmla="*/ 8 h 29"/>
                <a:gd name="T22" fmla="*/ 2 w 28"/>
                <a:gd name="T23" fmla="*/ 8 h 29"/>
                <a:gd name="T24" fmla="*/ 0 w 28"/>
                <a:gd name="T25" fmla="*/ 7 h 29"/>
                <a:gd name="T26" fmla="*/ 0 w 28"/>
                <a:gd name="T27" fmla="*/ 6 h 29"/>
                <a:gd name="T28" fmla="*/ 0 w 28"/>
                <a:gd name="T29" fmla="*/ 4 h 29"/>
                <a:gd name="T30" fmla="*/ 0 w 28"/>
                <a:gd name="T31" fmla="*/ 3 h 29"/>
                <a:gd name="T32" fmla="*/ 0 w 28"/>
                <a:gd name="T33" fmla="*/ 2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8" h="29">
                  <a:moveTo>
                    <a:pt x="3" y="7"/>
                  </a:moveTo>
                  <a:lnTo>
                    <a:pt x="6" y="3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3"/>
                  </a:lnTo>
                  <a:lnTo>
                    <a:pt x="28" y="10"/>
                  </a:lnTo>
                  <a:lnTo>
                    <a:pt x="28" y="16"/>
                  </a:lnTo>
                  <a:lnTo>
                    <a:pt x="26" y="22"/>
                  </a:lnTo>
                  <a:lnTo>
                    <a:pt x="23" y="26"/>
                  </a:lnTo>
                  <a:lnTo>
                    <a:pt x="18" y="28"/>
                  </a:lnTo>
                  <a:lnTo>
                    <a:pt x="14" y="29"/>
                  </a:lnTo>
                  <a:lnTo>
                    <a:pt x="8" y="29"/>
                  </a:lnTo>
                  <a:lnTo>
                    <a:pt x="3" y="26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1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" name="Freeform 634"/>
            <p:cNvSpPr>
              <a:spLocks/>
            </p:cNvSpPr>
            <p:nvPr/>
          </p:nvSpPr>
          <p:spPr bwMode="auto">
            <a:xfrm>
              <a:off x="505" y="800"/>
              <a:ext cx="14" cy="14"/>
            </a:xfrm>
            <a:custGeom>
              <a:avLst/>
              <a:gdLst>
                <a:gd name="T0" fmla="*/ 1 w 29"/>
                <a:gd name="T1" fmla="*/ 0 h 29"/>
                <a:gd name="T2" fmla="*/ 0 w 29"/>
                <a:gd name="T3" fmla="*/ 1 h 29"/>
                <a:gd name="T4" fmla="*/ 0 w 29"/>
                <a:gd name="T5" fmla="*/ 3 h 29"/>
                <a:gd name="T6" fmla="*/ 0 w 29"/>
                <a:gd name="T7" fmla="*/ 4 h 29"/>
                <a:gd name="T8" fmla="*/ 0 w 29"/>
                <a:gd name="T9" fmla="*/ 5 h 29"/>
                <a:gd name="T10" fmla="*/ 1 w 29"/>
                <a:gd name="T11" fmla="*/ 6 h 29"/>
                <a:gd name="T12" fmla="*/ 3 w 29"/>
                <a:gd name="T13" fmla="*/ 7 h 29"/>
                <a:gd name="T14" fmla="*/ 5 w 29"/>
                <a:gd name="T15" fmla="*/ 7 h 29"/>
                <a:gd name="T16" fmla="*/ 6 w 29"/>
                <a:gd name="T17" fmla="*/ 6 h 29"/>
                <a:gd name="T18" fmla="*/ 7 w 29"/>
                <a:gd name="T19" fmla="*/ 5 h 29"/>
                <a:gd name="T20" fmla="*/ 7 w 29"/>
                <a:gd name="T21" fmla="*/ 4 h 29"/>
                <a:gd name="T22" fmla="*/ 7 w 29"/>
                <a:gd name="T23" fmla="*/ 3 h 29"/>
                <a:gd name="T24" fmla="*/ 7 w 29"/>
                <a:gd name="T25" fmla="*/ 2 h 29"/>
                <a:gd name="T26" fmla="*/ 5 w 29"/>
                <a:gd name="T27" fmla="*/ 1 h 29"/>
                <a:gd name="T28" fmla="*/ 4 w 29"/>
                <a:gd name="T29" fmla="*/ 0 h 29"/>
                <a:gd name="T30" fmla="*/ 2 w 29"/>
                <a:gd name="T31" fmla="*/ 0 h 29"/>
                <a:gd name="T32" fmla="*/ 1 w 29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29">
                  <a:moveTo>
                    <a:pt x="5" y="2"/>
                  </a:moveTo>
                  <a:lnTo>
                    <a:pt x="2" y="6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2" y="23"/>
                  </a:lnTo>
                  <a:lnTo>
                    <a:pt x="6" y="26"/>
                  </a:lnTo>
                  <a:lnTo>
                    <a:pt x="14" y="29"/>
                  </a:lnTo>
                  <a:lnTo>
                    <a:pt x="20" y="29"/>
                  </a:lnTo>
                  <a:lnTo>
                    <a:pt x="25" y="26"/>
                  </a:lnTo>
                  <a:lnTo>
                    <a:pt x="28" y="22"/>
                  </a:lnTo>
                  <a:lnTo>
                    <a:pt x="29" y="17"/>
                  </a:lnTo>
                  <a:lnTo>
                    <a:pt x="29" y="13"/>
                  </a:lnTo>
                  <a:lnTo>
                    <a:pt x="28" y="8"/>
                  </a:lnTo>
                  <a:lnTo>
                    <a:pt x="23" y="5"/>
                  </a:lnTo>
                  <a:lnTo>
                    <a:pt x="17" y="2"/>
                  </a:lnTo>
                  <a:lnTo>
                    <a:pt x="9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" name="Freeform 635"/>
            <p:cNvSpPr>
              <a:spLocks/>
            </p:cNvSpPr>
            <p:nvPr/>
          </p:nvSpPr>
          <p:spPr bwMode="auto">
            <a:xfrm>
              <a:off x="496" y="826"/>
              <a:ext cx="12" cy="13"/>
            </a:xfrm>
            <a:custGeom>
              <a:avLst/>
              <a:gdLst>
                <a:gd name="T0" fmla="*/ 0 w 25"/>
                <a:gd name="T1" fmla="*/ 5 h 26"/>
                <a:gd name="T2" fmla="*/ 0 w 25"/>
                <a:gd name="T3" fmla="*/ 3 h 26"/>
                <a:gd name="T4" fmla="*/ 0 w 25"/>
                <a:gd name="T5" fmla="*/ 2 h 26"/>
                <a:gd name="T6" fmla="*/ 1 w 25"/>
                <a:gd name="T7" fmla="*/ 1 h 26"/>
                <a:gd name="T8" fmla="*/ 2 w 25"/>
                <a:gd name="T9" fmla="*/ 1 h 26"/>
                <a:gd name="T10" fmla="*/ 4 w 25"/>
                <a:gd name="T11" fmla="*/ 0 h 26"/>
                <a:gd name="T12" fmla="*/ 5 w 25"/>
                <a:gd name="T13" fmla="*/ 1 h 26"/>
                <a:gd name="T14" fmla="*/ 5 w 25"/>
                <a:gd name="T15" fmla="*/ 1 h 26"/>
                <a:gd name="T16" fmla="*/ 6 w 25"/>
                <a:gd name="T17" fmla="*/ 3 h 26"/>
                <a:gd name="T18" fmla="*/ 6 w 25"/>
                <a:gd name="T19" fmla="*/ 4 h 26"/>
                <a:gd name="T20" fmla="*/ 5 w 25"/>
                <a:gd name="T21" fmla="*/ 5 h 26"/>
                <a:gd name="T22" fmla="*/ 4 w 25"/>
                <a:gd name="T23" fmla="*/ 6 h 26"/>
                <a:gd name="T24" fmla="*/ 4 w 25"/>
                <a:gd name="T25" fmla="*/ 7 h 26"/>
                <a:gd name="T26" fmla="*/ 2 w 25"/>
                <a:gd name="T27" fmla="*/ 7 h 26"/>
                <a:gd name="T28" fmla="*/ 1 w 25"/>
                <a:gd name="T29" fmla="*/ 6 h 26"/>
                <a:gd name="T30" fmla="*/ 0 w 25"/>
                <a:gd name="T31" fmla="*/ 5 h 26"/>
                <a:gd name="T32" fmla="*/ 0 w 25"/>
                <a:gd name="T33" fmla="*/ 5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5" h="26">
                  <a:moveTo>
                    <a:pt x="0" y="17"/>
                  </a:moveTo>
                  <a:lnTo>
                    <a:pt x="0" y="12"/>
                  </a:lnTo>
                  <a:lnTo>
                    <a:pt x="0" y="7"/>
                  </a:lnTo>
                  <a:lnTo>
                    <a:pt x="4" y="4"/>
                  </a:lnTo>
                  <a:lnTo>
                    <a:pt x="8" y="1"/>
                  </a:lnTo>
                  <a:lnTo>
                    <a:pt x="16" y="0"/>
                  </a:lnTo>
                  <a:lnTo>
                    <a:pt x="20" y="1"/>
                  </a:lnTo>
                  <a:lnTo>
                    <a:pt x="23" y="4"/>
                  </a:lnTo>
                  <a:lnTo>
                    <a:pt x="25" y="9"/>
                  </a:lnTo>
                  <a:lnTo>
                    <a:pt x="25" y="14"/>
                  </a:lnTo>
                  <a:lnTo>
                    <a:pt x="23" y="20"/>
                  </a:lnTo>
                  <a:lnTo>
                    <a:pt x="19" y="23"/>
                  </a:lnTo>
                  <a:lnTo>
                    <a:pt x="16" y="26"/>
                  </a:lnTo>
                  <a:lnTo>
                    <a:pt x="11" y="26"/>
                  </a:lnTo>
                  <a:lnTo>
                    <a:pt x="7" y="23"/>
                  </a:lnTo>
                  <a:lnTo>
                    <a:pt x="2" y="2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" name="Freeform 636"/>
            <p:cNvSpPr>
              <a:spLocks/>
            </p:cNvSpPr>
            <p:nvPr/>
          </p:nvSpPr>
          <p:spPr bwMode="auto">
            <a:xfrm>
              <a:off x="518" y="846"/>
              <a:ext cx="11" cy="15"/>
            </a:xfrm>
            <a:custGeom>
              <a:avLst/>
              <a:gdLst>
                <a:gd name="T0" fmla="*/ 2 w 21"/>
                <a:gd name="T1" fmla="*/ 8 h 30"/>
                <a:gd name="T2" fmla="*/ 1 w 21"/>
                <a:gd name="T3" fmla="*/ 7 h 30"/>
                <a:gd name="T4" fmla="*/ 0 w 21"/>
                <a:gd name="T5" fmla="*/ 7 h 30"/>
                <a:gd name="T6" fmla="*/ 0 w 21"/>
                <a:gd name="T7" fmla="*/ 5 h 30"/>
                <a:gd name="T8" fmla="*/ 0 w 21"/>
                <a:gd name="T9" fmla="*/ 4 h 30"/>
                <a:gd name="T10" fmla="*/ 1 w 21"/>
                <a:gd name="T11" fmla="*/ 3 h 30"/>
                <a:gd name="T12" fmla="*/ 1 w 21"/>
                <a:gd name="T13" fmla="*/ 2 h 30"/>
                <a:gd name="T14" fmla="*/ 3 w 21"/>
                <a:gd name="T15" fmla="*/ 1 h 30"/>
                <a:gd name="T16" fmla="*/ 4 w 21"/>
                <a:gd name="T17" fmla="*/ 0 h 30"/>
                <a:gd name="T18" fmla="*/ 5 w 21"/>
                <a:gd name="T19" fmla="*/ 1 h 30"/>
                <a:gd name="T20" fmla="*/ 5 w 21"/>
                <a:gd name="T21" fmla="*/ 2 h 30"/>
                <a:gd name="T22" fmla="*/ 6 w 21"/>
                <a:gd name="T23" fmla="*/ 3 h 30"/>
                <a:gd name="T24" fmla="*/ 6 w 21"/>
                <a:gd name="T25" fmla="*/ 4 h 30"/>
                <a:gd name="T26" fmla="*/ 5 w 21"/>
                <a:gd name="T27" fmla="*/ 5 h 30"/>
                <a:gd name="T28" fmla="*/ 5 w 21"/>
                <a:gd name="T29" fmla="*/ 7 h 30"/>
                <a:gd name="T30" fmla="*/ 4 w 21"/>
                <a:gd name="T31" fmla="*/ 7 h 30"/>
                <a:gd name="T32" fmla="*/ 2 w 21"/>
                <a:gd name="T33" fmla="*/ 8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30">
                  <a:moveTo>
                    <a:pt x="7" y="30"/>
                  </a:moveTo>
                  <a:lnTo>
                    <a:pt x="3" y="28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20" y="5"/>
                  </a:lnTo>
                  <a:lnTo>
                    <a:pt x="21" y="11"/>
                  </a:lnTo>
                  <a:lnTo>
                    <a:pt x="21" y="16"/>
                  </a:lnTo>
                  <a:lnTo>
                    <a:pt x="20" y="20"/>
                  </a:lnTo>
                  <a:lnTo>
                    <a:pt x="17" y="25"/>
                  </a:lnTo>
                  <a:lnTo>
                    <a:pt x="13" y="28"/>
                  </a:lnTo>
                  <a:lnTo>
                    <a:pt x="7" y="3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" name="Freeform 637"/>
            <p:cNvSpPr>
              <a:spLocks/>
            </p:cNvSpPr>
            <p:nvPr/>
          </p:nvSpPr>
          <p:spPr bwMode="auto">
            <a:xfrm>
              <a:off x="537" y="832"/>
              <a:ext cx="13" cy="17"/>
            </a:xfrm>
            <a:custGeom>
              <a:avLst/>
              <a:gdLst>
                <a:gd name="T0" fmla="*/ 1 w 26"/>
                <a:gd name="T1" fmla="*/ 5 h 34"/>
                <a:gd name="T2" fmla="*/ 1 w 26"/>
                <a:gd name="T3" fmla="*/ 3 h 34"/>
                <a:gd name="T4" fmla="*/ 2 w 26"/>
                <a:gd name="T5" fmla="*/ 2 h 34"/>
                <a:gd name="T6" fmla="*/ 3 w 26"/>
                <a:gd name="T7" fmla="*/ 1 h 34"/>
                <a:gd name="T8" fmla="*/ 5 w 26"/>
                <a:gd name="T9" fmla="*/ 0 h 34"/>
                <a:gd name="T10" fmla="*/ 6 w 26"/>
                <a:gd name="T11" fmla="*/ 1 h 34"/>
                <a:gd name="T12" fmla="*/ 7 w 26"/>
                <a:gd name="T13" fmla="*/ 2 h 34"/>
                <a:gd name="T14" fmla="*/ 7 w 26"/>
                <a:gd name="T15" fmla="*/ 3 h 34"/>
                <a:gd name="T16" fmla="*/ 7 w 26"/>
                <a:gd name="T17" fmla="*/ 5 h 34"/>
                <a:gd name="T18" fmla="*/ 6 w 26"/>
                <a:gd name="T19" fmla="*/ 6 h 34"/>
                <a:gd name="T20" fmla="*/ 5 w 26"/>
                <a:gd name="T21" fmla="*/ 7 h 34"/>
                <a:gd name="T22" fmla="*/ 4 w 26"/>
                <a:gd name="T23" fmla="*/ 8 h 34"/>
                <a:gd name="T24" fmla="*/ 3 w 26"/>
                <a:gd name="T25" fmla="*/ 9 h 34"/>
                <a:gd name="T26" fmla="*/ 1 w 26"/>
                <a:gd name="T27" fmla="*/ 8 h 34"/>
                <a:gd name="T28" fmla="*/ 1 w 26"/>
                <a:gd name="T29" fmla="*/ 7 h 34"/>
                <a:gd name="T30" fmla="*/ 0 w 26"/>
                <a:gd name="T31" fmla="*/ 6 h 34"/>
                <a:gd name="T32" fmla="*/ 1 w 26"/>
                <a:gd name="T33" fmla="*/ 5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34">
                  <a:moveTo>
                    <a:pt x="1" y="18"/>
                  </a:moveTo>
                  <a:lnTo>
                    <a:pt x="4" y="12"/>
                  </a:lnTo>
                  <a:lnTo>
                    <a:pt x="8" y="6"/>
                  </a:lnTo>
                  <a:lnTo>
                    <a:pt x="11" y="2"/>
                  </a:lnTo>
                  <a:lnTo>
                    <a:pt x="17" y="0"/>
                  </a:lnTo>
                  <a:lnTo>
                    <a:pt x="23" y="2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7"/>
                  </a:lnTo>
                  <a:lnTo>
                    <a:pt x="23" y="23"/>
                  </a:lnTo>
                  <a:lnTo>
                    <a:pt x="20" y="27"/>
                  </a:lnTo>
                  <a:lnTo>
                    <a:pt x="14" y="32"/>
                  </a:lnTo>
                  <a:lnTo>
                    <a:pt x="9" y="34"/>
                  </a:lnTo>
                  <a:lnTo>
                    <a:pt x="4" y="32"/>
                  </a:lnTo>
                  <a:lnTo>
                    <a:pt x="1" y="27"/>
                  </a:lnTo>
                  <a:lnTo>
                    <a:pt x="0" y="23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" name="Freeform 638"/>
            <p:cNvSpPr>
              <a:spLocks/>
            </p:cNvSpPr>
            <p:nvPr/>
          </p:nvSpPr>
          <p:spPr bwMode="auto">
            <a:xfrm>
              <a:off x="555" y="836"/>
              <a:ext cx="13" cy="13"/>
            </a:xfrm>
            <a:custGeom>
              <a:avLst/>
              <a:gdLst>
                <a:gd name="T0" fmla="*/ 5 w 26"/>
                <a:gd name="T1" fmla="*/ 1 h 26"/>
                <a:gd name="T2" fmla="*/ 6 w 26"/>
                <a:gd name="T3" fmla="*/ 1 h 26"/>
                <a:gd name="T4" fmla="*/ 6 w 26"/>
                <a:gd name="T5" fmla="*/ 3 h 26"/>
                <a:gd name="T6" fmla="*/ 7 w 26"/>
                <a:gd name="T7" fmla="*/ 3 h 26"/>
                <a:gd name="T8" fmla="*/ 6 w 26"/>
                <a:gd name="T9" fmla="*/ 4 h 26"/>
                <a:gd name="T10" fmla="*/ 5 w 26"/>
                <a:gd name="T11" fmla="*/ 6 h 26"/>
                <a:gd name="T12" fmla="*/ 5 w 26"/>
                <a:gd name="T13" fmla="*/ 6 h 26"/>
                <a:gd name="T14" fmla="*/ 3 w 26"/>
                <a:gd name="T15" fmla="*/ 7 h 26"/>
                <a:gd name="T16" fmla="*/ 2 w 26"/>
                <a:gd name="T17" fmla="*/ 7 h 26"/>
                <a:gd name="T18" fmla="*/ 2 w 26"/>
                <a:gd name="T19" fmla="*/ 6 h 26"/>
                <a:gd name="T20" fmla="*/ 1 w 26"/>
                <a:gd name="T21" fmla="*/ 5 h 26"/>
                <a:gd name="T22" fmla="*/ 0 w 26"/>
                <a:gd name="T23" fmla="*/ 4 h 26"/>
                <a:gd name="T24" fmla="*/ 0 w 26"/>
                <a:gd name="T25" fmla="*/ 3 h 26"/>
                <a:gd name="T26" fmla="*/ 1 w 26"/>
                <a:gd name="T27" fmla="*/ 1 h 26"/>
                <a:gd name="T28" fmla="*/ 2 w 26"/>
                <a:gd name="T29" fmla="*/ 1 h 26"/>
                <a:gd name="T30" fmla="*/ 3 w 26"/>
                <a:gd name="T31" fmla="*/ 0 h 26"/>
                <a:gd name="T32" fmla="*/ 5 w 26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" h="26">
                  <a:moveTo>
                    <a:pt x="20" y="1"/>
                  </a:moveTo>
                  <a:lnTo>
                    <a:pt x="23" y="4"/>
                  </a:lnTo>
                  <a:lnTo>
                    <a:pt x="24" y="9"/>
                  </a:lnTo>
                  <a:lnTo>
                    <a:pt x="26" y="12"/>
                  </a:lnTo>
                  <a:lnTo>
                    <a:pt x="24" y="16"/>
                  </a:lnTo>
                  <a:lnTo>
                    <a:pt x="20" y="21"/>
                  </a:lnTo>
                  <a:lnTo>
                    <a:pt x="17" y="24"/>
                  </a:lnTo>
                  <a:lnTo>
                    <a:pt x="12" y="26"/>
                  </a:lnTo>
                  <a:lnTo>
                    <a:pt x="8" y="26"/>
                  </a:lnTo>
                  <a:lnTo>
                    <a:pt x="5" y="24"/>
                  </a:lnTo>
                  <a:lnTo>
                    <a:pt x="2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3" y="4"/>
                  </a:lnTo>
                  <a:lnTo>
                    <a:pt x="8" y="1"/>
                  </a:lnTo>
                  <a:lnTo>
                    <a:pt x="12" y="0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" name="Freeform 639"/>
            <p:cNvSpPr>
              <a:spLocks/>
            </p:cNvSpPr>
            <p:nvPr/>
          </p:nvSpPr>
          <p:spPr bwMode="auto">
            <a:xfrm>
              <a:off x="408" y="855"/>
              <a:ext cx="109" cy="74"/>
            </a:xfrm>
            <a:custGeom>
              <a:avLst/>
              <a:gdLst>
                <a:gd name="T0" fmla="*/ 53 w 217"/>
                <a:gd name="T1" fmla="*/ 4 h 150"/>
                <a:gd name="T2" fmla="*/ 52 w 217"/>
                <a:gd name="T3" fmla="*/ 3 h 150"/>
                <a:gd name="T4" fmla="*/ 52 w 217"/>
                <a:gd name="T5" fmla="*/ 1 h 150"/>
                <a:gd name="T6" fmla="*/ 49 w 217"/>
                <a:gd name="T7" fmla="*/ 4 h 150"/>
                <a:gd name="T8" fmla="*/ 44 w 217"/>
                <a:gd name="T9" fmla="*/ 3 h 150"/>
                <a:gd name="T10" fmla="*/ 32 w 217"/>
                <a:gd name="T11" fmla="*/ 0 h 150"/>
                <a:gd name="T12" fmla="*/ 24 w 217"/>
                <a:gd name="T13" fmla="*/ 0 h 150"/>
                <a:gd name="T14" fmla="*/ 22 w 217"/>
                <a:gd name="T15" fmla="*/ 2 h 150"/>
                <a:gd name="T16" fmla="*/ 30 w 217"/>
                <a:gd name="T17" fmla="*/ 1 h 150"/>
                <a:gd name="T18" fmla="*/ 39 w 217"/>
                <a:gd name="T19" fmla="*/ 4 h 150"/>
                <a:gd name="T20" fmla="*/ 46 w 217"/>
                <a:gd name="T21" fmla="*/ 7 h 150"/>
                <a:gd name="T22" fmla="*/ 45 w 217"/>
                <a:gd name="T23" fmla="*/ 8 h 150"/>
                <a:gd name="T24" fmla="*/ 41 w 217"/>
                <a:gd name="T25" fmla="*/ 10 h 150"/>
                <a:gd name="T26" fmla="*/ 36 w 217"/>
                <a:gd name="T27" fmla="*/ 11 h 150"/>
                <a:gd name="T28" fmla="*/ 28 w 217"/>
                <a:gd name="T29" fmla="*/ 9 h 150"/>
                <a:gd name="T30" fmla="*/ 19 w 217"/>
                <a:gd name="T31" fmla="*/ 8 h 150"/>
                <a:gd name="T32" fmla="*/ 14 w 217"/>
                <a:gd name="T33" fmla="*/ 10 h 150"/>
                <a:gd name="T34" fmla="*/ 17 w 217"/>
                <a:gd name="T35" fmla="*/ 10 h 150"/>
                <a:gd name="T36" fmla="*/ 22 w 217"/>
                <a:gd name="T37" fmla="*/ 10 h 150"/>
                <a:gd name="T38" fmla="*/ 27 w 217"/>
                <a:gd name="T39" fmla="*/ 11 h 150"/>
                <a:gd name="T40" fmla="*/ 34 w 217"/>
                <a:gd name="T41" fmla="*/ 13 h 150"/>
                <a:gd name="T42" fmla="*/ 34 w 217"/>
                <a:gd name="T43" fmla="*/ 15 h 150"/>
                <a:gd name="T44" fmla="*/ 26 w 217"/>
                <a:gd name="T45" fmla="*/ 18 h 150"/>
                <a:gd name="T46" fmla="*/ 19 w 217"/>
                <a:gd name="T47" fmla="*/ 17 h 150"/>
                <a:gd name="T48" fmla="*/ 12 w 217"/>
                <a:gd name="T49" fmla="*/ 15 h 150"/>
                <a:gd name="T50" fmla="*/ 14 w 217"/>
                <a:gd name="T51" fmla="*/ 17 h 150"/>
                <a:gd name="T52" fmla="*/ 21 w 217"/>
                <a:gd name="T53" fmla="*/ 19 h 150"/>
                <a:gd name="T54" fmla="*/ 14 w 217"/>
                <a:gd name="T55" fmla="*/ 22 h 150"/>
                <a:gd name="T56" fmla="*/ 5 w 217"/>
                <a:gd name="T57" fmla="*/ 24 h 150"/>
                <a:gd name="T58" fmla="*/ 0 w 217"/>
                <a:gd name="T59" fmla="*/ 26 h 150"/>
                <a:gd name="T60" fmla="*/ 3 w 217"/>
                <a:gd name="T61" fmla="*/ 26 h 150"/>
                <a:gd name="T62" fmla="*/ 10 w 217"/>
                <a:gd name="T63" fmla="*/ 25 h 150"/>
                <a:gd name="T64" fmla="*/ 19 w 217"/>
                <a:gd name="T65" fmla="*/ 23 h 150"/>
                <a:gd name="T66" fmla="*/ 22 w 217"/>
                <a:gd name="T67" fmla="*/ 25 h 150"/>
                <a:gd name="T68" fmla="*/ 19 w 217"/>
                <a:gd name="T69" fmla="*/ 35 h 150"/>
                <a:gd name="T70" fmla="*/ 19 w 217"/>
                <a:gd name="T71" fmla="*/ 37 h 150"/>
                <a:gd name="T72" fmla="*/ 24 w 217"/>
                <a:gd name="T73" fmla="*/ 29 h 150"/>
                <a:gd name="T74" fmla="*/ 28 w 217"/>
                <a:gd name="T75" fmla="*/ 21 h 150"/>
                <a:gd name="T76" fmla="*/ 33 w 217"/>
                <a:gd name="T77" fmla="*/ 19 h 150"/>
                <a:gd name="T78" fmla="*/ 38 w 217"/>
                <a:gd name="T79" fmla="*/ 17 h 150"/>
                <a:gd name="T80" fmla="*/ 39 w 217"/>
                <a:gd name="T81" fmla="*/ 24 h 150"/>
                <a:gd name="T82" fmla="*/ 36 w 217"/>
                <a:gd name="T83" fmla="*/ 34 h 150"/>
                <a:gd name="T84" fmla="*/ 38 w 217"/>
                <a:gd name="T85" fmla="*/ 32 h 150"/>
                <a:gd name="T86" fmla="*/ 42 w 217"/>
                <a:gd name="T87" fmla="*/ 20 h 150"/>
                <a:gd name="T88" fmla="*/ 46 w 217"/>
                <a:gd name="T89" fmla="*/ 12 h 150"/>
                <a:gd name="T90" fmla="*/ 50 w 217"/>
                <a:gd name="T91" fmla="*/ 8 h 150"/>
                <a:gd name="T92" fmla="*/ 51 w 217"/>
                <a:gd name="T93" fmla="*/ 10 h 150"/>
                <a:gd name="T94" fmla="*/ 50 w 217"/>
                <a:gd name="T95" fmla="*/ 22 h 150"/>
                <a:gd name="T96" fmla="*/ 53 w 217"/>
                <a:gd name="T97" fmla="*/ 16 h 15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7" h="150">
                  <a:moveTo>
                    <a:pt x="217" y="19"/>
                  </a:moveTo>
                  <a:lnTo>
                    <a:pt x="215" y="17"/>
                  </a:lnTo>
                  <a:lnTo>
                    <a:pt x="212" y="16"/>
                  </a:lnTo>
                  <a:lnTo>
                    <a:pt x="211" y="16"/>
                  </a:lnTo>
                  <a:lnTo>
                    <a:pt x="209" y="14"/>
                  </a:lnTo>
                  <a:lnTo>
                    <a:pt x="208" y="13"/>
                  </a:lnTo>
                  <a:lnTo>
                    <a:pt x="208" y="9"/>
                  </a:lnTo>
                  <a:lnTo>
                    <a:pt x="206" y="8"/>
                  </a:lnTo>
                  <a:lnTo>
                    <a:pt x="206" y="6"/>
                  </a:lnTo>
                  <a:lnTo>
                    <a:pt x="203" y="11"/>
                  </a:lnTo>
                  <a:lnTo>
                    <a:pt x="200" y="14"/>
                  </a:lnTo>
                  <a:lnTo>
                    <a:pt x="195" y="17"/>
                  </a:lnTo>
                  <a:lnTo>
                    <a:pt x="194" y="19"/>
                  </a:lnTo>
                  <a:lnTo>
                    <a:pt x="185" y="16"/>
                  </a:lnTo>
                  <a:lnTo>
                    <a:pt x="174" y="13"/>
                  </a:lnTo>
                  <a:lnTo>
                    <a:pt x="159" y="9"/>
                  </a:lnTo>
                  <a:lnTo>
                    <a:pt x="143" y="5"/>
                  </a:lnTo>
                  <a:lnTo>
                    <a:pt x="128" y="3"/>
                  </a:lnTo>
                  <a:lnTo>
                    <a:pt x="113" y="2"/>
                  </a:lnTo>
                  <a:lnTo>
                    <a:pt x="102" y="0"/>
                  </a:lnTo>
                  <a:lnTo>
                    <a:pt x="93" y="2"/>
                  </a:lnTo>
                  <a:lnTo>
                    <a:pt x="84" y="5"/>
                  </a:lnTo>
                  <a:lnTo>
                    <a:pt x="82" y="6"/>
                  </a:lnTo>
                  <a:lnTo>
                    <a:pt x="87" y="8"/>
                  </a:lnTo>
                  <a:lnTo>
                    <a:pt x="93" y="6"/>
                  </a:lnTo>
                  <a:lnTo>
                    <a:pt x="105" y="5"/>
                  </a:lnTo>
                  <a:lnTo>
                    <a:pt x="117" y="6"/>
                  </a:lnTo>
                  <a:lnTo>
                    <a:pt x="130" y="8"/>
                  </a:lnTo>
                  <a:lnTo>
                    <a:pt x="143" y="11"/>
                  </a:lnTo>
                  <a:lnTo>
                    <a:pt x="156" y="16"/>
                  </a:lnTo>
                  <a:lnTo>
                    <a:pt x="166" y="19"/>
                  </a:lnTo>
                  <a:lnTo>
                    <a:pt x="175" y="23"/>
                  </a:lnTo>
                  <a:lnTo>
                    <a:pt x="182" y="28"/>
                  </a:lnTo>
                  <a:lnTo>
                    <a:pt x="185" y="31"/>
                  </a:lnTo>
                  <a:lnTo>
                    <a:pt x="183" y="32"/>
                  </a:lnTo>
                  <a:lnTo>
                    <a:pt x="179" y="34"/>
                  </a:lnTo>
                  <a:lnTo>
                    <a:pt x="174" y="37"/>
                  </a:lnTo>
                  <a:lnTo>
                    <a:pt x="168" y="40"/>
                  </a:lnTo>
                  <a:lnTo>
                    <a:pt x="162" y="43"/>
                  </a:lnTo>
                  <a:lnTo>
                    <a:pt x="156" y="46"/>
                  </a:lnTo>
                  <a:lnTo>
                    <a:pt x="151" y="49"/>
                  </a:lnTo>
                  <a:lnTo>
                    <a:pt x="143" y="46"/>
                  </a:lnTo>
                  <a:lnTo>
                    <a:pt x="134" y="43"/>
                  </a:lnTo>
                  <a:lnTo>
                    <a:pt x="122" y="40"/>
                  </a:lnTo>
                  <a:lnTo>
                    <a:pt x="110" y="37"/>
                  </a:lnTo>
                  <a:lnTo>
                    <a:pt x="96" y="35"/>
                  </a:lnTo>
                  <a:lnTo>
                    <a:pt x="84" y="34"/>
                  </a:lnTo>
                  <a:lnTo>
                    <a:pt x="73" y="34"/>
                  </a:lnTo>
                  <a:lnTo>
                    <a:pt x="64" y="37"/>
                  </a:lnTo>
                  <a:lnTo>
                    <a:pt x="58" y="40"/>
                  </a:lnTo>
                  <a:lnTo>
                    <a:pt x="55" y="42"/>
                  </a:lnTo>
                  <a:lnTo>
                    <a:pt x="55" y="43"/>
                  </a:lnTo>
                  <a:lnTo>
                    <a:pt x="63" y="42"/>
                  </a:lnTo>
                  <a:lnTo>
                    <a:pt x="67" y="42"/>
                  </a:lnTo>
                  <a:lnTo>
                    <a:pt x="73" y="42"/>
                  </a:lnTo>
                  <a:lnTo>
                    <a:pt x="79" y="42"/>
                  </a:lnTo>
                  <a:lnTo>
                    <a:pt x="85" y="42"/>
                  </a:lnTo>
                  <a:lnTo>
                    <a:pt x="93" y="42"/>
                  </a:lnTo>
                  <a:lnTo>
                    <a:pt x="99" y="43"/>
                  </a:lnTo>
                  <a:lnTo>
                    <a:pt x="107" y="45"/>
                  </a:lnTo>
                  <a:lnTo>
                    <a:pt x="113" y="46"/>
                  </a:lnTo>
                  <a:lnTo>
                    <a:pt x="124" y="49"/>
                  </a:lnTo>
                  <a:lnTo>
                    <a:pt x="133" y="52"/>
                  </a:lnTo>
                  <a:lnTo>
                    <a:pt x="139" y="54"/>
                  </a:lnTo>
                  <a:lnTo>
                    <a:pt x="143" y="57"/>
                  </a:lnTo>
                  <a:lnTo>
                    <a:pt x="136" y="61"/>
                  </a:lnTo>
                  <a:lnTo>
                    <a:pt x="124" y="66"/>
                  </a:lnTo>
                  <a:lnTo>
                    <a:pt x="111" y="69"/>
                  </a:lnTo>
                  <a:lnTo>
                    <a:pt x="104" y="72"/>
                  </a:lnTo>
                  <a:lnTo>
                    <a:pt x="96" y="74"/>
                  </a:lnTo>
                  <a:lnTo>
                    <a:pt x="85" y="71"/>
                  </a:lnTo>
                  <a:lnTo>
                    <a:pt x="73" y="68"/>
                  </a:lnTo>
                  <a:lnTo>
                    <a:pt x="64" y="64"/>
                  </a:lnTo>
                  <a:lnTo>
                    <a:pt x="55" y="61"/>
                  </a:lnTo>
                  <a:lnTo>
                    <a:pt x="47" y="61"/>
                  </a:lnTo>
                  <a:lnTo>
                    <a:pt x="43" y="63"/>
                  </a:lnTo>
                  <a:lnTo>
                    <a:pt x="47" y="66"/>
                  </a:lnTo>
                  <a:lnTo>
                    <a:pt x="56" y="69"/>
                  </a:lnTo>
                  <a:lnTo>
                    <a:pt x="67" y="72"/>
                  </a:lnTo>
                  <a:lnTo>
                    <a:pt x="75" y="77"/>
                  </a:lnTo>
                  <a:lnTo>
                    <a:pt x="81" y="80"/>
                  </a:lnTo>
                  <a:lnTo>
                    <a:pt x="75" y="81"/>
                  </a:lnTo>
                  <a:lnTo>
                    <a:pt x="66" y="84"/>
                  </a:lnTo>
                  <a:lnTo>
                    <a:pt x="53" y="89"/>
                  </a:lnTo>
                  <a:lnTo>
                    <a:pt x="41" y="92"/>
                  </a:lnTo>
                  <a:lnTo>
                    <a:pt x="29" y="95"/>
                  </a:lnTo>
                  <a:lnTo>
                    <a:pt x="18" y="100"/>
                  </a:lnTo>
                  <a:lnTo>
                    <a:pt x="9" y="103"/>
                  </a:lnTo>
                  <a:lnTo>
                    <a:pt x="5" y="104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3" y="107"/>
                  </a:lnTo>
                  <a:lnTo>
                    <a:pt x="11" y="107"/>
                  </a:lnTo>
                  <a:lnTo>
                    <a:pt x="18" y="107"/>
                  </a:lnTo>
                  <a:lnTo>
                    <a:pt x="29" y="106"/>
                  </a:lnTo>
                  <a:lnTo>
                    <a:pt x="40" y="104"/>
                  </a:lnTo>
                  <a:lnTo>
                    <a:pt x="53" y="101"/>
                  </a:lnTo>
                  <a:lnTo>
                    <a:pt x="64" y="98"/>
                  </a:lnTo>
                  <a:lnTo>
                    <a:pt x="75" y="95"/>
                  </a:lnTo>
                  <a:lnTo>
                    <a:pt x="84" y="92"/>
                  </a:lnTo>
                  <a:lnTo>
                    <a:pt x="90" y="89"/>
                  </a:lnTo>
                  <a:lnTo>
                    <a:pt x="88" y="101"/>
                  </a:lnTo>
                  <a:lnTo>
                    <a:pt x="85" y="118"/>
                  </a:lnTo>
                  <a:lnTo>
                    <a:pt x="81" y="133"/>
                  </a:lnTo>
                  <a:lnTo>
                    <a:pt x="75" y="144"/>
                  </a:lnTo>
                  <a:lnTo>
                    <a:pt x="72" y="148"/>
                  </a:lnTo>
                  <a:lnTo>
                    <a:pt x="73" y="150"/>
                  </a:lnTo>
                  <a:lnTo>
                    <a:pt x="76" y="150"/>
                  </a:lnTo>
                  <a:lnTo>
                    <a:pt x="79" y="145"/>
                  </a:lnTo>
                  <a:lnTo>
                    <a:pt x="85" y="135"/>
                  </a:lnTo>
                  <a:lnTo>
                    <a:pt x="95" y="118"/>
                  </a:lnTo>
                  <a:lnTo>
                    <a:pt x="102" y="101"/>
                  </a:lnTo>
                  <a:lnTo>
                    <a:pt x="105" y="89"/>
                  </a:lnTo>
                  <a:lnTo>
                    <a:pt x="110" y="87"/>
                  </a:lnTo>
                  <a:lnTo>
                    <a:pt x="117" y="84"/>
                  </a:lnTo>
                  <a:lnTo>
                    <a:pt x="124" y="81"/>
                  </a:lnTo>
                  <a:lnTo>
                    <a:pt x="131" y="78"/>
                  </a:lnTo>
                  <a:lnTo>
                    <a:pt x="139" y="75"/>
                  </a:lnTo>
                  <a:lnTo>
                    <a:pt x="145" y="72"/>
                  </a:lnTo>
                  <a:lnTo>
                    <a:pt x="151" y="69"/>
                  </a:lnTo>
                  <a:lnTo>
                    <a:pt x="154" y="68"/>
                  </a:lnTo>
                  <a:lnTo>
                    <a:pt x="154" y="81"/>
                  </a:lnTo>
                  <a:lnTo>
                    <a:pt x="153" y="100"/>
                  </a:lnTo>
                  <a:lnTo>
                    <a:pt x="150" y="118"/>
                  </a:lnTo>
                  <a:lnTo>
                    <a:pt x="146" y="130"/>
                  </a:lnTo>
                  <a:lnTo>
                    <a:pt x="143" y="138"/>
                  </a:lnTo>
                  <a:lnTo>
                    <a:pt x="143" y="139"/>
                  </a:lnTo>
                  <a:lnTo>
                    <a:pt x="146" y="138"/>
                  </a:lnTo>
                  <a:lnTo>
                    <a:pt x="151" y="130"/>
                  </a:lnTo>
                  <a:lnTo>
                    <a:pt x="157" y="118"/>
                  </a:lnTo>
                  <a:lnTo>
                    <a:pt x="163" y="100"/>
                  </a:lnTo>
                  <a:lnTo>
                    <a:pt x="168" y="81"/>
                  </a:lnTo>
                  <a:lnTo>
                    <a:pt x="168" y="63"/>
                  </a:lnTo>
                  <a:lnTo>
                    <a:pt x="177" y="55"/>
                  </a:lnTo>
                  <a:lnTo>
                    <a:pt x="183" y="48"/>
                  </a:lnTo>
                  <a:lnTo>
                    <a:pt x="189" y="42"/>
                  </a:lnTo>
                  <a:lnTo>
                    <a:pt x="194" y="37"/>
                  </a:lnTo>
                  <a:lnTo>
                    <a:pt x="197" y="34"/>
                  </a:lnTo>
                  <a:lnTo>
                    <a:pt x="200" y="34"/>
                  </a:lnTo>
                  <a:lnTo>
                    <a:pt x="201" y="37"/>
                  </a:lnTo>
                  <a:lnTo>
                    <a:pt x="201" y="42"/>
                  </a:lnTo>
                  <a:lnTo>
                    <a:pt x="200" y="55"/>
                  </a:lnTo>
                  <a:lnTo>
                    <a:pt x="198" y="74"/>
                  </a:lnTo>
                  <a:lnTo>
                    <a:pt x="197" y="92"/>
                  </a:lnTo>
                  <a:lnTo>
                    <a:pt x="195" y="106"/>
                  </a:lnTo>
                  <a:lnTo>
                    <a:pt x="203" y="90"/>
                  </a:lnTo>
                  <a:lnTo>
                    <a:pt x="209" y="64"/>
                  </a:lnTo>
                  <a:lnTo>
                    <a:pt x="214" y="38"/>
                  </a:lnTo>
                  <a:lnTo>
                    <a:pt x="217" y="19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" name="Freeform 640"/>
            <p:cNvSpPr>
              <a:spLocks/>
            </p:cNvSpPr>
            <p:nvPr/>
          </p:nvSpPr>
          <p:spPr bwMode="auto">
            <a:xfrm>
              <a:off x="415" y="723"/>
              <a:ext cx="88" cy="82"/>
            </a:xfrm>
            <a:custGeom>
              <a:avLst/>
              <a:gdLst>
                <a:gd name="T0" fmla="*/ 43 w 175"/>
                <a:gd name="T1" fmla="*/ 40 h 165"/>
                <a:gd name="T2" fmla="*/ 44 w 175"/>
                <a:gd name="T3" fmla="*/ 39 h 165"/>
                <a:gd name="T4" fmla="*/ 42 w 175"/>
                <a:gd name="T5" fmla="*/ 37 h 165"/>
                <a:gd name="T6" fmla="*/ 40 w 175"/>
                <a:gd name="T7" fmla="*/ 33 h 165"/>
                <a:gd name="T8" fmla="*/ 39 w 175"/>
                <a:gd name="T9" fmla="*/ 29 h 165"/>
                <a:gd name="T10" fmla="*/ 38 w 175"/>
                <a:gd name="T11" fmla="*/ 19 h 165"/>
                <a:gd name="T12" fmla="*/ 36 w 175"/>
                <a:gd name="T13" fmla="*/ 14 h 165"/>
                <a:gd name="T14" fmla="*/ 35 w 175"/>
                <a:gd name="T15" fmla="*/ 14 h 165"/>
                <a:gd name="T16" fmla="*/ 35 w 175"/>
                <a:gd name="T17" fmla="*/ 18 h 165"/>
                <a:gd name="T18" fmla="*/ 36 w 175"/>
                <a:gd name="T19" fmla="*/ 27 h 165"/>
                <a:gd name="T20" fmla="*/ 33 w 175"/>
                <a:gd name="T21" fmla="*/ 28 h 165"/>
                <a:gd name="T22" fmla="*/ 29 w 175"/>
                <a:gd name="T23" fmla="*/ 24 h 165"/>
                <a:gd name="T24" fmla="*/ 26 w 175"/>
                <a:gd name="T25" fmla="*/ 21 h 165"/>
                <a:gd name="T26" fmla="*/ 24 w 175"/>
                <a:gd name="T27" fmla="*/ 13 h 165"/>
                <a:gd name="T28" fmla="*/ 24 w 175"/>
                <a:gd name="T29" fmla="*/ 7 h 165"/>
                <a:gd name="T30" fmla="*/ 23 w 175"/>
                <a:gd name="T31" fmla="*/ 3 h 165"/>
                <a:gd name="T32" fmla="*/ 22 w 175"/>
                <a:gd name="T33" fmla="*/ 0 h 165"/>
                <a:gd name="T34" fmla="*/ 22 w 175"/>
                <a:gd name="T35" fmla="*/ 2 h 165"/>
                <a:gd name="T36" fmla="*/ 22 w 175"/>
                <a:gd name="T37" fmla="*/ 6 h 165"/>
                <a:gd name="T38" fmla="*/ 21 w 175"/>
                <a:gd name="T39" fmla="*/ 9 h 165"/>
                <a:gd name="T40" fmla="*/ 21 w 175"/>
                <a:gd name="T41" fmla="*/ 13 h 165"/>
                <a:gd name="T42" fmla="*/ 22 w 175"/>
                <a:gd name="T43" fmla="*/ 18 h 165"/>
                <a:gd name="T44" fmla="*/ 19 w 175"/>
                <a:gd name="T45" fmla="*/ 18 h 165"/>
                <a:gd name="T46" fmla="*/ 13 w 175"/>
                <a:gd name="T47" fmla="*/ 11 h 165"/>
                <a:gd name="T48" fmla="*/ 7 w 175"/>
                <a:gd name="T49" fmla="*/ 5 h 165"/>
                <a:gd name="T50" fmla="*/ 2 w 175"/>
                <a:gd name="T51" fmla="*/ 0 h 165"/>
                <a:gd name="T52" fmla="*/ 3 w 175"/>
                <a:gd name="T53" fmla="*/ 3 h 165"/>
                <a:gd name="T54" fmla="*/ 9 w 175"/>
                <a:gd name="T55" fmla="*/ 11 h 165"/>
                <a:gd name="T56" fmla="*/ 13 w 175"/>
                <a:gd name="T57" fmla="*/ 16 h 165"/>
                <a:gd name="T58" fmla="*/ 18 w 175"/>
                <a:gd name="T59" fmla="*/ 21 h 165"/>
                <a:gd name="T60" fmla="*/ 18 w 175"/>
                <a:gd name="T61" fmla="*/ 23 h 165"/>
                <a:gd name="T62" fmla="*/ 13 w 175"/>
                <a:gd name="T63" fmla="*/ 22 h 165"/>
                <a:gd name="T64" fmla="*/ 9 w 175"/>
                <a:gd name="T65" fmla="*/ 20 h 165"/>
                <a:gd name="T66" fmla="*/ 8 w 175"/>
                <a:gd name="T67" fmla="*/ 20 h 165"/>
                <a:gd name="T68" fmla="*/ 10 w 175"/>
                <a:gd name="T69" fmla="*/ 22 h 165"/>
                <a:gd name="T70" fmla="*/ 14 w 175"/>
                <a:gd name="T71" fmla="*/ 24 h 165"/>
                <a:gd name="T72" fmla="*/ 19 w 175"/>
                <a:gd name="T73" fmla="*/ 26 h 165"/>
                <a:gd name="T74" fmla="*/ 24 w 175"/>
                <a:gd name="T75" fmla="*/ 28 h 165"/>
                <a:gd name="T76" fmla="*/ 28 w 175"/>
                <a:gd name="T77" fmla="*/ 28 h 165"/>
                <a:gd name="T78" fmla="*/ 33 w 175"/>
                <a:gd name="T79" fmla="*/ 32 h 165"/>
                <a:gd name="T80" fmla="*/ 33 w 175"/>
                <a:gd name="T81" fmla="*/ 34 h 165"/>
                <a:gd name="T82" fmla="*/ 30 w 175"/>
                <a:gd name="T83" fmla="*/ 35 h 165"/>
                <a:gd name="T84" fmla="*/ 26 w 175"/>
                <a:gd name="T85" fmla="*/ 36 h 165"/>
                <a:gd name="T86" fmla="*/ 22 w 175"/>
                <a:gd name="T87" fmla="*/ 36 h 165"/>
                <a:gd name="T88" fmla="*/ 19 w 175"/>
                <a:gd name="T89" fmla="*/ 35 h 165"/>
                <a:gd name="T90" fmla="*/ 19 w 175"/>
                <a:gd name="T91" fmla="*/ 36 h 165"/>
                <a:gd name="T92" fmla="*/ 23 w 175"/>
                <a:gd name="T93" fmla="*/ 37 h 165"/>
                <a:gd name="T94" fmla="*/ 28 w 175"/>
                <a:gd name="T95" fmla="*/ 37 h 165"/>
                <a:gd name="T96" fmla="*/ 33 w 175"/>
                <a:gd name="T97" fmla="*/ 37 h 165"/>
                <a:gd name="T98" fmla="*/ 37 w 175"/>
                <a:gd name="T99" fmla="*/ 37 h 165"/>
                <a:gd name="T100" fmla="*/ 40 w 175"/>
                <a:gd name="T101" fmla="*/ 37 h 165"/>
                <a:gd name="T102" fmla="*/ 42 w 175"/>
                <a:gd name="T103" fmla="*/ 40 h 1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75" h="165">
                  <a:moveTo>
                    <a:pt x="168" y="165"/>
                  </a:moveTo>
                  <a:lnTo>
                    <a:pt x="169" y="162"/>
                  </a:lnTo>
                  <a:lnTo>
                    <a:pt x="171" y="159"/>
                  </a:lnTo>
                  <a:lnTo>
                    <a:pt x="174" y="157"/>
                  </a:lnTo>
                  <a:lnTo>
                    <a:pt x="175" y="154"/>
                  </a:lnTo>
                  <a:lnTo>
                    <a:pt x="168" y="148"/>
                  </a:lnTo>
                  <a:lnTo>
                    <a:pt x="161" y="142"/>
                  </a:lnTo>
                  <a:lnTo>
                    <a:pt x="157" y="134"/>
                  </a:lnTo>
                  <a:lnTo>
                    <a:pt x="155" y="128"/>
                  </a:lnTo>
                  <a:lnTo>
                    <a:pt x="154" y="116"/>
                  </a:lnTo>
                  <a:lnTo>
                    <a:pt x="152" y="96"/>
                  </a:lnTo>
                  <a:lnTo>
                    <a:pt x="149" y="76"/>
                  </a:lnTo>
                  <a:lnTo>
                    <a:pt x="146" y="63"/>
                  </a:lnTo>
                  <a:lnTo>
                    <a:pt x="142" y="57"/>
                  </a:lnTo>
                  <a:lnTo>
                    <a:pt x="139" y="55"/>
                  </a:lnTo>
                  <a:lnTo>
                    <a:pt x="137" y="57"/>
                  </a:lnTo>
                  <a:lnTo>
                    <a:pt x="139" y="63"/>
                  </a:lnTo>
                  <a:lnTo>
                    <a:pt x="140" y="75"/>
                  </a:lnTo>
                  <a:lnTo>
                    <a:pt x="142" y="92"/>
                  </a:lnTo>
                  <a:lnTo>
                    <a:pt x="142" y="108"/>
                  </a:lnTo>
                  <a:lnTo>
                    <a:pt x="140" y="119"/>
                  </a:lnTo>
                  <a:lnTo>
                    <a:pt x="131" y="113"/>
                  </a:lnTo>
                  <a:lnTo>
                    <a:pt x="122" y="107"/>
                  </a:lnTo>
                  <a:lnTo>
                    <a:pt x="113" y="99"/>
                  </a:lnTo>
                  <a:lnTo>
                    <a:pt x="107" y="93"/>
                  </a:lnTo>
                  <a:lnTo>
                    <a:pt x="102" y="84"/>
                  </a:lnTo>
                  <a:lnTo>
                    <a:pt x="97" y="69"/>
                  </a:lnTo>
                  <a:lnTo>
                    <a:pt x="94" y="52"/>
                  </a:lnTo>
                  <a:lnTo>
                    <a:pt x="93" y="40"/>
                  </a:lnTo>
                  <a:lnTo>
                    <a:pt x="93" y="31"/>
                  </a:lnTo>
                  <a:lnTo>
                    <a:pt x="93" y="21"/>
                  </a:lnTo>
                  <a:lnTo>
                    <a:pt x="91" y="12"/>
                  </a:lnTo>
                  <a:lnTo>
                    <a:pt x="88" y="6"/>
                  </a:lnTo>
                  <a:lnTo>
                    <a:pt x="85" y="3"/>
                  </a:lnTo>
                  <a:lnTo>
                    <a:pt x="85" y="5"/>
                  </a:lnTo>
                  <a:lnTo>
                    <a:pt x="85" y="9"/>
                  </a:lnTo>
                  <a:lnTo>
                    <a:pt x="87" y="17"/>
                  </a:lnTo>
                  <a:lnTo>
                    <a:pt x="87" y="24"/>
                  </a:lnTo>
                  <a:lnTo>
                    <a:pt x="85" y="32"/>
                  </a:lnTo>
                  <a:lnTo>
                    <a:pt x="84" y="38"/>
                  </a:lnTo>
                  <a:lnTo>
                    <a:pt x="84" y="44"/>
                  </a:lnTo>
                  <a:lnTo>
                    <a:pt x="84" y="52"/>
                  </a:lnTo>
                  <a:lnTo>
                    <a:pt x="85" y="64"/>
                  </a:lnTo>
                  <a:lnTo>
                    <a:pt x="87" y="75"/>
                  </a:lnTo>
                  <a:lnTo>
                    <a:pt x="88" y="84"/>
                  </a:lnTo>
                  <a:lnTo>
                    <a:pt x="76" y="73"/>
                  </a:lnTo>
                  <a:lnTo>
                    <a:pt x="64" y="61"/>
                  </a:lnTo>
                  <a:lnTo>
                    <a:pt x="52" y="47"/>
                  </a:lnTo>
                  <a:lnTo>
                    <a:pt x="39" y="34"/>
                  </a:lnTo>
                  <a:lnTo>
                    <a:pt x="27" y="21"/>
                  </a:lnTo>
                  <a:lnTo>
                    <a:pt x="16" y="11"/>
                  </a:lnTo>
                  <a:lnTo>
                    <a:pt x="7" y="3"/>
                  </a:lnTo>
                  <a:lnTo>
                    <a:pt x="0" y="0"/>
                  </a:lnTo>
                  <a:lnTo>
                    <a:pt x="10" y="15"/>
                  </a:lnTo>
                  <a:lnTo>
                    <a:pt x="24" y="32"/>
                  </a:lnTo>
                  <a:lnTo>
                    <a:pt x="35" y="47"/>
                  </a:lnTo>
                  <a:lnTo>
                    <a:pt x="42" y="58"/>
                  </a:lnTo>
                  <a:lnTo>
                    <a:pt x="49" y="67"/>
                  </a:lnTo>
                  <a:lnTo>
                    <a:pt x="61" y="78"/>
                  </a:lnTo>
                  <a:lnTo>
                    <a:pt x="71" y="87"/>
                  </a:lnTo>
                  <a:lnTo>
                    <a:pt x="81" y="93"/>
                  </a:lnTo>
                  <a:lnTo>
                    <a:pt x="71" y="93"/>
                  </a:lnTo>
                  <a:lnTo>
                    <a:pt x="59" y="92"/>
                  </a:lnTo>
                  <a:lnTo>
                    <a:pt x="49" y="89"/>
                  </a:lnTo>
                  <a:lnTo>
                    <a:pt x="41" y="84"/>
                  </a:lnTo>
                  <a:lnTo>
                    <a:pt x="36" y="81"/>
                  </a:lnTo>
                  <a:lnTo>
                    <a:pt x="32" y="81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8" y="90"/>
                  </a:lnTo>
                  <a:lnTo>
                    <a:pt x="45" y="95"/>
                  </a:lnTo>
                  <a:lnTo>
                    <a:pt x="53" y="99"/>
                  </a:lnTo>
                  <a:lnTo>
                    <a:pt x="62" y="102"/>
                  </a:lnTo>
                  <a:lnTo>
                    <a:pt x="73" y="107"/>
                  </a:lnTo>
                  <a:lnTo>
                    <a:pt x="82" y="108"/>
                  </a:lnTo>
                  <a:lnTo>
                    <a:pt x="93" y="112"/>
                  </a:lnTo>
                  <a:lnTo>
                    <a:pt x="100" y="112"/>
                  </a:lnTo>
                  <a:lnTo>
                    <a:pt x="110" y="115"/>
                  </a:lnTo>
                  <a:lnTo>
                    <a:pt x="120" y="121"/>
                  </a:lnTo>
                  <a:lnTo>
                    <a:pt x="129" y="128"/>
                  </a:lnTo>
                  <a:lnTo>
                    <a:pt x="136" y="136"/>
                  </a:lnTo>
                  <a:lnTo>
                    <a:pt x="131" y="137"/>
                  </a:lnTo>
                  <a:lnTo>
                    <a:pt x="125" y="141"/>
                  </a:lnTo>
                  <a:lnTo>
                    <a:pt x="117" y="142"/>
                  </a:lnTo>
                  <a:lnTo>
                    <a:pt x="110" y="142"/>
                  </a:lnTo>
                  <a:lnTo>
                    <a:pt x="102" y="144"/>
                  </a:lnTo>
                  <a:lnTo>
                    <a:pt x="94" y="144"/>
                  </a:lnTo>
                  <a:lnTo>
                    <a:pt x="88" y="144"/>
                  </a:lnTo>
                  <a:lnTo>
                    <a:pt x="82" y="144"/>
                  </a:lnTo>
                  <a:lnTo>
                    <a:pt x="74" y="142"/>
                  </a:lnTo>
                  <a:lnTo>
                    <a:pt x="70" y="144"/>
                  </a:lnTo>
                  <a:lnTo>
                    <a:pt x="73" y="147"/>
                  </a:lnTo>
                  <a:lnTo>
                    <a:pt x="84" y="150"/>
                  </a:lnTo>
                  <a:lnTo>
                    <a:pt x="91" y="151"/>
                  </a:lnTo>
                  <a:lnTo>
                    <a:pt x="100" y="151"/>
                  </a:lnTo>
                  <a:lnTo>
                    <a:pt x="111" y="151"/>
                  </a:lnTo>
                  <a:lnTo>
                    <a:pt x="120" y="151"/>
                  </a:lnTo>
                  <a:lnTo>
                    <a:pt x="129" y="151"/>
                  </a:lnTo>
                  <a:lnTo>
                    <a:pt x="139" y="150"/>
                  </a:lnTo>
                  <a:lnTo>
                    <a:pt x="145" y="150"/>
                  </a:lnTo>
                  <a:lnTo>
                    <a:pt x="149" y="150"/>
                  </a:lnTo>
                  <a:lnTo>
                    <a:pt x="157" y="151"/>
                  </a:lnTo>
                  <a:lnTo>
                    <a:pt x="161" y="154"/>
                  </a:lnTo>
                  <a:lnTo>
                    <a:pt x="165" y="160"/>
                  </a:lnTo>
                  <a:lnTo>
                    <a:pt x="168" y="165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" name="Freeform 641"/>
            <p:cNvSpPr>
              <a:spLocks/>
            </p:cNvSpPr>
            <p:nvPr/>
          </p:nvSpPr>
          <p:spPr bwMode="auto">
            <a:xfrm>
              <a:off x="545" y="691"/>
              <a:ext cx="54" cy="125"/>
            </a:xfrm>
            <a:custGeom>
              <a:avLst/>
              <a:gdLst>
                <a:gd name="T0" fmla="*/ 3 w 107"/>
                <a:gd name="T1" fmla="*/ 52 h 251"/>
                <a:gd name="T2" fmla="*/ 5 w 107"/>
                <a:gd name="T3" fmla="*/ 49 h 251"/>
                <a:gd name="T4" fmla="*/ 7 w 107"/>
                <a:gd name="T5" fmla="*/ 50 h 251"/>
                <a:gd name="T6" fmla="*/ 8 w 107"/>
                <a:gd name="T7" fmla="*/ 44 h 251"/>
                <a:gd name="T8" fmla="*/ 3 w 107"/>
                <a:gd name="T9" fmla="*/ 35 h 251"/>
                <a:gd name="T10" fmla="*/ 0 w 107"/>
                <a:gd name="T11" fmla="*/ 25 h 251"/>
                <a:gd name="T12" fmla="*/ 2 w 107"/>
                <a:gd name="T13" fmla="*/ 26 h 251"/>
                <a:gd name="T14" fmla="*/ 6 w 107"/>
                <a:gd name="T15" fmla="*/ 36 h 251"/>
                <a:gd name="T16" fmla="*/ 11 w 107"/>
                <a:gd name="T17" fmla="*/ 29 h 251"/>
                <a:gd name="T18" fmla="*/ 10 w 107"/>
                <a:gd name="T19" fmla="*/ 17 h 251"/>
                <a:gd name="T20" fmla="*/ 10 w 107"/>
                <a:gd name="T21" fmla="*/ 7 h 251"/>
                <a:gd name="T22" fmla="*/ 11 w 107"/>
                <a:gd name="T23" fmla="*/ 7 h 251"/>
                <a:gd name="T24" fmla="*/ 11 w 107"/>
                <a:gd name="T25" fmla="*/ 13 h 251"/>
                <a:gd name="T26" fmla="*/ 14 w 107"/>
                <a:gd name="T27" fmla="*/ 13 h 251"/>
                <a:gd name="T28" fmla="*/ 20 w 107"/>
                <a:gd name="T29" fmla="*/ 0 h 251"/>
                <a:gd name="T30" fmla="*/ 22 w 107"/>
                <a:gd name="T31" fmla="*/ 0 h 251"/>
                <a:gd name="T32" fmla="*/ 18 w 107"/>
                <a:gd name="T33" fmla="*/ 9 h 251"/>
                <a:gd name="T34" fmla="*/ 17 w 107"/>
                <a:gd name="T35" fmla="*/ 17 h 251"/>
                <a:gd name="T36" fmla="*/ 23 w 107"/>
                <a:gd name="T37" fmla="*/ 14 h 251"/>
                <a:gd name="T38" fmla="*/ 24 w 107"/>
                <a:gd name="T39" fmla="*/ 14 h 251"/>
                <a:gd name="T40" fmla="*/ 19 w 107"/>
                <a:gd name="T41" fmla="*/ 18 h 251"/>
                <a:gd name="T42" fmla="*/ 14 w 107"/>
                <a:gd name="T43" fmla="*/ 26 h 251"/>
                <a:gd name="T44" fmla="*/ 11 w 107"/>
                <a:gd name="T45" fmla="*/ 38 h 251"/>
                <a:gd name="T46" fmla="*/ 17 w 107"/>
                <a:gd name="T47" fmla="*/ 38 h 251"/>
                <a:gd name="T48" fmla="*/ 23 w 107"/>
                <a:gd name="T49" fmla="*/ 36 h 251"/>
                <a:gd name="T50" fmla="*/ 26 w 107"/>
                <a:gd name="T51" fmla="*/ 35 h 251"/>
                <a:gd name="T52" fmla="*/ 25 w 107"/>
                <a:gd name="T53" fmla="*/ 36 h 251"/>
                <a:gd name="T54" fmla="*/ 21 w 107"/>
                <a:gd name="T55" fmla="*/ 39 h 251"/>
                <a:gd name="T56" fmla="*/ 15 w 107"/>
                <a:gd name="T57" fmla="*/ 42 h 251"/>
                <a:gd name="T58" fmla="*/ 11 w 107"/>
                <a:gd name="T59" fmla="*/ 44 h 251"/>
                <a:gd name="T60" fmla="*/ 10 w 107"/>
                <a:gd name="T61" fmla="*/ 50 h 251"/>
                <a:gd name="T62" fmla="*/ 13 w 107"/>
                <a:gd name="T63" fmla="*/ 51 h 251"/>
                <a:gd name="T64" fmla="*/ 21 w 107"/>
                <a:gd name="T65" fmla="*/ 48 h 251"/>
                <a:gd name="T66" fmla="*/ 26 w 107"/>
                <a:gd name="T67" fmla="*/ 44 h 251"/>
                <a:gd name="T68" fmla="*/ 26 w 107"/>
                <a:gd name="T69" fmla="*/ 46 h 251"/>
                <a:gd name="T70" fmla="*/ 19 w 107"/>
                <a:gd name="T71" fmla="*/ 54 h 251"/>
                <a:gd name="T72" fmla="*/ 17 w 107"/>
                <a:gd name="T73" fmla="*/ 55 h 251"/>
                <a:gd name="T74" fmla="*/ 14 w 107"/>
                <a:gd name="T75" fmla="*/ 52 h 251"/>
                <a:gd name="T76" fmla="*/ 7 w 107"/>
                <a:gd name="T77" fmla="*/ 53 h 251"/>
                <a:gd name="T78" fmla="*/ 6 w 107"/>
                <a:gd name="T79" fmla="*/ 57 h 251"/>
                <a:gd name="T80" fmla="*/ 3 w 107"/>
                <a:gd name="T81" fmla="*/ 60 h 251"/>
                <a:gd name="T82" fmla="*/ 2 w 107"/>
                <a:gd name="T83" fmla="*/ 60 h 251"/>
                <a:gd name="T84" fmla="*/ 5 w 107"/>
                <a:gd name="T85" fmla="*/ 55 h 251"/>
                <a:gd name="T86" fmla="*/ 2 w 107"/>
                <a:gd name="T87" fmla="*/ 53 h 2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7" h="251">
                  <a:moveTo>
                    <a:pt x="0" y="217"/>
                  </a:moveTo>
                  <a:lnTo>
                    <a:pt x="6" y="213"/>
                  </a:lnTo>
                  <a:lnTo>
                    <a:pt x="11" y="208"/>
                  </a:lnTo>
                  <a:lnTo>
                    <a:pt x="15" y="200"/>
                  </a:lnTo>
                  <a:lnTo>
                    <a:pt x="17" y="194"/>
                  </a:lnTo>
                  <a:lnTo>
                    <a:pt x="18" y="197"/>
                  </a:lnTo>
                  <a:lnTo>
                    <a:pt x="22" y="199"/>
                  </a:lnTo>
                  <a:lnTo>
                    <a:pt x="23" y="200"/>
                  </a:lnTo>
                  <a:lnTo>
                    <a:pt x="25" y="200"/>
                  </a:lnTo>
                  <a:lnTo>
                    <a:pt x="26" y="196"/>
                  </a:lnTo>
                  <a:lnTo>
                    <a:pt x="28" y="188"/>
                  </a:lnTo>
                  <a:lnTo>
                    <a:pt x="29" y="179"/>
                  </a:lnTo>
                  <a:lnTo>
                    <a:pt x="28" y="173"/>
                  </a:lnTo>
                  <a:lnTo>
                    <a:pt x="20" y="161"/>
                  </a:lnTo>
                  <a:lnTo>
                    <a:pt x="11" y="142"/>
                  </a:lnTo>
                  <a:lnTo>
                    <a:pt x="3" y="123"/>
                  </a:lnTo>
                  <a:lnTo>
                    <a:pt x="0" y="110"/>
                  </a:lnTo>
                  <a:lnTo>
                    <a:pt x="0" y="103"/>
                  </a:lnTo>
                  <a:lnTo>
                    <a:pt x="3" y="100"/>
                  </a:lnTo>
                  <a:lnTo>
                    <a:pt x="5" y="100"/>
                  </a:lnTo>
                  <a:lnTo>
                    <a:pt x="5" y="104"/>
                  </a:lnTo>
                  <a:lnTo>
                    <a:pt x="8" y="115"/>
                  </a:lnTo>
                  <a:lnTo>
                    <a:pt x="14" y="130"/>
                  </a:lnTo>
                  <a:lnTo>
                    <a:pt x="23" y="145"/>
                  </a:lnTo>
                  <a:lnTo>
                    <a:pt x="32" y="153"/>
                  </a:lnTo>
                  <a:lnTo>
                    <a:pt x="37" y="138"/>
                  </a:lnTo>
                  <a:lnTo>
                    <a:pt x="41" y="118"/>
                  </a:lnTo>
                  <a:lnTo>
                    <a:pt x="43" y="98"/>
                  </a:lnTo>
                  <a:lnTo>
                    <a:pt x="43" y="83"/>
                  </a:lnTo>
                  <a:lnTo>
                    <a:pt x="40" y="71"/>
                  </a:lnTo>
                  <a:lnTo>
                    <a:pt x="38" y="54"/>
                  </a:lnTo>
                  <a:lnTo>
                    <a:pt x="37" y="39"/>
                  </a:lnTo>
                  <a:lnTo>
                    <a:pt x="38" y="29"/>
                  </a:lnTo>
                  <a:lnTo>
                    <a:pt x="41" y="26"/>
                  </a:lnTo>
                  <a:lnTo>
                    <a:pt x="43" y="26"/>
                  </a:lnTo>
                  <a:lnTo>
                    <a:pt x="43" y="31"/>
                  </a:lnTo>
                  <a:lnTo>
                    <a:pt x="43" y="37"/>
                  </a:lnTo>
                  <a:lnTo>
                    <a:pt x="43" y="46"/>
                  </a:lnTo>
                  <a:lnTo>
                    <a:pt x="44" y="55"/>
                  </a:lnTo>
                  <a:lnTo>
                    <a:pt x="46" y="65"/>
                  </a:lnTo>
                  <a:lnTo>
                    <a:pt x="49" y="71"/>
                  </a:lnTo>
                  <a:lnTo>
                    <a:pt x="55" y="55"/>
                  </a:lnTo>
                  <a:lnTo>
                    <a:pt x="61" y="34"/>
                  </a:lnTo>
                  <a:lnTo>
                    <a:pt x="69" y="16"/>
                  </a:lnTo>
                  <a:lnTo>
                    <a:pt x="80" y="3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6" y="3"/>
                  </a:lnTo>
                  <a:lnTo>
                    <a:pt x="83" y="8"/>
                  </a:lnTo>
                  <a:lnTo>
                    <a:pt x="76" y="19"/>
                  </a:lnTo>
                  <a:lnTo>
                    <a:pt x="69" y="39"/>
                  </a:lnTo>
                  <a:lnTo>
                    <a:pt x="63" y="58"/>
                  </a:lnTo>
                  <a:lnTo>
                    <a:pt x="60" y="71"/>
                  </a:lnTo>
                  <a:lnTo>
                    <a:pt x="67" y="69"/>
                  </a:lnTo>
                  <a:lnTo>
                    <a:pt x="76" y="66"/>
                  </a:lnTo>
                  <a:lnTo>
                    <a:pt x="84" y="63"/>
                  </a:lnTo>
                  <a:lnTo>
                    <a:pt x="90" y="58"/>
                  </a:lnTo>
                  <a:lnTo>
                    <a:pt x="93" y="57"/>
                  </a:lnTo>
                  <a:lnTo>
                    <a:pt x="96" y="57"/>
                  </a:lnTo>
                  <a:lnTo>
                    <a:pt x="95" y="58"/>
                  </a:lnTo>
                  <a:lnTo>
                    <a:pt x="92" y="63"/>
                  </a:lnTo>
                  <a:lnTo>
                    <a:pt x="84" y="68"/>
                  </a:lnTo>
                  <a:lnTo>
                    <a:pt x="75" y="75"/>
                  </a:lnTo>
                  <a:lnTo>
                    <a:pt x="64" y="81"/>
                  </a:lnTo>
                  <a:lnTo>
                    <a:pt x="58" y="86"/>
                  </a:lnTo>
                  <a:lnTo>
                    <a:pt x="55" y="104"/>
                  </a:lnTo>
                  <a:lnTo>
                    <a:pt x="51" y="124"/>
                  </a:lnTo>
                  <a:lnTo>
                    <a:pt x="47" y="144"/>
                  </a:lnTo>
                  <a:lnTo>
                    <a:pt x="44" y="155"/>
                  </a:lnTo>
                  <a:lnTo>
                    <a:pt x="52" y="155"/>
                  </a:lnTo>
                  <a:lnTo>
                    <a:pt x="60" y="153"/>
                  </a:lnTo>
                  <a:lnTo>
                    <a:pt x="67" y="153"/>
                  </a:lnTo>
                  <a:lnTo>
                    <a:pt x="76" y="152"/>
                  </a:lnTo>
                  <a:lnTo>
                    <a:pt x="83" y="150"/>
                  </a:lnTo>
                  <a:lnTo>
                    <a:pt x="90" y="147"/>
                  </a:lnTo>
                  <a:lnTo>
                    <a:pt x="95" y="145"/>
                  </a:lnTo>
                  <a:lnTo>
                    <a:pt x="98" y="144"/>
                  </a:lnTo>
                  <a:lnTo>
                    <a:pt x="101" y="141"/>
                  </a:lnTo>
                  <a:lnTo>
                    <a:pt x="102" y="141"/>
                  </a:lnTo>
                  <a:lnTo>
                    <a:pt x="102" y="144"/>
                  </a:lnTo>
                  <a:lnTo>
                    <a:pt x="99" y="147"/>
                  </a:lnTo>
                  <a:lnTo>
                    <a:pt x="96" y="150"/>
                  </a:lnTo>
                  <a:lnTo>
                    <a:pt x="90" y="153"/>
                  </a:lnTo>
                  <a:lnTo>
                    <a:pt x="83" y="158"/>
                  </a:lnTo>
                  <a:lnTo>
                    <a:pt x="73" y="161"/>
                  </a:lnTo>
                  <a:lnTo>
                    <a:pt x="64" y="165"/>
                  </a:lnTo>
                  <a:lnTo>
                    <a:pt x="57" y="168"/>
                  </a:lnTo>
                  <a:lnTo>
                    <a:pt x="51" y="170"/>
                  </a:lnTo>
                  <a:lnTo>
                    <a:pt x="46" y="171"/>
                  </a:lnTo>
                  <a:lnTo>
                    <a:pt x="41" y="176"/>
                  </a:lnTo>
                  <a:lnTo>
                    <a:pt x="38" y="185"/>
                  </a:lnTo>
                  <a:lnTo>
                    <a:pt x="37" y="196"/>
                  </a:lnTo>
                  <a:lnTo>
                    <a:pt x="37" y="202"/>
                  </a:lnTo>
                  <a:lnTo>
                    <a:pt x="40" y="205"/>
                  </a:lnTo>
                  <a:lnTo>
                    <a:pt x="44" y="207"/>
                  </a:lnTo>
                  <a:lnTo>
                    <a:pt x="52" y="207"/>
                  </a:lnTo>
                  <a:lnTo>
                    <a:pt x="57" y="205"/>
                  </a:lnTo>
                  <a:lnTo>
                    <a:pt x="70" y="199"/>
                  </a:lnTo>
                  <a:lnTo>
                    <a:pt x="83" y="193"/>
                  </a:lnTo>
                  <a:lnTo>
                    <a:pt x="93" y="187"/>
                  </a:lnTo>
                  <a:lnTo>
                    <a:pt x="99" y="182"/>
                  </a:lnTo>
                  <a:lnTo>
                    <a:pt x="104" y="179"/>
                  </a:lnTo>
                  <a:lnTo>
                    <a:pt x="107" y="178"/>
                  </a:lnTo>
                  <a:lnTo>
                    <a:pt x="107" y="179"/>
                  </a:lnTo>
                  <a:lnTo>
                    <a:pt x="104" y="185"/>
                  </a:lnTo>
                  <a:lnTo>
                    <a:pt x="96" y="196"/>
                  </a:lnTo>
                  <a:lnTo>
                    <a:pt x="86" y="208"/>
                  </a:lnTo>
                  <a:lnTo>
                    <a:pt x="76" y="219"/>
                  </a:lnTo>
                  <a:lnTo>
                    <a:pt x="67" y="226"/>
                  </a:lnTo>
                  <a:lnTo>
                    <a:pt x="67" y="223"/>
                  </a:lnTo>
                  <a:lnTo>
                    <a:pt x="66" y="220"/>
                  </a:lnTo>
                  <a:lnTo>
                    <a:pt x="63" y="217"/>
                  </a:lnTo>
                  <a:lnTo>
                    <a:pt x="61" y="214"/>
                  </a:lnTo>
                  <a:lnTo>
                    <a:pt x="55" y="210"/>
                  </a:lnTo>
                  <a:lnTo>
                    <a:pt x="46" y="208"/>
                  </a:lnTo>
                  <a:lnTo>
                    <a:pt x="35" y="210"/>
                  </a:lnTo>
                  <a:lnTo>
                    <a:pt x="28" y="213"/>
                  </a:lnTo>
                  <a:lnTo>
                    <a:pt x="23" y="217"/>
                  </a:lnTo>
                  <a:lnTo>
                    <a:pt x="23" y="222"/>
                  </a:lnTo>
                  <a:lnTo>
                    <a:pt x="23" y="228"/>
                  </a:lnTo>
                  <a:lnTo>
                    <a:pt x="23" y="233"/>
                  </a:lnTo>
                  <a:lnTo>
                    <a:pt x="17" y="239"/>
                  </a:lnTo>
                  <a:lnTo>
                    <a:pt x="11" y="243"/>
                  </a:lnTo>
                  <a:lnTo>
                    <a:pt x="5" y="248"/>
                  </a:lnTo>
                  <a:lnTo>
                    <a:pt x="2" y="251"/>
                  </a:lnTo>
                  <a:lnTo>
                    <a:pt x="8" y="243"/>
                  </a:lnTo>
                  <a:lnTo>
                    <a:pt x="14" y="236"/>
                  </a:lnTo>
                  <a:lnTo>
                    <a:pt x="17" y="228"/>
                  </a:lnTo>
                  <a:lnTo>
                    <a:pt x="17" y="223"/>
                  </a:lnTo>
                  <a:lnTo>
                    <a:pt x="14" y="219"/>
                  </a:lnTo>
                  <a:lnTo>
                    <a:pt x="9" y="216"/>
                  </a:lnTo>
                  <a:lnTo>
                    <a:pt x="5" y="214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" name="Freeform 642"/>
            <p:cNvSpPr>
              <a:spLocks/>
            </p:cNvSpPr>
            <p:nvPr/>
          </p:nvSpPr>
          <p:spPr bwMode="auto">
            <a:xfrm>
              <a:off x="534" y="761"/>
              <a:ext cx="9" cy="16"/>
            </a:xfrm>
            <a:custGeom>
              <a:avLst/>
              <a:gdLst>
                <a:gd name="T0" fmla="*/ 4 w 19"/>
                <a:gd name="T1" fmla="*/ 8 h 32"/>
                <a:gd name="T2" fmla="*/ 3 w 19"/>
                <a:gd name="T3" fmla="*/ 8 h 32"/>
                <a:gd name="T4" fmla="*/ 2 w 19"/>
                <a:gd name="T5" fmla="*/ 8 h 32"/>
                <a:gd name="T6" fmla="*/ 1 w 19"/>
                <a:gd name="T7" fmla="*/ 8 h 32"/>
                <a:gd name="T8" fmla="*/ 0 w 19"/>
                <a:gd name="T9" fmla="*/ 8 h 32"/>
                <a:gd name="T10" fmla="*/ 0 w 19"/>
                <a:gd name="T11" fmla="*/ 7 h 32"/>
                <a:gd name="T12" fmla="*/ 0 w 19"/>
                <a:gd name="T13" fmla="*/ 5 h 32"/>
                <a:gd name="T14" fmla="*/ 0 w 19"/>
                <a:gd name="T15" fmla="*/ 3 h 32"/>
                <a:gd name="T16" fmla="*/ 0 w 19"/>
                <a:gd name="T17" fmla="*/ 1 h 32"/>
                <a:gd name="T18" fmla="*/ 0 w 19"/>
                <a:gd name="T19" fmla="*/ 0 h 32"/>
                <a:gd name="T20" fmla="*/ 0 w 19"/>
                <a:gd name="T21" fmla="*/ 0 h 32"/>
                <a:gd name="T22" fmla="*/ 0 w 19"/>
                <a:gd name="T23" fmla="*/ 1 h 32"/>
                <a:gd name="T24" fmla="*/ 0 w 19"/>
                <a:gd name="T25" fmla="*/ 2 h 32"/>
                <a:gd name="T26" fmla="*/ 1 w 19"/>
                <a:gd name="T27" fmla="*/ 3 h 32"/>
                <a:gd name="T28" fmla="*/ 2 w 19"/>
                <a:gd name="T29" fmla="*/ 5 h 32"/>
                <a:gd name="T30" fmla="*/ 3 w 19"/>
                <a:gd name="T31" fmla="*/ 7 h 32"/>
                <a:gd name="T32" fmla="*/ 4 w 19"/>
                <a:gd name="T33" fmla="*/ 8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32">
                  <a:moveTo>
                    <a:pt x="19" y="31"/>
                  </a:moveTo>
                  <a:lnTo>
                    <a:pt x="14" y="29"/>
                  </a:lnTo>
                  <a:lnTo>
                    <a:pt x="11" y="29"/>
                  </a:lnTo>
                  <a:lnTo>
                    <a:pt x="6" y="31"/>
                  </a:lnTo>
                  <a:lnTo>
                    <a:pt x="3" y="32"/>
                  </a:lnTo>
                  <a:lnTo>
                    <a:pt x="2" y="2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5"/>
                  </a:lnTo>
                  <a:lnTo>
                    <a:pt x="5" y="11"/>
                  </a:lnTo>
                  <a:lnTo>
                    <a:pt x="9" y="17"/>
                  </a:lnTo>
                  <a:lnTo>
                    <a:pt x="14" y="25"/>
                  </a:lnTo>
                  <a:lnTo>
                    <a:pt x="19" y="3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" name="Freeform 643"/>
            <p:cNvSpPr>
              <a:spLocks/>
            </p:cNvSpPr>
            <p:nvPr/>
          </p:nvSpPr>
          <p:spPr bwMode="auto">
            <a:xfrm>
              <a:off x="606" y="757"/>
              <a:ext cx="171" cy="104"/>
            </a:xfrm>
            <a:custGeom>
              <a:avLst/>
              <a:gdLst>
                <a:gd name="T0" fmla="*/ 9 w 342"/>
                <a:gd name="T1" fmla="*/ 37 h 208"/>
                <a:gd name="T2" fmla="*/ 17 w 342"/>
                <a:gd name="T3" fmla="*/ 32 h 208"/>
                <a:gd name="T4" fmla="*/ 22 w 342"/>
                <a:gd name="T5" fmla="*/ 19 h 208"/>
                <a:gd name="T6" fmla="*/ 28 w 342"/>
                <a:gd name="T7" fmla="*/ 10 h 208"/>
                <a:gd name="T8" fmla="*/ 36 w 342"/>
                <a:gd name="T9" fmla="*/ 1 h 208"/>
                <a:gd name="T10" fmla="*/ 39 w 342"/>
                <a:gd name="T11" fmla="*/ 1 h 208"/>
                <a:gd name="T12" fmla="*/ 34 w 342"/>
                <a:gd name="T13" fmla="*/ 7 h 208"/>
                <a:gd name="T14" fmla="*/ 26 w 342"/>
                <a:gd name="T15" fmla="*/ 16 h 208"/>
                <a:gd name="T16" fmla="*/ 23 w 342"/>
                <a:gd name="T17" fmla="*/ 26 h 208"/>
                <a:gd name="T18" fmla="*/ 23 w 342"/>
                <a:gd name="T19" fmla="*/ 28 h 208"/>
                <a:gd name="T20" fmla="*/ 29 w 342"/>
                <a:gd name="T21" fmla="*/ 25 h 208"/>
                <a:gd name="T22" fmla="*/ 35 w 342"/>
                <a:gd name="T23" fmla="*/ 21 h 208"/>
                <a:gd name="T24" fmla="*/ 44 w 342"/>
                <a:gd name="T25" fmla="*/ 11 h 208"/>
                <a:gd name="T26" fmla="*/ 56 w 342"/>
                <a:gd name="T27" fmla="*/ 2 h 208"/>
                <a:gd name="T28" fmla="*/ 61 w 342"/>
                <a:gd name="T29" fmla="*/ 1 h 208"/>
                <a:gd name="T30" fmla="*/ 50 w 342"/>
                <a:gd name="T31" fmla="*/ 8 h 208"/>
                <a:gd name="T32" fmla="*/ 41 w 342"/>
                <a:gd name="T33" fmla="*/ 19 h 208"/>
                <a:gd name="T34" fmla="*/ 42 w 342"/>
                <a:gd name="T35" fmla="*/ 21 h 208"/>
                <a:gd name="T36" fmla="*/ 52 w 342"/>
                <a:gd name="T37" fmla="*/ 19 h 208"/>
                <a:gd name="T38" fmla="*/ 62 w 342"/>
                <a:gd name="T39" fmla="*/ 13 h 208"/>
                <a:gd name="T40" fmla="*/ 74 w 342"/>
                <a:gd name="T41" fmla="*/ 8 h 208"/>
                <a:gd name="T42" fmla="*/ 78 w 342"/>
                <a:gd name="T43" fmla="*/ 8 h 208"/>
                <a:gd name="T44" fmla="*/ 68 w 342"/>
                <a:gd name="T45" fmla="*/ 12 h 208"/>
                <a:gd name="T46" fmla="*/ 60 w 342"/>
                <a:gd name="T47" fmla="*/ 18 h 208"/>
                <a:gd name="T48" fmla="*/ 69 w 342"/>
                <a:gd name="T49" fmla="*/ 19 h 208"/>
                <a:gd name="T50" fmla="*/ 81 w 342"/>
                <a:gd name="T51" fmla="*/ 16 h 208"/>
                <a:gd name="T52" fmla="*/ 86 w 342"/>
                <a:gd name="T53" fmla="*/ 15 h 208"/>
                <a:gd name="T54" fmla="*/ 79 w 342"/>
                <a:gd name="T55" fmla="*/ 19 h 208"/>
                <a:gd name="T56" fmla="*/ 64 w 342"/>
                <a:gd name="T57" fmla="*/ 23 h 208"/>
                <a:gd name="T58" fmla="*/ 66 w 342"/>
                <a:gd name="T59" fmla="*/ 27 h 208"/>
                <a:gd name="T60" fmla="*/ 75 w 342"/>
                <a:gd name="T61" fmla="*/ 32 h 208"/>
                <a:gd name="T62" fmla="*/ 79 w 342"/>
                <a:gd name="T63" fmla="*/ 35 h 208"/>
                <a:gd name="T64" fmla="*/ 69 w 342"/>
                <a:gd name="T65" fmla="*/ 32 h 208"/>
                <a:gd name="T66" fmla="*/ 57 w 342"/>
                <a:gd name="T67" fmla="*/ 26 h 208"/>
                <a:gd name="T68" fmla="*/ 50 w 342"/>
                <a:gd name="T69" fmla="*/ 26 h 208"/>
                <a:gd name="T70" fmla="*/ 43 w 342"/>
                <a:gd name="T71" fmla="*/ 26 h 208"/>
                <a:gd name="T72" fmla="*/ 46 w 342"/>
                <a:gd name="T73" fmla="*/ 31 h 208"/>
                <a:gd name="T74" fmla="*/ 53 w 342"/>
                <a:gd name="T75" fmla="*/ 37 h 208"/>
                <a:gd name="T76" fmla="*/ 61 w 342"/>
                <a:gd name="T77" fmla="*/ 41 h 208"/>
                <a:gd name="T78" fmla="*/ 64 w 342"/>
                <a:gd name="T79" fmla="*/ 45 h 208"/>
                <a:gd name="T80" fmla="*/ 52 w 342"/>
                <a:gd name="T81" fmla="*/ 38 h 208"/>
                <a:gd name="T82" fmla="*/ 41 w 342"/>
                <a:gd name="T83" fmla="*/ 31 h 208"/>
                <a:gd name="T84" fmla="*/ 36 w 342"/>
                <a:gd name="T85" fmla="*/ 29 h 208"/>
                <a:gd name="T86" fmla="*/ 25 w 342"/>
                <a:gd name="T87" fmla="*/ 32 h 208"/>
                <a:gd name="T88" fmla="*/ 23 w 342"/>
                <a:gd name="T89" fmla="*/ 35 h 208"/>
                <a:gd name="T90" fmla="*/ 31 w 342"/>
                <a:gd name="T91" fmla="*/ 42 h 208"/>
                <a:gd name="T92" fmla="*/ 43 w 342"/>
                <a:gd name="T93" fmla="*/ 50 h 208"/>
                <a:gd name="T94" fmla="*/ 44 w 342"/>
                <a:gd name="T95" fmla="*/ 52 h 208"/>
                <a:gd name="T96" fmla="*/ 33 w 342"/>
                <a:gd name="T97" fmla="*/ 45 h 208"/>
                <a:gd name="T98" fmla="*/ 21 w 342"/>
                <a:gd name="T99" fmla="*/ 38 h 208"/>
                <a:gd name="T100" fmla="*/ 14 w 342"/>
                <a:gd name="T101" fmla="*/ 39 h 208"/>
                <a:gd name="T102" fmla="*/ 3 w 342"/>
                <a:gd name="T103" fmla="*/ 43 h 208"/>
                <a:gd name="T104" fmla="*/ 2 w 342"/>
                <a:gd name="T105" fmla="*/ 42 h 20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2" h="208">
                  <a:moveTo>
                    <a:pt x="14" y="160"/>
                  </a:moveTo>
                  <a:lnTo>
                    <a:pt x="19" y="156"/>
                  </a:lnTo>
                  <a:lnTo>
                    <a:pt x="26" y="151"/>
                  </a:lnTo>
                  <a:lnTo>
                    <a:pt x="34" y="146"/>
                  </a:lnTo>
                  <a:lnTo>
                    <a:pt x="45" y="140"/>
                  </a:lnTo>
                  <a:lnTo>
                    <a:pt x="52" y="136"/>
                  </a:lnTo>
                  <a:lnTo>
                    <a:pt x="61" y="131"/>
                  </a:lnTo>
                  <a:lnTo>
                    <a:pt x="66" y="127"/>
                  </a:lnTo>
                  <a:lnTo>
                    <a:pt x="69" y="123"/>
                  </a:lnTo>
                  <a:lnTo>
                    <a:pt x="72" y="113"/>
                  </a:lnTo>
                  <a:lnTo>
                    <a:pt x="78" y="96"/>
                  </a:lnTo>
                  <a:lnTo>
                    <a:pt x="86" y="76"/>
                  </a:lnTo>
                  <a:lnTo>
                    <a:pt x="93" y="62"/>
                  </a:lnTo>
                  <a:lnTo>
                    <a:pt x="98" y="56"/>
                  </a:lnTo>
                  <a:lnTo>
                    <a:pt x="104" y="47"/>
                  </a:lnTo>
                  <a:lnTo>
                    <a:pt x="112" y="38"/>
                  </a:lnTo>
                  <a:lnTo>
                    <a:pt x="119" y="27"/>
                  </a:lnTo>
                  <a:lnTo>
                    <a:pt x="129" y="18"/>
                  </a:lnTo>
                  <a:lnTo>
                    <a:pt x="136" y="10"/>
                  </a:lnTo>
                  <a:lnTo>
                    <a:pt x="144" y="4"/>
                  </a:lnTo>
                  <a:lnTo>
                    <a:pt x="148" y="1"/>
                  </a:lnTo>
                  <a:lnTo>
                    <a:pt x="154" y="0"/>
                  </a:lnTo>
                  <a:lnTo>
                    <a:pt x="156" y="0"/>
                  </a:lnTo>
                  <a:lnTo>
                    <a:pt x="154" y="1"/>
                  </a:lnTo>
                  <a:lnTo>
                    <a:pt x="151" y="6"/>
                  </a:lnTo>
                  <a:lnTo>
                    <a:pt x="148" y="10"/>
                  </a:lnTo>
                  <a:lnTo>
                    <a:pt x="142" y="17"/>
                  </a:lnTo>
                  <a:lnTo>
                    <a:pt x="133" y="26"/>
                  </a:lnTo>
                  <a:lnTo>
                    <a:pt x="125" y="35"/>
                  </a:lnTo>
                  <a:lnTo>
                    <a:pt x="116" y="46"/>
                  </a:lnTo>
                  <a:lnTo>
                    <a:pt x="109" y="56"/>
                  </a:lnTo>
                  <a:lnTo>
                    <a:pt x="103" y="64"/>
                  </a:lnTo>
                  <a:lnTo>
                    <a:pt x="98" y="70"/>
                  </a:lnTo>
                  <a:lnTo>
                    <a:pt x="93" y="81"/>
                  </a:lnTo>
                  <a:lnTo>
                    <a:pt x="90" y="91"/>
                  </a:lnTo>
                  <a:lnTo>
                    <a:pt x="89" y="102"/>
                  </a:lnTo>
                  <a:lnTo>
                    <a:pt x="87" y="108"/>
                  </a:lnTo>
                  <a:lnTo>
                    <a:pt x="87" y="113"/>
                  </a:lnTo>
                  <a:lnTo>
                    <a:pt x="89" y="113"/>
                  </a:lnTo>
                  <a:lnTo>
                    <a:pt x="92" y="111"/>
                  </a:lnTo>
                  <a:lnTo>
                    <a:pt x="98" y="108"/>
                  </a:lnTo>
                  <a:lnTo>
                    <a:pt x="103" y="105"/>
                  </a:lnTo>
                  <a:lnTo>
                    <a:pt x="107" y="102"/>
                  </a:lnTo>
                  <a:lnTo>
                    <a:pt x="115" y="98"/>
                  </a:lnTo>
                  <a:lnTo>
                    <a:pt x="121" y="93"/>
                  </a:lnTo>
                  <a:lnTo>
                    <a:pt x="127" y="88"/>
                  </a:lnTo>
                  <a:lnTo>
                    <a:pt x="135" y="84"/>
                  </a:lnTo>
                  <a:lnTo>
                    <a:pt x="139" y="81"/>
                  </a:lnTo>
                  <a:lnTo>
                    <a:pt x="144" y="79"/>
                  </a:lnTo>
                  <a:lnTo>
                    <a:pt x="151" y="67"/>
                  </a:lnTo>
                  <a:lnTo>
                    <a:pt x="161" y="53"/>
                  </a:lnTo>
                  <a:lnTo>
                    <a:pt x="173" y="41"/>
                  </a:lnTo>
                  <a:lnTo>
                    <a:pt x="187" y="29"/>
                  </a:lnTo>
                  <a:lnTo>
                    <a:pt x="200" y="20"/>
                  </a:lnTo>
                  <a:lnTo>
                    <a:pt x="212" y="12"/>
                  </a:lnTo>
                  <a:lnTo>
                    <a:pt x="222" y="6"/>
                  </a:lnTo>
                  <a:lnTo>
                    <a:pt x="229" y="3"/>
                  </a:lnTo>
                  <a:lnTo>
                    <a:pt x="237" y="1"/>
                  </a:lnTo>
                  <a:lnTo>
                    <a:pt x="241" y="1"/>
                  </a:lnTo>
                  <a:lnTo>
                    <a:pt x="241" y="3"/>
                  </a:lnTo>
                  <a:lnTo>
                    <a:pt x="235" y="6"/>
                  </a:lnTo>
                  <a:lnTo>
                    <a:pt x="225" y="12"/>
                  </a:lnTo>
                  <a:lnTo>
                    <a:pt x="212" y="21"/>
                  </a:lnTo>
                  <a:lnTo>
                    <a:pt x="200" y="32"/>
                  </a:lnTo>
                  <a:lnTo>
                    <a:pt x="188" y="43"/>
                  </a:lnTo>
                  <a:lnTo>
                    <a:pt x="177" y="55"/>
                  </a:lnTo>
                  <a:lnTo>
                    <a:pt x="168" y="65"/>
                  </a:lnTo>
                  <a:lnTo>
                    <a:pt x="161" y="75"/>
                  </a:lnTo>
                  <a:lnTo>
                    <a:pt x="159" y="81"/>
                  </a:lnTo>
                  <a:lnTo>
                    <a:pt x="159" y="84"/>
                  </a:lnTo>
                  <a:lnTo>
                    <a:pt x="162" y="84"/>
                  </a:lnTo>
                  <a:lnTo>
                    <a:pt x="165" y="84"/>
                  </a:lnTo>
                  <a:lnTo>
                    <a:pt x="173" y="82"/>
                  </a:lnTo>
                  <a:lnTo>
                    <a:pt x="183" y="81"/>
                  </a:lnTo>
                  <a:lnTo>
                    <a:pt x="194" y="78"/>
                  </a:lnTo>
                  <a:lnTo>
                    <a:pt x="205" y="76"/>
                  </a:lnTo>
                  <a:lnTo>
                    <a:pt x="212" y="75"/>
                  </a:lnTo>
                  <a:lnTo>
                    <a:pt x="222" y="67"/>
                  </a:lnTo>
                  <a:lnTo>
                    <a:pt x="232" y="59"/>
                  </a:lnTo>
                  <a:lnTo>
                    <a:pt x="246" y="52"/>
                  </a:lnTo>
                  <a:lnTo>
                    <a:pt x="261" y="44"/>
                  </a:lnTo>
                  <a:lnTo>
                    <a:pt x="275" y="38"/>
                  </a:lnTo>
                  <a:lnTo>
                    <a:pt x="287" y="32"/>
                  </a:lnTo>
                  <a:lnTo>
                    <a:pt x="296" y="29"/>
                  </a:lnTo>
                  <a:lnTo>
                    <a:pt x="303" y="26"/>
                  </a:lnTo>
                  <a:lnTo>
                    <a:pt x="309" y="24"/>
                  </a:lnTo>
                  <a:lnTo>
                    <a:pt x="312" y="26"/>
                  </a:lnTo>
                  <a:lnTo>
                    <a:pt x="310" y="29"/>
                  </a:lnTo>
                  <a:lnTo>
                    <a:pt x="303" y="32"/>
                  </a:lnTo>
                  <a:lnTo>
                    <a:pt x="293" y="35"/>
                  </a:lnTo>
                  <a:lnTo>
                    <a:pt x="283" y="41"/>
                  </a:lnTo>
                  <a:lnTo>
                    <a:pt x="272" y="46"/>
                  </a:lnTo>
                  <a:lnTo>
                    <a:pt x="261" y="52"/>
                  </a:lnTo>
                  <a:lnTo>
                    <a:pt x="252" y="59"/>
                  </a:lnTo>
                  <a:lnTo>
                    <a:pt x="245" y="65"/>
                  </a:lnTo>
                  <a:lnTo>
                    <a:pt x="238" y="72"/>
                  </a:lnTo>
                  <a:lnTo>
                    <a:pt x="235" y="78"/>
                  </a:lnTo>
                  <a:lnTo>
                    <a:pt x="246" y="79"/>
                  </a:lnTo>
                  <a:lnTo>
                    <a:pt x="260" y="78"/>
                  </a:lnTo>
                  <a:lnTo>
                    <a:pt x="274" y="76"/>
                  </a:lnTo>
                  <a:lnTo>
                    <a:pt x="287" y="73"/>
                  </a:lnTo>
                  <a:lnTo>
                    <a:pt x="301" y="70"/>
                  </a:lnTo>
                  <a:lnTo>
                    <a:pt x="313" y="67"/>
                  </a:lnTo>
                  <a:lnTo>
                    <a:pt x="322" y="64"/>
                  </a:lnTo>
                  <a:lnTo>
                    <a:pt x="328" y="62"/>
                  </a:lnTo>
                  <a:lnTo>
                    <a:pt x="336" y="58"/>
                  </a:lnTo>
                  <a:lnTo>
                    <a:pt x="342" y="56"/>
                  </a:lnTo>
                  <a:lnTo>
                    <a:pt x="342" y="58"/>
                  </a:lnTo>
                  <a:lnTo>
                    <a:pt x="338" y="62"/>
                  </a:lnTo>
                  <a:lnTo>
                    <a:pt x="332" y="67"/>
                  </a:lnTo>
                  <a:lnTo>
                    <a:pt x="324" y="72"/>
                  </a:lnTo>
                  <a:lnTo>
                    <a:pt x="313" y="76"/>
                  </a:lnTo>
                  <a:lnTo>
                    <a:pt x="299" y="82"/>
                  </a:lnTo>
                  <a:lnTo>
                    <a:pt x="286" y="87"/>
                  </a:lnTo>
                  <a:lnTo>
                    <a:pt x="270" y="90"/>
                  </a:lnTo>
                  <a:lnTo>
                    <a:pt x="255" y="91"/>
                  </a:lnTo>
                  <a:lnTo>
                    <a:pt x="240" y="91"/>
                  </a:lnTo>
                  <a:lnTo>
                    <a:pt x="245" y="98"/>
                  </a:lnTo>
                  <a:lnTo>
                    <a:pt x="252" y="102"/>
                  </a:lnTo>
                  <a:lnTo>
                    <a:pt x="261" y="108"/>
                  </a:lnTo>
                  <a:lnTo>
                    <a:pt x="272" y="114"/>
                  </a:lnTo>
                  <a:lnTo>
                    <a:pt x="281" y="119"/>
                  </a:lnTo>
                  <a:lnTo>
                    <a:pt x="290" y="125"/>
                  </a:lnTo>
                  <a:lnTo>
                    <a:pt x="298" y="128"/>
                  </a:lnTo>
                  <a:lnTo>
                    <a:pt x="304" y="131"/>
                  </a:lnTo>
                  <a:lnTo>
                    <a:pt x="312" y="134"/>
                  </a:lnTo>
                  <a:lnTo>
                    <a:pt x="315" y="137"/>
                  </a:lnTo>
                  <a:lnTo>
                    <a:pt x="313" y="139"/>
                  </a:lnTo>
                  <a:lnTo>
                    <a:pt x="306" y="137"/>
                  </a:lnTo>
                  <a:lnTo>
                    <a:pt x="298" y="136"/>
                  </a:lnTo>
                  <a:lnTo>
                    <a:pt x="287" y="131"/>
                  </a:lnTo>
                  <a:lnTo>
                    <a:pt x="274" y="127"/>
                  </a:lnTo>
                  <a:lnTo>
                    <a:pt x="260" y="120"/>
                  </a:lnTo>
                  <a:lnTo>
                    <a:pt x="246" y="114"/>
                  </a:lnTo>
                  <a:lnTo>
                    <a:pt x="234" y="110"/>
                  </a:lnTo>
                  <a:lnTo>
                    <a:pt x="225" y="104"/>
                  </a:lnTo>
                  <a:lnTo>
                    <a:pt x="219" y="99"/>
                  </a:lnTo>
                  <a:lnTo>
                    <a:pt x="212" y="99"/>
                  </a:lnTo>
                  <a:lnTo>
                    <a:pt x="206" y="101"/>
                  </a:lnTo>
                  <a:lnTo>
                    <a:pt x="199" y="101"/>
                  </a:lnTo>
                  <a:lnTo>
                    <a:pt x="191" y="101"/>
                  </a:lnTo>
                  <a:lnTo>
                    <a:pt x="183" y="102"/>
                  </a:lnTo>
                  <a:lnTo>
                    <a:pt x="177" y="102"/>
                  </a:lnTo>
                  <a:lnTo>
                    <a:pt x="171" y="104"/>
                  </a:lnTo>
                  <a:lnTo>
                    <a:pt x="167" y="104"/>
                  </a:lnTo>
                  <a:lnTo>
                    <a:pt x="170" y="110"/>
                  </a:lnTo>
                  <a:lnTo>
                    <a:pt x="176" y="116"/>
                  </a:lnTo>
                  <a:lnTo>
                    <a:pt x="182" y="122"/>
                  </a:lnTo>
                  <a:lnTo>
                    <a:pt x="190" y="128"/>
                  </a:lnTo>
                  <a:lnTo>
                    <a:pt x="196" y="134"/>
                  </a:lnTo>
                  <a:lnTo>
                    <a:pt x="203" y="140"/>
                  </a:lnTo>
                  <a:lnTo>
                    <a:pt x="209" y="145"/>
                  </a:lnTo>
                  <a:lnTo>
                    <a:pt x="214" y="148"/>
                  </a:lnTo>
                  <a:lnTo>
                    <a:pt x="223" y="154"/>
                  </a:lnTo>
                  <a:lnTo>
                    <a:pt x="234" y="159"/>
                  </a:lnTo>
                  <a:lnTo>
                    <a:pt x="241" y="163"/>
                  </a:lnTo>
                  <a:lnTo>
                    <a:pt x="249" y="168"/>
                  </a:lnTo>
                  <a:lnTo>
                    <a:pt x="254" y="172"/>
                  </a:lnTo>
                  <a:lnTo>
                    <a:pt x="257" y="177"/>
                  </a:lnTo>
                  <a:lnTo>
                    <a:pt x="254" y="178"/>
                  </a:lnTo>
                  <a:lnTo>
                    <a:pt x="241" y="172"/>
                  </a:lnTo>
                  <a:lnTo>
                    <a:pt x="232" y="166"/>
                  </a:lnTo>
                  <a:lnTo>
                    <a:pt x="220" y="159"/>
                  </a:lnTo>
                  <a:lnTo>
                    <a:pt x="208" y="151"/>
                  </a:lnTo>
                  <a:lnTo>
                    <a:pt x="196" y="143"/>
                  </a:lnTo>
                  <a:lnTo>
                    <a:pt x="182" y="136"/>
                  </a:lnTo>
                  <a:lnTo>
                    <a:pt x="171" y="128"/>
                  </a:lnTo>
                  <a:lnTo>
                    <a:pt x="164" y="122"/>
                  </a:lnTo>
                  <a:lnTo>
                    <a:pt x="158" y="117"/>
                  </a:lnTo>
                  <a:lnTo>
                    <a:pt x="151" y="113"/>
                  </a:lnTo>
                  <a:lnTo>
                    <a:pt x="145" y="111"/>
                  </a:lnTo>
                  <a:lnTo>
                    <a:pt x="141" y="113"/>
                  </a:lnTo>
                  <a:lnTo>
                    <a:pt x="135" y="116"/>
                  </a:lnTo>
                  <a:lnTo>
                    <a:pt x="125" y="119"/>
                  </a:lnTo>
                  <a:lnTo>
                    <a:pt x="112" y="123"/>
                  </a:lnTo>
                  <a:lnTo>
                    <a:pt x="100" y="128"/>
                  </a:lnTo>
                  <a:lnTo>
                    <a:pt x="92" y="131"/>
                  </a:lnTo>
                  <a:lnTo>
                    <a:pt x="90" y="134"/>
                  </a:lnTo>
                  <a:lnTo>
                    <a:pt x="90" y="137"/>
                  </a:lnTo>
                  <a:lnTo>
                    <a:pt x="92" y="140"/>
                  </a:lnTo>
                  <a:lnTo>
                    <a:pt x="98" y="146"/>
                  </a:lnTo>
                  <a:lnTo>
                    <a:pt x="104" y="151"/>
                  </a:lnTo>
                  <a:lnTo>
                    <a:pt x="113" y="157"/>
                  </a:lnTo>
                  <a:lnTo>
                    <a:pt x="124" y="166"/>
                  </a:lnTo>
                  <a:lnTo>
                    <a:pt x="136" y="174"/>
                  </a:lnTo>
                  <a:lnTo>
                    <a:pt x="148" y="183"/>
                  </a:lnTo>
                  <a:lnTo>
                    <a:pt x="161" y="191"/>
                  </a:lnTo>
                  <a:lnTo>
                    <a:pt x="170" y="198"/>
                  </a:lnTo>
                  <a:lnTo>
                    <a:pt x="177" y="201"/>
                  </a:lnTo>
                  <a:lnTo>
                    <a:pt x="183" y="206"/>
                  </a:lnTo>
                  <a:lnTo>
                    <a:pt x="182" y="208"/>
                  </a:lnTo>
                  <a:lnTo>
                    <a:pt x="176" y="208"/>
                  </a:lnTo>
                  <a:lnTo>
                    <a:pt x="164" y="201"/>
                  </a:lnTo>
                  <a:lnTo>
                    <a:pt x="156" y="195"/>
                  </a:lnTo>
                  <a:lnTo>
                    <a:pt x="144" y="188"/>
                  </a:lnTo>
                  <a:lnTo>
                    <a:pt x="132" y="180"/>
                  </a:lnTo>
                  <a:lnTo>
                    <a:pt x="118" y="171"/>
                  </a:lnTo>
                  <a:lnTo>
                    <a:pt x="104" y="163"/>
                  </a:lnTo>
                  <a:lnTo>
                    <a:pt x="92" y="157"/>
                  </a:lnTo>
                  <a:lnTo>
                    <a:pt x="83" y="151"/>
                  </a:lnTo>
                  <a:lnTo>
                    <a:pt x="78" y="149"/>
                  </a:lnTo>
                  <a:lnTo>
                    <a:pt x="74" y="149"/>
                  </a:lnTo>
                  <a:lnTo>
                    <a:pt x="64" y="153"/>
                  </a:lnTo>
                  <a:lnTo>
                    <a:pt x="54" y="156"/>
                  </a:lnTo>
                  <a:lnTo>
                    <a:pt x="42" y="160"/>
                  </a:lnTo>
                  <a:lnTo>
                    <a:pt x="29" y="163"/>
                  </a:lnTo>
                  <a:lnTo>
                    <a:pt x="19" y="168"/>
                  </a:lnTo>
                  <a:lnTo>
                    <a:pt x="9" y="169"/>
                  </a:lnTo>
                  <a:lnTo>
                    <a:pt x="3" y="171"/>
                  </a:lnTo>
                  <a:lnTo>
                    <a:pt x="0" y="171"/>
                  </a:lnTo>
                  <a:lnTo>
                    <a:pt x="2" y="169"/>
                  </a:lnTo>
                  <a:lnTo>
                    <a:pt x="8" y="166"/>
                  </a:lnTo>
                  <a:lnTo>
                    <a:pt x="14" y="16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" name="Freeform 644"/>
            <p:cNvSpPr>
              <a:spLocks/>
            </p:cNvSpPr>
            <p:nvPr/>
          </p:nvSpPr>
          <p:spPr bwMode="auto">
            <a:xfrm>
              <a:off x="572" y="862"/>
              <a:ext cx="123" cy="103"/>
            </a:xfrm>
            <a:custGeom>
              <a:avLst/>
              <a:gdLst>
                <a:gd name="T0" fmla="*/ 6 w 247"/>
                <a:gd name="T1" fmla="*/ 4 h 208"/>
                <a:gd name="T2" fmla="*/ 14 w 247"/>
                <a:gd name="T3" fmla="*/ 5 h 208"/>
                <a:gd name="T4" fmla="*/ 27 w 247"/>
                <a:gd name="T5" fmla="*/ 3 h 208"/>
                <a:gd name="T6" fmla="*/ 39 w 247"/>
                <a:gd name="T7" fmla="*/ 3 h 208"/>
                <a:gd name="T8" fmla="*/ 43 w 247"/>
                <a:gd name="T9" fmla="*/ 5 h 208"/>
                <a:gd name="T10" fmla="*/ 36 w 247"/>
                <a:gd name="T11" fmla="*/ 5 h 208"/>
                <a:gd name="T12" fmla="*/ 26 w 247"/>
                <a:gd name="T13" fmla="*/ 6 h 208"/>
                <a:gd name="T14" fmla="*/ 16 w 247"/>
                <a:gd name="T15" fmla="*/ 8 h 208"/>
                <a:gd name="T16" fmla="*/ 18 w 247"/>
                <a:gd name="T17" fmla="*/ 10 h 208"/>
                <a:gd name="T18" fmla="*/ 23 w 247"/>
                <a:gd name="T19" fmla="*/ 12 h 208"/>
                <a:gd name="T20" fmla="*/ 27 w 247"/>
                <a:gd name="T21" fmla="*/ 14 h 208"/>
                <a:gd name="T22" fmla="*/ 38 w 247"/>
                <a:gd name="T23" fmla="*/ 13 h 208"/>
                <a:gd name="T24" fmla="*/ 51 w 247"/>
                <a:gd name="T25" fmla="*/ 15 h 208"/>
                <a:gd name="T26" fmla="*/ 57 w 247"/>
                <a:gd name="T27" fmla="*/ 19 h 208"/>
                <a:gd name="T28" fmla="*/ 54 w 247"/>
                <a:gd name="T29" fmla="*/ 19 h 208"/>
                <a:gd name="T30" fmla="*/ 46 w 247"/>
                <a:gd name="T31" fmla="*/ 17 h 208"/>
                <a:gd name="T32" fmla="*/ 35 w 247"/>
                <a:gd name="T33" fmla="*/ 16 h 208"/>
                <a:gd name="T34" fmla="*/ 33 w 247"/>
                <a:gd name="T35" fmla="*/ 19 h 208"/>
                <a:gd name="T36" fmla="*/ 39 w 247"/>
                <a:gd name="T37" fmla="*/ 23 h 208"/>
                <a:gd name="T38" fmla="*/ 47 w 247"/>
                <a:gd name="T39" fmla="*/ 24 h 208"/>
                <a:gd name="T40" fmla="*/ 57 w 247"/>
                <a:gd name="T41" fmla="*/ 28 h 208"/>
                <a:gd name="T42" fmla="*/ 59 w 247"/>
                <a:gd name="T43" fmla="*/ 32 h 208"/>
                <a:gd name="T44" fmla="*/ 53 w 247"/>
                <a:gd name="T45" fmla="*/ 28 h 208"/>
                <a:gd name="T46" fmla="*/ 45 w 247"/>
                <a:gd name="T47" fmla="*/ 26 h 208"/>
                <a:gd name="T48" fmla="*/ 48 w 247"/>
                <a:gd name="T49" fmla="*/ 32 h 208"/>
                <a:gd name="T50" fmla="*/ 56 w 247"/>
                <a:gd name="T51" fmla="*/ 39 h 208"/>
                <a:gd name="T52" fmla="*/ 59 w 247"/>
                <a:gd name="T53" fmla="*/ 44 h 208"/>
                <a:gd name="T54" fmla="*/ 61 w 247"/>
                <a:gd name="T55" fmla="*/ 49 h 208"/>
                <a:gd name="T56" fmla="*/ 57 w 247"/>
                <a:gd name="T57" fmla="*/ 46 h 208"/>
                <a:gd name="T58" fmla="*/ 48 w 247"/>
                <a:gd name="T59" fmla="*/ 34 h 208"/>
                <a:gd name="T60" fmla="*/ 41 w 247"/>
                <a:gd name="T61" fmla="*/ 28 h 208"/>
                <a:gd name="T62" fmla="*/ 39 w 247"/>
                <a:gd name="T63" fmla="*/ 30 h 208"/>
                <a:gd name="T64" fmla="*/ 42 w 247"/>
                <a:gd name="T65" fmla="*/ 38 h 208"/>
                <a:gd name="T66" fmla="*/ 45 w 247"/>
                <a:gd name="T67" fmla="*/ 46 h 208"/>
                <a:gd name="T68" fmla="*/ 43 w 247"/>
                <a:gd name="T69" fmla="*/ 44 h 208"/>
                <a:gd name="T70" fmla="*/ 37 w 247"/>
                <a:gd name="T71" fmla="*/ 30 h 208"/>
                <a:gd name="T72" fmla="*/ 30 w 247"/>
                <a:gd name="T73" fmla="*/ 21 h 208"/>
                <a:gd name="T74" fmla="*/ 25 w 247"/>
                <a:gd name="T75" fmla="*/ 18 h 208"/>
                <a:gd name="T76" fmla="*/ 24 w 247"/>
                <a:gd name="T77" fmla="*/ 19 h 208"/>
                <a:gd name="T78" fmla="*/ 27 w 247"/>
                <a:gd name="T79" fmla="*/ 34 h 208"/>
                <a:gd name="T80" fmla="*/ 32 w 247"/>
                <a:gd name="T81" fmla="*/ 42 h 208"/>
                <a:gd name="T82" fmla="*/ 27 w 247"/>
                <a:gd name="T83" fmla="*/ 37 h 208"/>
                <a:gd name="T84" fmla="*/ 22 w 247"/>
                <a:gd name="T85" fmla="*/ 16 h 208"/>
                <a:gd name="T86" fmla="*/ 14 w 247"/>
                <a:gd name="T87" fmla="*/ 11 h 208"/>
                <a:gd name="T88" fmla="*/ 12 w 247"/>
                <a:gd name="T89" fmla="*/ 16 h 208"/>
                <a:gd name="T90" fmla="*/ 14 w 247"/>
                <a:gd name="T91" fmla="*/ 26 h 208"/>
                <a:gd name="T92" fmla="*/ 16 w 247"/>
                <a:gd name="T93" fmla="*/ 37 h 208"/>
                <a:gd name="T94" fmla="*/ 14 w 247"/>
                <a:gd name="T95" fmla="*/ 36 h 208"/>
                <a:gd name="T96" fmla="*/ 11 w 247"/>
                <a:gd name="T97" fmla="*/ 21 h 208"/>
                <a:gd name="T98" fmla="*/ 5 w 247"/>
                <a:gd name="T99" fmla="*/ 7 h 208"/>
                <a:gd name="T100" fmla="*/ 0 w 247"/>
                <a:gd name="T101" fmla="*/ 0 h 208"/>
                <a:gd name="T102" fmla="*/ 1 w 247"/>
                <a:gd name="T103" fmla="*/ 0 h 2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7" h="208">
                  <a:moveTo>
                    <a:pt x="7" y="3"/>
                  </a:moveTo>
                  <a:lnTo>
                    <a:pt x="16" y="11"/>
                  </a:lnTo>
                  <a:lnTo>
                    <a:pt x="27" y="18"/>
                  </a:lnTo>
                  <a:lnTo>
                    <a:pt x="38" y="23"/>
                  </a:lnTo>
                  <a:lnTo>
                    <a:pt x="47" y="24"/>
                  </a:lnTo>
                  <a:lnTo>
                    <a:pt x="59" y="21"/>
                  </a:lnTo>
                  <a:lnTo>
                    <a:pt x="74" y="18"/>
                  </a:lnTo>
                  <a:lnTo>
                    <a:pt x="93" y="15"/>
                  </a:lnTo>
                  <a:lnTo>
                    <a:pt x="111" y="14"/>
                  </a:lnTo>
                  <a:lnTo>
                    <a:pt x="128" y="12"/>
                  </a:lnTo>
                  <a:lnTo>
                    <a:pt x="143" y="12"/>
                  </a:lnTo>
                  <a:lnTo>
                    <a:pt x="157" y="14"/>
                  </a:lnTo>
                  <a:lnTo>
                    <a:pt x="164" y="15"/>
                  </a:lnTo>
                  <a:lnTo>
                    <a:pt x="172" y="20"/>
                  </a:lnTo>
                  <a:lnTo>
                    <a:pt x="172" y="23"/>
                  </a:lnTo>
                  <a:lnTo>
                    <a:pt x="166" y="23"/>
                  </a:lnTo>
                  <a:lnTo>
                    <a:pt x="154" y="21"/>
                  </a:lnTo>
                  <a:lnTo>
                    <a:pt x="145" y="21"/>
                  </a:lnTo>
                  <a:lnTo>
                    <a:pt x="134" y="21"/>
                  </a:lnTo>
                  <a:lnTo>
                    <a:pt x="119" y="23"/>
                  </a:lnTo>
                  <a:lnTo>
                    <a:pt x="105" y="24"/>
                  </a:lnTo>
                  <a:lnTo>
                    <a:pt x="90" y="26"/>
                  </a:lnTo>
                  <a:lnTo>
                    <a:pt x="77" y="29"/>
                  </a:lnTo>
                  <a:lnTo>
                    <a:pt x="67" y="32"/>
                  </a:lnTo>
                  <a:lnTo>
                    <a:pt x="61" y="35"/>
                  </a:lnTo>
                  <a:lnTo>
                    <a:pt x="65" y="38"/>
                  </a:lnTo>
                  <a:lnTo>
                    <a:pt x="73" y="41"/>
                  </a:lnTo>
                  <a:lnTo>
                    <a:pt x="79" y="44"/>
                  </a:lnTo>
                  <a:lnTo>
                    <a:pt x="87" y="47"/>
                  </a:lnTo>
                  <a:lnTo>
                    <a:pt x="94" y="50"/>
                  </a:lnTo>
                  <a:lnTo>
                    <a:pt x="100" y="52"/>
                  </a:lnTo>
                  <a:lnTo>
                    <a:pt x="105" y="55"/>
                  </a:lnTo>
                  <a:lnTo>
                    <a:pt x="108" y="57"/>
                  </a:lnTo>
                  <a:lnTo>
                    <a:pt x="120" y="55"/>
                  </a:lnTo>
                  <a:lnTo>
                    <a:pt x="137" y="54"/>
                  </a:lnTo>
                  <a:lnTo>
                    <a:pt x="154" y="55"/>
                  </a:lnTo>
                  <a:lnTo>
                    <a:pt x="172" y="57"/>
                  </a:lnTo>
                  <a:lnTo>
                    <a:pt x="189" y="60"/>
                  </a:lnTo>
                  <a:lnTo>
                    <a:pt x="204" y="63"/>
                  </a:lnTo>
                  <a:lnTo>
                    <a:pt x="216" y="67"/>
                  </a:lnTo>
                  <a:lnTo>
                    <a:pt x="224" y="72"/>
                  </a:lnTo>
                  <a:lnTo>
                    <a:pt x="230" y="79"/>
                  </a:lnTo>
                  <a:lnTo>
                    <a:pt x="232" y="83"/>
                  </a:lnTo>
                  <a:lnTo>
                    <a:pt x="227" y="81"/>
                  </a:lnTo>
                  <a:lnTo>
                    <a:pt x="218" y="78"/>
                  </a:lnTo>
                  <a:lnTo>
                    <a:pt x="210" y="75"/>
                  </a:lnTo>
                  <a:lnTo>
                    <a:pt x="200" y="72"/>
                  </a:lnTo>
                  <a:lnTo>
                    <a:pt x="186" y="70"/>
                  </a:lnTo>
                  <a:lnTo>
                    <a:pt x="172" y="67"/>
                  </a:lnTo>
                  <a:lnTo>
                    <a:pt x="157" y="66"/>
                  </a:lnTo>
                  <a:lnTo>
                    <a:pt x="143" y="66"/>
                  </a:lnTo>
                  <a:lnTo>
                    <a:pt x="132" y="66"/>
                  </a:lnTo>
                  <a:lnTo>
                    <a:pt x="125" y="67"/>
                  </a:lnTo>
                  <a:lnTo>
                    <a:pt x="135" y="76"/>
                  </a:lnTo>
                  <a:lnTo>
                    <a:pt x="146" y="83"/>
                  </a:lnTo>
                  <a:lnTo>
                    <a:pt x="154" y="89"/>
                  </a:lnTo>
                  <a:lnTo>
                    <a:pt x="157" y="93"/>
                  </a:lnTo>
                  <a:lnTo>
                    <a:pt x="166" y="93"/>
                  </a:lnTo>
                  <a:lnTo>
                    <a:pt x="177" y="95"/>
                  </a:lnTo>
                  <a:lnTo>
                    <a:pt x="190" y="96"/>
                  </a:lnTo>
                  <a:lnTo>
                    <a:pt x="204" y="99"/>
                  </a:lnTo>
                  <a:lnTo>
                    <a:pt x="218" y="105"/>
                  </a:lnTo>
                  <a:lnTo>
                    <a:pt x="230" y="113"/>
                  </a:lnTo>
                  <a:lnTo>
                    <a:pt x="239" y="124"/>
                  </a:lnTo>
                  <a:lnTo>
                    <a:pt x="247" y="138"/>
                  </a:lnTo>
                  <a:lnTo>
                    <a:pt x="239" y="131"/>
                  </a:lnTo>
                  <a:lnTo>
                    <a:pt x="232" y="125"/>
                  </a:lnTo>
                  <a:lnTo>
                    <a:pt x="221" y="121"/>
                  </a:lnTo>
                  <a:lnTo>
                    <a:pt x="212" y="115"/>
                  </a:lnTo>
                  <a:lnTo>
                    <a:pt x="203" y="112"/>
                  </a:lnTo>
                  <a:lnTo>
                    <a:pt x="192" y="108"/>
                  </a:lnTo>
                  <a:lnTo>
                    <a:pt x="183" y="107"/>
                  </a:lnTo>
                  <a:lnTo>
                    <a:pt x="174" y="107"/>
                  </a:lnTo>
                  <a:lnTo>
                    <a:pt x="184" y="119"/>
                  </a:lnTo>
                  <a:lnTo>
                    <a:pt x="195" y="130"/>
                  </a:lnTo>
                  <a:lnTo>
                    <a:pt x="206" y="142"/>
                  </a:lnTo>
                  <a:lnTo>
                    <a:pt x="215" y="151"/>
                  </a:lnTo>
                  <a:lnTo>
                    <a:pt x="224" y="160"/>
                  </a:lnTo>
                  <a:lnTo>
                    <a:pt x="232" y="168"/>
                  </a:lnTo>
                  <a:lnTo>
                    <a:pt x="236" y="174"/>
                  </a:lnTo>
                  <a:lnTo>
                    <a:pt x="238" y="177"/>
                  </a:lnTo>
                  <a:lnTo>
                    <a:pt x="239" y="183"/>
                  </a:lnTo>
                  <a:lnTo>
                    <a:pt x="241" y="191"/>
                  </a:lnTo>
                  <a:lnTo>
                    <a:pt x="244" y="200"/>
                  </a:lnTo>
                  <a:lnTo>
                    <a:pt x="247" y="208"/>
                  </a:lnTo>
                  <a:lnTo>
                    <a:pt x="239" y="197"/>
                  </a:lnTo>
                  <a:lnTo>
                    <a:pt x="230" y="185"/>
                  </a:lnTo>
                  <a:lnTo>
                    <a:pt x="218" y="170"/>
                  </a:lnTo>
                  <a:lnTo>
                    <a:pt x="204" y="154"/>
                  </a:lnTo>
                  <a:lnTo>
                    <a:pt x="192" y="139"/>
                  </a:lnTo>
                  <a:lnTo>
                    <a:pt x="181" y="127"/>
                  </a:lnTo>
                  <a:lnTo>
                    <a:pt x="172" y="118"/>
                  </a:lnTo>
                  <a:lnTo>
                    <a:pt x="166" y="113"/>
                  </a:lnTo>
                  <a:lnTo>
                    <a:pt x="160" y="112"/>
                  </a:lnTo>
                  <a:lnTo>
                    <a:pt x="158" y="115"/>
                  </a:lnTo>
                  <a:lnTo>
                    <a:pt x="158" y="121"/>
                  </a:lnTo>
                  <a:lnTo>
                    <a:pt x="160" y="127"/>
                  </a:lnTo>
                  <a:lnTo>
                    <a:pt x="163" y="138"/>
                  </a:lnTo>
                  <a:lnTo>
                    <a:pt x="169" y="154"/>
                  </a:lnTo>
                  <a:lnTo>
                    <a:pt x="177" y="173"/>
                  </a:lnTo>
                  <a:lnTo>
                    <a:pt x="181" y="183"/>
                  </a:lnTo>
                  <a:lnTo>
                    <a:pt x="183" y="188"/>
                  </a:lnTo>
                  <a:lnTo>
                    <a:pt x="181" y="188"/>
                  </a:lnTo>
                  <a:lnTo>
                    <a:pt x="177" y="186"/>
                  </a:lnTo>
                  <a:lnTo>
                    <a:pt x="174" y="180"/>
                  </a:lnTo>
                  <a:lnTo>
                    <a:pt x="166" y="167"/>
                  </a:lnTo>
                  <a:lnTo>
                    <a:pt x="155" y="144"/>
                  </a:lnTo>
                  <a:lnTo>
                    <a:pt x="148" y="121"/>
                  </a:lnTo>
                  <a:lnTo>
                    <a:pt x="148" y="104"/>
                  </a:lnTo>
                  <a:lnTo>
                    <a:pt x="134" y="93"/>
                  </a:lnTo>
                  <a:lnTo>
                    <a:pt x="122" y="84"/>
                  </a:lnTo>
                  <a:lnTo>
                    <a:pt x="111" y="78"/>
                  </a:lnTo>
                  <a:lnTo>
                    <a:pt x="106" y="75"/>
                  </a:lnTo>
                  <a:lnTo>
                    <a:pt x="103" y="73"/>
                  </a:lnTo>
                  <a:lnTo>
                    <a:pt x="100" y="72"/>
                  </a:lnTo>
                  <a:lnTo>
                    <a:pt x="99" y="73"/>
                  </a:lnTo>
                  <a:lnTo>
                    <a:pt x="97" y="79"/>
                  </a:lnTo>
                  <a:lnTo>
                    <a:pt x="99" y="93"/>
                  </a:lnTo>
                  <a:lnTo>
                    <a:pt x="103" y="116"/>
                  </a:lnTo>
                  <a:lnTo>
                    <a:pt x="111" y="139"/>
                  </a:lnTo>
                  <a:lnTo>
                    <a:pt x="123" y="159"/>
                  </a:lnTo>
                  <a:lnTo>
                    <a:pt x="129" y="167"/>
                  </a:lnTo>
                  <a:lnTo>
                    <a:pt x="128" y="170"/>
                  </a:lnTo>
                  <a:lnTo>
                    <a:pt x="125" y="168"/>
                  </a:lnTo>
                  <a:lnTo>
                    <a:pt x="119" y="163"/>
                  </a:lnTo>
                  <a:lnTo>
                    <a:pt x="110" y="151"/>
                  </a:lnTo>
                  <a:lnTo>
                    <a:pt x="97" y="128"/>
                  </a:lnTo>
                  <a:lnTo>
                    <a:pt x="88" y="98"/>
                  </a:lnTo>
                  <a:lnTo>
                    <a:pt x="88" y="66"/>
                  </a:lnTo>
                  <a:lnTo>
                    <a:pt x="79" y="58"/>
                  </a:lnTo>
                  <a:lnTo>
                    <a:pt x="68" y="52"/>
                  </a:lnTo>
                  <a:lnTo>
                    <a:pt x="58" y="47"/>
                  </a:lnTo>
                  <a:lnTo>
                    <a:pt x="50" y="44"/>
                  </a:lnTo>
                  <a:lnTo>
                    <a:pt x="48" y="54"/>
                  </a:lnTo>
                  <a:lnTo>
                    <a:pt x="48" y="67"/>
                  </a:lnTo>
                  <a:lnTo>
                    <a:pt x="52" y="83"/>
                  </a:lnTo>
                  <a:lnTo>
                    <a:pt x="55" y="95"/>
                  </a:lnTo>
                  <a:lnTo>
                    <a:pt x="56" y="107"/>
                  </a:lnTo>
                  <a:lnTo>
                    <a:pt x="59" y="124"/>
                  </a:lnTo>
                  <a:lnTo>
                    <a:pt x="62" y="141"/>
                  </a:lnTo>
                  <a:lnTo>
                    <a:pt x="65" y="150"/>
                  </a:lnTo>
                  <a:lnTo>
                    <a:pt x="67" y="153"/>
                  </a:lnTo>
                  <a:lnTo>
                    <a:pt x="62" y="151"/>
                  </a:lnTo>
                  <a:lnTo>
                    <a:pt x="58" y="145"/>
                  </a:lnTo>
                  <a:lnTo>
                    <a:pt x="53" y="134"/>
                  </a:lnTo>
                  <a:lnTo>
                    <a:pt x="50" y="115"/>
                  </a:lnTo>
                  <a:lnTo>
                    <a:pt x="44" y="86"/>
                  </a:lnTo>
                  <a:lnTo>
                    <a:pt x="39" y="58"/>
                  </a:lnTo>
                  <a:lnTo>
                    <a:pt x="36" y="41"/>
                  </a:lnTo>
                  <a:lnTo>
                    <a:pt x="22" y="28"/>
                  </a:lnTo>
                  <a:lnTo>
                    <a:pt x="12" y="17"/>
                  </a:lnTo>
                  <a:lnTo>
                    <a:pt x="4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0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" name="Freeform 645"/>
            <p:cNvSpPr>
              <a:spLocks/>
            </p:cNvSpPr>
            <p:nvPr/>
          </p:nvSpPr>
          <p:spPr bwMode="auto">
            <a:xfrm>
              <a:off x="508" y="874"/>
              <a:ext cx="85" cy="142"/>
            </a:xfrm>
            <a:custGeom>
              <a:avLst/>
              <a:gdLst>
                <a:gd name="T0" fmla="*/ 19 w 171"/>
                <a:gd name="T1" fmla="*/ 1 h 285"/>
                <a:gd name="T2" fmla="*/ 20 w 171"/>
                <a:gd name="T3" fmla="*/ 8 h 285"/>
                <a:gd name="T4" fmla="*/ 21 w 171"/>
                <a:gd name="T5" fmla="*/ 11 h 285"/>
                <a:gd name="T6" fmla="*/ 24 w 171"/>
                <a:gd name="T7" fmla="*/ 13 h 285"/>
                <a:gd name="T8" fmla="*/ 28 w 171"/>
                <a:gd name="T9" fmla="*/ 17 h 285"/>
                <a:gd name="T10" fmla="*/ 33 w 171"/>
                <a:gd name="T11" fmla="*/ 23 h 285"/>
                <a:gd name="T12" fmla="*/ 37 w 171"/>
                <a:gd name="T13" fmla="*/ 31 h 285"/>
                <a:gd name="T14" fmla="*/ 42 w 171"/>
                <a:gd name="T15" fmla="*/ 38 h 285"/>
                <a:gd name="T16" fmla="*/ 42 w 171"/>
                <a:gd name="T17" fmla="*/ 41 h 285"/>
                <a:gd name="T18" fmla="*/ 41 w 171"/>
                <a:gd name="T19" fmla="*/ 41 h 285"/>
                <a:gd name="T20" fmla="*/ 39 w 171"/>
                <a:gd name="T21" fmla="*/ 38 h 285"/>
                <a:gd name="T22" fmla="*/ 37 w 171"/>
                <a:gd name="T23" fmla="*/ 33 h 285"/>
                <a:gd name="T24" fmla="*/ 33 w 171"/>
                <a:gd name="T25" fmla="*/ 27 h 285"/>
                <a:gd name="T26" fmla="*/ 29 w 171"/>
                <a:gd name="T27" fmla="*/ 22 h 285"/>
                <a:gd name="T28" fmla="*/ 26 w 171"/>
                <a:gd name="T29" fmla="*/ 19 h 285"/>
                <a:gd name="T30" fmla="*/ 24 w 171"/>
                <a:gd name="T31" fmla="*/ 17 h 285"/>
                <a:gd name="T32" fmla="*/ 22 w 171"/>
                <a:gd name="T33" fmla="*/ 21 h 285"/>
                <a:gd name="T34" fmla="*/ 23 w 171"/>
                <a:gd name="T35" fmla="*/ 29 h 285"/>
                <a:gd name="T36" fmla="*/ 25 w 171"/>
                <a:gd name="T37" fmla="*/ 33 h 285"/>
                <a:gd name="T38" fmla="*/ 30 w 171"/>
                <a:gd name="T39" fmla="*/ 38 h 285"/>
                <a:gd name="T40" fmla="*/ 35 w 171"/>
                <a:gd name="T41" fmla="*/ 44 h 285"/>
                <a:gd name="T42" fmla="*/ 39 w 171"/>
                <a:gd name="T43" fmla="*/ 52 h 285"/>
                <a:gd name="T44" fmla="*/ 40 w 171"/>
                <a:gd name="T45" fmla="*/ 58 h 285"/>
                <a:gd name="T46" fmla="*/ 37 w 171"/>
                <a:gd name="T47" fmla="*/ 55 h 285"/>
                <a:gd name="T48" fmla="*/ 35 w 171"/>
                <a:gd name="T49" fmla="*/ 48 h 285"/>
                <a:gd name="T50" fmla="*/ 32 w 171"/>
                <a:gd name="T51" fmla="*/ 44 h 285"/>
                <a:gd name="T52" fmla="*/ 28 w 171"/>
                <a:gd name="T53" fmla="*/ 40 h 285"/>
                <a:gd name="T54" fmla="*/ 25 w 171"/>
                <a:gd name="T55" fmla="*/ 38 h 285"/>
                <a:gd name="T56" fmla="*/ 26 w 171"/>
                <a:gd name="T57" fmla="*/ 43 h 285"/>
                <a:gd name="T58" fmla="*/ 28 w 171"/>
                <a:gd name="T59" fmla="*/ 61 h 285"/>
                <a:gd name="T60" fmla="*/ 27 w 171"/>
                <a:gd name="T61" fmla="*/ 71 h 285"/>
                <a:gd name="T62" fmla="*/ 26 w 171"/>
                <a:gd name="T63" fmla="*/ 70 h 285"/>
                <a:gd name="T64" fmla="*/ 26 w 171"/>
                <a:gd name="T65" fmla="*/ 62 h 285"/>
                <a:gd name="T66" fmla="*/ 22 w 171"/>
                <a:gd name="T67" fmla="*/ 45 h 285"/>
                <a:gd name="T68" fmla="*/ 17 w 171"/>
                <a:gd name="T69" fmla="*/ 43 h 285"/>
                <a:gd name="T70" fmla="*/ 11 w 171"/>
                <a:gd name="T71" fmla="*/ 51 h 285"/>
                <a:gd name="T72" fmla="*/ 9 w 171"/>
                <a:gd name="T73" fmla="*/ 57 h 285"/>
                <a:gd name="T74" fmla="*/ 8 w 171"/>
                <a:gd name="T75" fmla="*/ 56 h 285"/>
                <a:gd name="T76" fmla="*/ 10 w 171"/>
                <a:gd name="T77" fmla="*/ 49 h 285"/>
                <a:gd name="T78" fmla="*/ 16 w 171"/>
                <a:gd name="T79" fmla="*/ 38 h 285"/>
                <a:gd name="T80" fmla="*/ 19 w 171"/>
                <a:gd name="T81" fmla="*/ 30 h 285"/>
                <a:gd name="T82" fmla="*/ 19 w 171"/>
                <a:gd name="T83" fmla="*/ 20 h 285"/>
                <a:gd name="T84" fmla="*/ 17 w 171"/>
                <a:gd name="T85" fmla="*/ 19 h 285"/>
                <a:gd name="T86" fmla="*/ 11 w 171"/>
                <a:gd name="T87" fmla="*/ 24 h 285"/>
                <a:gd name="T88" fmla="*/ 6 w 171"/>
                <a:gd name="T89" fmla="*/ 30 h 285"/>
                <a:gd name="T90" fmla="*/ 2 w 171"/>
                <a:gd name="T91" fmla="*/ 37 h 285"/>
                <a:gd name="T92" fmla="*/ 0 w 171"/>
                <a:gd name="T93" fmla="*/ 41 h 285"/>
                <a:gd name="T94" fmla="*/ 0 w 171"/>
                <a:gd name="T95" fmla="*/ 41 h 285"/>
                <a:gd name="T96" fmla="*/ 1 w 171"/>
                <a:gd name="T97" fmla="*/ 36 h 285"/>
                <a:gd name="T98" fmla="*/ 5 w 171"/>
                <a:gd name="T99" fmla="*/ 30 h 285"/>
                <a:gd name="T100" fmla="*/ 10 w 171"/>
                <a:gd name="T101" fmla="*/ 22 h 285"/>
                <a:gd name="T102" fmla="*/ 15 w 171"/>
                <a:gd name="T103" fmla="*/ 15 h 285"/>
                <a:gd name="T104" fmla="*/ 18 w 171"/>
                <a:gd name="T105" fmla="*/ 11 h 285"/>
                <a:gd name="T106" fmla="*/ 18 w 171"/>
                <a:gd name="T107" fmla="*/ 5 h 285"/>
                <a:gd name="T108" fmla="*/ 17 w 171"/>
                <a:gd name="T109" fmla="*/ 2 h 285"/>
                <a:gd name="T110" fmla="*/ 18 w 171"/>
                <a:gd name="T111" fmla="*/ 1 h 2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1" h="285">
                  <a:moveTo>
                    <a:pt x="74" y="0"/>
                  </a:moveTo>
                  <a:lnTo>
                    <a:pt x="77" y="4"/>
                  </a:lnTo>
                  <a:lnTo>
                    <a:pt x="78" y="17"/>
                  </a:lnTo>
                  <a:lnTo>
                    <a:pt x="81" y="34"/>
                  </a:lnTo>
                  <a:lnTo>
                    <a:pt x="83" y="43"/>
                  </a:lnTo>
                  <a:lnTo>
                    <a:pt x="86" y="46"/>
                  </a:lnTo>
                  <a:lnTo>
                    <a:pt x="90" y="49"/>
                  </a:lnTo>
                  <a:lnTo>
                    <a:pt x="98" y="55"/>
                  </a:lnTo>
                  <a:lnTo>
                    <a:pt x="106" y="62"/>
                  </a:lnTo>
                  <a:lnTo>
                    <a:pt x="115" y="71"/>
                  </a:lnTo>
                  <a:lnTo>
                    <a:pt x="124" y="80"/>
                  </a:lnTo>
                  <a:lnTo>
                    <a:pt x="132" y="92"/>
                  </a:lnTo>
                  <a:lnTo>
                    <a:pt x="139" y="104"/>
                  </a:lnTo>
                  <a:lnTo>
                    <a:pt x="151" y="127"/>
                  </a:lnTo>
                  <a:lnTo>
                    <a:pt x="162" y="143"/>
                  </a:lnTo>
                  <a:lnTo>
                    <a:pt x="168" y="153"/>
                  </a:lnTo>
                  <a:lnTo>
                    <a:pt x="171" y="161"/>
                  </a:lnTo>
                  <a:lnTo>
                    <a:pt x="171" y="165"/>
                  </a:lnTo>
                  <a:lnTo>
                    <a:pt x="170" y="167"/>
                  </a:lnTo>
                  <a:lnTo>
                    <a:pt x="167" y="165"/>
                  </a:lnTo>
                  <a:lnTo>
                    <a:pt x="162" y="158"/>
                  </a:lnTo>
                  <a:lnTo>
                    <a:pt x="159" y="152"/>
                  </a:lnTo>
                  <a:lnTo>
                    <a:pt x="155" y="143"/>
                  </a:lnTo>
                  <a:lnTo>
                    <a:pt x="148" y="132"/>
                  </a:lnTo>
                  <a:lnTo>
                    <a:pt x="141" y="120"/>
                  </a:lnTo>
                  <a:lnTo>
                    <a:pt x="133" y="109"/>
                  </a:lnTo>
                  <a:lnTo>
                    <a:pt x="126" y="98"/>
                  </a:lnTo>
                  <a:lnTo>
                    <a:pt x="119" y="89"/>
                  </a:lnTo>
                  <a:lnTo>
                    <a:pt x="115" y="84"/>
                  </a:lnTo>
                  <a:lnTo>
                    <a:pt x="107" y="78"/>
                  </a:lnTo>
                  <a:lnTo>
                    <a:pt x="101" y="74"/>
                  </a:lnTo>
                  <a:lnTo>
                    <a:pt x="97" y="71"/>
                  </a:lnTo>
                  <a:lnTo>
                    <a:pt x="92" y="69"/>
                  </a:lnTo>
                  <a:lnTo>
                    <a:pt x="90" y="84"/>
                  </a:lnTo>
                  <a:lnTo>
                    <a:pt x="90" y="100"/>
                  </a:lnTo>
                  <a:lnTo>
                    <a:pt x="92" y="117"/>
                  </a:lnTo>
                  <a:lnTo>
                    <a:pt x="93" y="127"/>
                  </a:lnTo>
                  <a:lnTo>
                    <a:pt x="101" y="133"/>
                  </a:lnTo>
                  <a:lnTo>
                    <a:pt x="110" y="141"/>
                  </a:lnTo>
                  <a:lnTo>
                    <a:pt x="121" y="152"/>
                  </a:lnTo>
                  <a:lnTo>
                    <a:pt x="132" y="164"/>
                  </a:lnTo>
                  <a:lnTo>
                    <a:pt x="142" y="178"/>
                  </a:lnTo>
                  <a:lnTo>
                    <a:pt x="151" y="193"/>
                  </a:lnTo>
                  <a:lnTo>
                    <a:pt x="158" y="210"/>
                  </a:lnTo>
                  <a:lnTo>
                    <a:pt x="161" y="228"/>
                  </a:lnTo>
                  <a:lnTo>
                    <a:pt x="161" y="234"/>
                  </a:lnTo>
                  <a:lnTo>
                    <a:pt x="158" y="233"/>
                  </a:lnTo>
                  <a:lnTo>
                    <a:pt x="151" y="222"/>
                  </a:lnTo>
                  <a:lnTo>
                    <a:pt x="145" y="205"/>
                  </a:lnTo>
                  <a:lnTo>
                    <a:pt x="141" y="194"/>
                  </a:lnTo>
                  <a:lnTo>
                    <a:pt x="136" y="185"/>
                  </a:lnTo>
                  <a:lnTo>
                    <a:pt x="129" y="176"/>
                  </a:lnTo>
                  <a:lnTo>
                    <a:pt x="122" y="169"/>
                  </a:lnTo>
                  <a:lnTo>
                    <a:pt x="115" y="162"/>
                  </a:lnTo>
                  <a:lnTo>
                    <a:pt x="107" y="156"/>
                  </a:lnTo>
                  <a:lnTo>
                    <a:pt x="101" y="152"/>
                  </a:lnTo>
                  <a:lnTo>
                    <a:pt x="95" y="150"/>
                  </a:lnTo>
                  <a:lnTo>
                    <a:pt x="104" y="175"/>
                  </a:lnTo>
                  <a:lnTo>
                    <a:pt x="110" y="208"/>
                  </a:lnTo>
                  <a:lnTo>
                    <a:pt x="113" y="246"/>
                  </a:lnTo>
                  <a:lnTo>
                    <a:pt x="112" y="277"/>
                  </a:lnTo>
                  <a:lnTo>
                    <a:pt x="110" y="285"/>
                  </a:lnTo>
                  <a:lnTo>
                    <a:pt x="109" y="285"/>
                  </a:lnTo>
                  <a:lnTo>
                    <a:pt x="107" y="280"/>
                  </a:lnTo>
                  <a:lnTo>
                    <a:pt x="107" y="272"/>
                  </a:lnTo>
                  <a:lnTo>
                    <a:pt x="104" y="251"/>
                  </a:lnTo>
                  <a:lnTo>
                    <a:pt x="98" y="216"/>
                  </a:lnTo>
                  <a:lnTo>
                    <a:pt x="89" y="182"/>
                  </a:lnTo>
                  <a:lnTo>
                    <a:pt x="83" y="162"/>
                  </a:lnTo>
                  <a:lnTo>
                    <a:pt x="71" y="172"/>
                  </a:lnTo>
                  <a:lnTo>
                    <a:pt x="57" y="187"/>
                  </a:lnTo>
                  <a:lnTo>
                    <a:pt x="46" y="205"/>
                  </a:lnTo>
                  <a:lnTo>
                    <a:pt x="40" y="225"/>
                  </a:lnTo>
                  <a:lnTo>
                    <a:pt x="37" y="231"/>
                  </a:lnTo>
                  <a:lnTo>
                    <a:pt x="34" y="231"/>
                  </a:lnTo>
                  <a:lnTo>
                    <a:pt x="32" y="225"/>
                  </a:lnTo>
                  <a:lnTo>
                    <a:pt x="34" y="214"/>
                  </a:lnTo>
                  <a:lnTo>
                    <a:pt x="43" y="198"/>
                  </a:lnTo>
                  <a:lnTo>
                    <a:pt x="55" y="175"/>
                  </a:lnTo>
                  <a:lnTo>
                    <a:pt x="66" y="153"/>
                  </a:lnTo>
                  <a:lnTo>
                    <a:pt x="75" y="139"/>
                  </a:lnTo>
                  <a:lnTo>
                    <a:pt x="77" y="121"/>
                  </a:lnTo>
                  <a:lnTo>
                    <a:pt x="78" y="101"/>
                  </a:lnTo>
                  <a:lnTo>
                    <a:pt x="77" y="83"/>
                  </a:lnTo>
                  <a:lnTo>
                    <a:pt x="77" y="72"/>
                  </a:lnTo>
                  <a:lnTo>
                    <a:pt x="68" y="78"/>
                  </a:lnTo>
                  <a:lnTo>
                    <a:pt x="57" y="88"/>
                  </a:lnTo>
                  <a:lnTo>
                    <a:pt x="46" y="98"/>
                  </a:lnTo>
                  <a:lnTo>
                    <a:pt x="35" y="110"/>
                  </a:lnTo>
                  <a:lnTo>
                    <a:pt x="26" y="123"/>
                  </a:lnTo>
                  <a:lnTo>
                    <a:pt x="17" y="136"/>
                  </a:lnTo>
                  <a:lnTo>
                    <a:pt x="11" y="149"/>
                  </a:lnTo>
                  <a:lnTo>
                    <a:pt x="6" y="161"/>
                  </a:lnTo>
                  <a:lnTo>
                    <a:pt x="3" y="167"/>
                  </a:lnTo>
                  <a:lnTo>
                    <a:pt x="2" y="167"/>
                  </a:lnTo>
                  <a:lnTo>
                    <a:pt x="0" y="164"/>
                  </a:lnTo>
                  <a:lnTo>
                    <a:pt x="2" y="155"/>
                  </a:lnTo>
                  <a:lnTo>
                    <a:pt x="5" y="147"/>
                  </a:lnTo>
                  <a:lnTo>
                    <a:pt x="11" y="135"/>
                  </a:lnTo>
                  <a:lnTo>
                    <a:pt x="20" y="120"/>
                  </a:lnTo>
                  <a:lnTo>
                    <a:pt x="29" y="104"/>
                  </a:lnTo>
                  <a:lnTo>
                    <a:pt x="40" y="89"/>
                  </a:lnTo>
                  <a:lnTo>
                    <a:pt x="51" y="74"/>
                  </a:lnTo>
                  <a:lnTo>
                    <a:pt x="61" y="62"/>
                  </a:lnTo>
                  <a:lnTo>
                    <a:pt x="71" y="54"/>
                  </a:lnTo>
                  <a:lnTo>
                    <a:pt x="75" y="45"/>
                  </a:lnTo>
                  <a:lnTo>
                    <a:pt x="75" y="31"/>
                  </a:lnTo>
                  <a:lnTo>
                    <a:pt x="72" y="20"/>
                  </a:lnTo>
                  <a:lnTo>
                    <a:pt x="71" y="13"/>
                  </a:lnTo>
                  <a:lnTo>
                    <a:pt x="71" y="8"/>
                  </a:lnTo>
                  <a:lnTo>
                    <a:pt x="71" y="7"/>
                  </a:lnTo>
                  <a:lnTo>
                    <a:pt x="72" y="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" name="Freeform 646"/>
            <p:cNvSpPr>
              <a:spLocks/>
            </p:cNvSpPr>
            <p:nvPr/>
          </p:nvSpPr>
          <p:spPr bwMode="auto">
            <a:xfrm>
              <a:off x="594" y="690"/>
              <a:ext cx="103" cy="147"/>
            </a:xfrm>
            <a:custGeom>
              <a:avLst/>
              <a:gdLst>
                <a:gd name="T0" fmla="*/ 2 w 206"/>
                <a:gd name="T1" fmla="*/ 70 h 295"/>
                <a:gd name="T2" fmla="*/ 6 w 206"/>
                <a:gd name="T3" fmla="*/ 60 h 295"/>
                <a:gd name="T4" fmla="*/ 9 w 206"/>
                <a:gd name="T5" fmla="*/ 53 h 295"/>
                <a:gd name="T6" fmla="*/ 13 w 206"/>
                <a:gd name="T7" fmla="*/ 44 h 295"/>
                <a:gd name="T8" fmla="*/ 13 w 206"/>
                <a:gd name="T9" fmla="*/ 39 h 295"/>
                <a:gd name="T10" fmla="*/ 10 w 206"/>
                <a:gd name="T11" fmla="*/ 35 h 295"/>
                <a:gd name="T12" fmla="*/ 10 w 206"/>
                <a:gd name="T13" fmla="*/ 31 h 295"/>
                <a:gd name="T14" fmla="*/ 10 w 206"/>
                <a:gd name="T15" fmla="*/ 32 h 295"/>
                <a:gd name="T16" fmla="*/ 12 w 206"/>
                <a:gd name="T17" fmla="*/ 34 h 295"/>
                <a:gd name="T18" fmla="*/ 15 w 206"/>
                <a:gd name="T19" fmla="*/ 36 h 295"/>
                <a:gd name="T20" fmla="*/ 18 w 206"/>
                <a:gd name="T21" fmla="*/ 35 h 295"/>
                <a:gd name="T22" fmla="*/ 22 w 206"/>
                <a:gd name="T23" fmla="*/ 30 h 295"/>
                <a:gd name="T24" fmla="*/ 26 w 206"/>
                <a:gd name="T25" fmla="*/ 26 h 295"/>
                <a:gd name="T26" fmla="*/ 28 w 206"/>
                <a:gd name="T27" fmla="*/ 22 h 295"/>
                <a:gd name="T28" fmla="*/ 29 w 206"/>
                <a:gd name="T29" fmla="*/ 18 h 295"/>
                <a:gd name="T30" fmla="*/ 27 w 206"/>
                <a:gd name="T31" fmla="*/ 9 h 295"/>
                <a:gd name="T32" fmla="*/ 24 w 206"/>
                <a:gd name="T33" fmla="*/ 4 h 295"/>
                <a:gd name="T34" fmla="*/ 24 w 206"/>
                <a:gd name="T35" fmla="*/ 3 h 295"/>
                <a:gd name="T36" fmla="*/ 27 w 206"/>
                <a:gd name="T37" fmla="*/ 6 h 295"/>
                <a:gd name="T38" fmla="*/ 30 w 206"/>
                <a:gd name="T39" fmla="*/ 15 h 295"/>
                <a:gd name="T40" fmla="*/ 34 w 206"/>
                <a:gd name="T41" fmla="*/ 13 h 295"/>
                <a:gd name="T42" fmla="*/ 39 w 206"/>
                <a:gd name="T43" fmla="*/ 3 h 295"/>
                <a:gd name="T44" fmla="*/ 43 w 206"/>
                <a:gd name="T45" fmla="*/ 0 h 295"/>
                <a:gd name="T46" fmla="*/ 43 w 206"/>
                <a:gd name="T47" fmla="*/ 1 h 295"/>
                <a:gd name="T48" fmla="*/ 40 w 206"/>
                <a:gd name="T49" fmla="*/ 6 h 295"/>
                <a:gd name="T50" fmla="*/ 35 w 206"/>
                <a:gd name="T51" fmla="*/ 18 h 295"/>
                <a:gd name="T52" fmla="*/ 35 w 206"/>
                <a:gd name="T53" fmla="*/ 20 h 295"/>
                <a:gd name="T54" fmla="*/ 40 w 206"/>
                <a:gd name="T55" fmla="*/ 18 h 295"/>
                <a:gd name="T56" fmla="*/ 44 w 206"/>
                <a:gd name="T57" fmla="*/ 17 h 295"/>
                <a:gd name="T58" fmla="*/ 47 w 206"/>
                <a:gd name="T59" fmla="*/ 16 h 295"/>
                <a:gd name="T60" fmla="*/ 50 w 206"/>
                <a:gd name="T61" fmla="*/ 14 h 295"/>
                <a:gd name="T62" fmla="*/ 52 w 206"/>
                <a:gd name="T63" fmla="*/ 14 h 295"/>
                <a:gd name="T64" fmla="*/ 49 w 206"/>
                <a:gd name="T65" fmla="*/ 16 h 295"/>
                <a:gd name="T66" fmla="*/ 45 w 206"/>
                <a:gd name="T67" fmla="*/ 19 h 295"/>
                <a:gd name="T68" fmla="*/ 39 w 206"/>
                <a:gd name="T69" fmla="*/ 22 h 295"/>
                <a:gd name="T70" fmla="*/ 33 w 206"/>
                <a:gd name="T71" fmla="*/ 24 h 295"/>
                <a:gd name="T72" fmla="*/ 29 w 206"/>
                <a:gd name="T73" fmla="*/ 26 h 295"/>
                <a:gd name="T74" fmla="*/ 25 w 206"/>
                <a:gd name="T75" fmla="*/ 32 h 295"/>
                <a:gd name="T76" fmla="*/ 25 w 206"/>
                <a:gd name="T77" fmla="*/ 34 h 295"/>
                <a:gd name="T78" fmla="*/ 27 w 206"/>
                <a:gd name="T79" fmla="*/ 36 h 295"/>
                <a:gd name="T80" fmla="*/ 26 w 206"/>
                <a:gd name="T81" fmla="*/ 37 h 295"/>
                <a:gd name="T82" fmla="*/ 24 w 206"/>
                <a:gd name="T83" fmla="*/ 39 h 295"/>
                <a:gd name="T84" fmla="*/ 22 w 206"/>
                <a:gd name="T85" fmla="*/ 39 h 295"/>
                <a:gd name="T86" fmla="*/ 21 w 206"/>
                <a:gd name="T87" fmla="*/ 39 h 295"/>
                <a:gd name="T88" fmla="*/ 20 w 206"/>
                <a:gd name="T89" fmla="*/ 41 h 295"/>
                <a:gd name="T90" fmla="*/ 16 w 206"/>
                <a:gd name="T91" fmla="*/ 47 h 295"/>
                <a:gd name="T92" fmla="*/ 12 w 206"/>
                <a:gd name="T93" fmla="*/ 55 h 295"/>
                <a:gd name="T94" fmla="*/ 10 w 206"/>
                <a:gd name="T95" fmla="*/ 63 h 295"/>
                <a:gd name="T96" fmla="*/ 9 w 206"/>
                <a:gd name="T97" fmla="*/ 67 h 295"/>
                <a:gd name="T98" fmla="*/ 7 w 206"/>
                <a:gd name="T99" fmla="*/ 70 h 295"/>
                <a:gd name="T100" fmla="*/ 5 w 206"/>
                <a:gd name="T101" fmla="*/ 72 h 295"/>
                <a:gd name="T102" fmla="*/ 1 w 206"/>
                <a:gd name="T103" fmla="*/ 73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06" h="295">
                  <a:moveTo>
                    <a:pt x="0" y="295"/>
                  </a:moveTo>
                  <a:lnTo>
                    <a:pt x="6" y="281"/>
                  </a:lnTo>
                  <a:lnTo>
                    <a:pt x="15" y="262"/>
                  </a:lnTo>
                  <a:lnTo>
                    <a:pt x="23" y="242"/>
                  </a:lnTo>
                  <a:lnTo>
                    <a:pt x="29" y="228"/>
                  </a:lnTo>
                  <a:lnTo>
                    <a:pt x="35" y="214"/>
                  </a:lnTo>
                  <a:lnTo>
                    <a:pt x="43" y="194"/>
                  </a:lnTo>
                  <a:lnTo>
                    <a:pt x="52" y="176"/>
                  </a:lnTo>
                  <a:lnTo>
                    <a:pt x="56" y="165"/>
                  </a:lnTo>
                  <a:lnTo>
                    <a:pt x="49" y="158"/>
                  </a:lnTo>
                  <a:lnTo>
                    <a:pt x="43" y="150"/>
                  </a:lnTo>
                  <a:lnTo>
                    <a:pt x="38" y="142"/>
                  </a:lnTo>
                  <a:lnTo>
                    <a:pt x="37" y="132"/>
                  </a:lnTo>
                  <a:lnTo>
                    <a:pt x="37" y="124"/>
                  </a:lnTo>
                  <a:lnTo>
                    <a:pt x="38" y="124"/>
                  </a:lnTo>
                  <a:lnTo>
                    <a:pt x="40" y="129"/>
                  </a:lnTo>
                  <a:lnTo>
                    <a:pt x="43" y="135"/>
                  </a:lnTo>
                  <a:lnTo>
                    <a:pt x="47" y="139"/>
                  </a:lnTo>
                  <a:lnTo>
                    <a:pt x="53" y="144"/>
                  </a:lnTo>
                  <a:lnTo>
                    <a:pt x="59" y="147"/>
                  </a:lnTo>
                  <a:lnTo>
                    <a:pt x="64" y="148"/>
                  </a:lnTo>
                  <a:lnTo>
                    <a:pt x="70" y="141"/>
                  </a:lnTo>
                  <a:lnTo>
                    <a:pt x="79" y="133"/>
                  </a:lnTo>
                  <a:lnTo>
                    <a:pt x="87" y="123"/>
                  </a:lnTo>
                  <a:lnTo>
                    <a:pt x="95" y="113"/>
                  </a:lnTo>
                  <a:lnTo>
                    <a:pt x="102" y="104"/>
                  </a:lnTo>
                  <a:lnTo>
                    <a:pt x="108" y="97"/>
                  </a:lnTo>
                  <a:lnTo>
                    <a:pt x="111" y="89"/>
                  </a:lnTo>
                  <a:lnTo>
                    <a:pt x="114" y="84"/>
                  </a:lnTo>
                  <a:lnTo>
                    <a:pt x="114" y="74"/>
                  </a:lnTo>
                  <a:lnTo>
                    <a:pt x="111" y="55"/>
                  </a:lnTo>
                  <a:lnTo>
                    <a:pt x="105" y="39"/>
                  </a:lnTo>
                  <a:lnTo>
                    <a:pt x="99" y="26"/>
                  </a:lnTo>
                  <a:lnTo>
                    <a:pt x="95" y="19"/>
                  </a:lnTo>
                  <a:lnTo>
                    <a:pt x="91" y="14"/>
                  </a:lnTo>
                  <a:lnTo>
                    <a:pt x="93" y="14"/>
                  </a:lnTo>
                  <a:lnTo>
                    <a:pt x="98" y="17"/>
                  </a:lnTo>
                  <a:lnTo>
                    <a:pt x="105" y="26"/>
                  </a:lnTo>
                  <a:lnTo>
                    <a:pt x="114" y="43"/>
                  </a:lnTo>
                  <a:lnTo>
                    <a:pt x="120" y="60"/>
                  </a:lnTo>
                  <a:lnTo>
                    <a:pt x="124" y="74"/>
                  </a:lnTo>
                  <a:lnTo>
                    <a:pt x="133" y="55"/>
                  </a:lnTo>
                  <a:lnTo>
                    <a:pt x="145" y="34"/>
                  </a:lnTo>
                  <a:lnTo>
                    <a:pt x="156" y="14"/>
                  </a:lnTo>
                  <a:lnTo>
                    <a:pt x="166" y="3"/>
                  </a:lnTo>
                  <a:lnTo>
                    <a:pt x="172" y="0"/>
                  </a:lnTo>
                  <a:lnTo>
                    <a:pt x="174" y="0"/>
                  </a:lnTo>
                  <a:lnTo>
                    <a:pt x="172" y="5"/>
                  </a:lnTo>
                  <a:lnTo>
                    <a:pt x="168" y="9"/>
                  </a:lnTo>
                  <a:lnTo>
                    <a:pt x="160" y="25"/>
                  </a:lnTo>
                  <a:lnTo>
                    <a:pt x="149" y="49"/>
                  </a:lnTo>
                  <a:lnTo>
                    <a:pt x="137" y="72"/>
                  </a:lnTo>
                  <a:lnTo>
                    <a:pt x="130" y="84"/>
                  </a:lnTo>
                  <a:lnTo>
                    <a:pt x="139" y="81"/>
                  </a:lnTo>
                  <a:lnTo>
                    <a:pt x="149" y="78"/>
                  </a:lnTo>
                  <a:lnTo>
                    <a:pt x="159" y="75"/>
                  </a:lnTo>
                  <a:lnTo>
                    <a:pt x="166" y="72"/>
                  </a:lnTo>
                  <a:lnTo>
                    <a:pt x="174" y="71"/>
                  </a:lnTo>
                  <a:lnTo>
                    <a:pt x="182" y="68"/>
                  </a:lnTo>
                  <a:lnTo>
                    <a:pt x="186" y="64"/>
                  </a:lnTo>
                  <a:lnTo>
                    <a:pt x="191" y="61"/>
                  </a:lnTo>
                  <a:lnTo>
                    <a:pt x="198" y="57"/>
                  </a:lnTo>
                  <a:lnTo>
                    <a:pt x="204" y="55"/>
                  </a:lnTo>
                  <a:lnTo>
                    <a:pt x="206" y="57"/>
                  </a:lnTo>
                  <a:lnTo>
                    <a:pt x="201" y="61"/>
                  </a:lnTo>
                  <a:lnTo>
                    <a:pt x="195" y="66"/>
                  </a:lnTo>
                  <a:lnTo>
                    <a:pt x="188" y="71"/>
                  </a:lnTo>
                  <a:lnTo>
                    <a:pt x="177" y="78"/>
                  </a:lnTo>
                  <a:lnTo>
                    <a:pt x="165" y="84"/>
                  </a:lnTo>
                  <a:lnTo>
                    <a:pt x="153" y="90"/>
                  </a:lnTo>
                  <a:lnTo>
                    <a:pt x="140" y="95"/>
                  </a:lnTo>
                  <a:lnTo>
                    <a:pt x="131" y="98"/>
                  </a:lnTo>
                  <a:lnTo>
                    <a:pt x="125" y="100"/>
                  </a:lnTo>
                  <a:lnTo>
                    <a:pt x="116" y="106"/>
                  </a:lnTo>
                  <a:lnTo>
                    <a:pt x="105" y="116"/>
                  </a:lnTo>
                  <a:lnTo>
                    <a:pt x="98" y="129"/>
                  </a:lnTo>
                  <a:lnTo>
                    <a:pt x="95" y="136"/>
                  </a:lnTo>
                  <a:lnTo>
                    <a:pt x="98" y="139"/>
                  </a:lnTo>
                  <a:lnTo>
                    <a:pt x="101" y="142"/>
                  </a:lnTo>
                  <a:lnTo>
                    <a:pt x="105" y="144"/>
                  </a:lnTo>
                  <a:lnTo>
                    <a:pt x="108" y="144"/>
                  </a:lnTo>
                  <a:lnTo>
                    <a:pt x="102" y="148"/>
                  </a:lnTo>
                  <a:lnTo>
                    <a:pt x="98" y="152"/>
                  </a:lnTo>
                  <a:lnTo>
                    <a:pt x="93" y="156"/>
                  </a:lnTo>
                  <a:lnTo>
                    <a:pt x="90" y="159"/>
                  </a:lnTo>
                  <a:lnTo>
                    <a:pt x="87" y="158"/>
                  </a:lnTo>
                  <a:lnTo>
                    <a:pt x="84" y="158"/>
                  </a:lnTo>
                  <a:lnTo>
                    <a:pt x="82" y="158"/>
                  </a:lnTo>
                  <a:lnTo>
                    <a:pt x="78" y="164"/>
                  </a:lnTo>
                  <a:lnTo>
                    <a:pt x="72" y="176"/>
                  </a:lnTo>
                  <a:lnTo>
                    <a:pt x="64" y="190"/>
                  </a:lnTo>
                  <a:lnTo>
                    <a:pt x="55" y="207"/>
                  </a:lnTo>
                  <a:lnTo>
                    <a:pt x="47" y="223"/>
                  </a:lnTo>
                  <a:lnTo>
                    <a:pt x="41" y="239"/>
                  </a:lnTo>
                  <a:lnTo>
                    <a:pt x="38" y="254"/>
                  </a:lnTo>
                  <a:lnTo>
                    <a:pt x="37" y="265"/>
                  </a:lnTo>
                  <a:lnTo>
                    <a:pt x="33" y="271"/>
                  </a:lnTo>
                  <a:lnTo>
                    <a:pt x="30" y="277"/>
                  </a:lnTo>
                  <a:lnTo>
                    <a:pt x="27" y="283"/>
                  </a:lnTo>
                  <a:lnTo>
                    <a:pt x="24" y="286"/>
                  </a:lnTo>
                  <a:lnTo>
                    <a:pt x="20" y="289"/>
                  </a:lnTo>
                  <a:lnTo>
                    <a:pt x="12" y="292"/>
                  </a:lnTo>
                  <a:lnTo>
                    <a:pt x="4" y="294"/>
                  </a:lnTo>
                  <a:lnTo>
                    <a:pt x="0" y="29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Freeform 647"/>
            <p:cNvSpPr>
              <a:spLocks/>
            </p:cNvSpPr>
            <p:nvPr/>
          </p:nvSpPr>
          <p:spPr bwMode="auto">
            <a:xfrm>
              <a:off x="444" y="924"/>
              <a:ext cx="66" cy="114"/>
            </a:xfrm>
            <a:custGeom>
              <a:avLst/>
              <a:gdLst>
                <a:gd name="T0" fmla="*/ 21 w 133"/>
                <a:gd name="T1" fmla="*/ 4 h 228"/>
                <a:gd name="T2" fmla="*/ 18 w 133"/>
                <a:gd name="T3" fmla="*/ 10 h 228"/>
                <a:gd name="T4" fmla="*/ 15 w 133"/>
                <a:gd name="T5" fmla="*/ 12 h 228"/>
                <a:gd name="T6" fmla="*/ 10 w 133"/>
                <a:gd name="T7" fmla="*/ 14 h 228"/>
                <a:gd name="T8" fmla="*/ 5 w 133"/>
                <a:gd name="T9" fmla="*/ 17 h 228"/>
                <a:gd name="T10" fmla="*/ 1 w 133"/>
                <a:gd name="T11" fmla="*/ 20 h 228"/>
                <a:gd name="T12" fmla="*/ 0 w 133"/>
                <a:gd name="T13" fmla="*/ 22 h 228"/>
                <a:gd name="T14" fmla="*/ 0 w 133"/>
                <a:gd name="T15" fmla="*/ 23 h 228"/>
                <a:gd name="T16" fmla="*/ 2 w 133"/>
                <a:gd name="T17" fmla="*/ 21 h 228"/>
                <a:gd name="T18" fmla="*/ 6 w 133"/>
                <a:gd name="T19" fmla="*/ 19 h 228"/>
                <a:gd name="T20" fmla="*/ 10 w 133"/>
                <a:gd name="T21" fmla="*/ 17 h 228"/>
                <a:gd name="T22" fmla="*/ 15 w 133"/>
                <a:gd name="T23" fmla="*/ 15 h 228"/>
                <a:gd name="T24" fmla="*/ 15 w 133"/>
                <a:gd name="T25" fmla="*/ 17 h 228"/>
                <a:gd name="T26" fmla="*/ 14 w 133"/>
                <a:gd name="T27" fmla="*/ 25 h 228"/>
                <a:gd name="T28" fmla="*/ 12 w 133"/>
                <a:gd name="T29" fmla="*/ 29 h 228"/>
                <a:gd name="T30" fmla="*/ 8 w 133"/>
                <a:gd name="T31" fmla="*/ 33 h 228"/>
                <a:gd name="T32" fmla="*/ 4 w 133"/>
                <a:gd name="T33" fmla="*/ 37 h 228"/>
                <a:gd name="T34" fmla="*/ 2 w 133"/>
                <a:gd name="T35" fmla="*/ 40 h 228"/>
                <a:gd name="T36" fmla="*/ 1 w 133"/>
                <a:gd name="T37" fmla="*/ 42 h 228"/>
                <a:gd name="T38" fmla="*/ 2 w 133"/>
                <a:gd name="T39" fmla="*/ 43 h 228"/>
                <a:gd name="T40" fmla="*/ 4 w 133"/>
                <a:gd name="T41" fmla="*/ 39 h 228"/>
                <a:gd name="T42" fmla="*/ 11 w 133"/>
                <a:gd name="T43" fmla="*/ 33 h 228"/>
                <a:gd name="T44" fmla="*/ 14 w 133"/>
                <a:gd name="T45" fmla="*/ 36 h 228"/>
                <a:gd name="T46" fmla="*/ 15 w 133"/>
                <a:gd name="T47" fmla="*/ 51 h 228"/>
                <a:gd name="T48" fmla="*/ 16 w 133"/>
                <a:gd name="T49" fmla="*/ 57 h 228"/>
                <a:gd name="T50" fmla="*/ 16 w 133"/>
                <a:gd name="T51" fmla="*/ 57 h 228"/>
                <a:gd name="T52" fmla="*/ 16 w 133"/>
                <a:gd name="T53" fmla="*/ 50 h 228"/>
                <a:gd name="T54" fmla="*/ 16 w 133"/>
                <a:gd name="T55" fmla="*/ 34 h 228"/>
                <a:gd name="T56" fmla="*/ 17 w 133"/>
                <a:gd name="T57" fmla="*/ 28 h 228"/>
                <a:gd name="T58" fmla="*/ 18 w 133"/>
                <a:gd name="T59" fmla="*/ 29 h 228"/>
                <a:gd name="T60" fmla="*/ 20 w 133"/>
                <a:gd name="T61" fmla="*/ 33 h 228"/>
                <a:gd name="T62" fmla="*/ 27 w 133"/>
                <a:gd name="T63" fmla="*/ 41 h 228"/>
                <a:gd name="T64" fmla="*/ 31 w 133"/>
                <a:gd name="T65" fmla="*/ 43 h 228"/>
                <a:gd name="T66" fmla="*/ 29 w 133"/>
                <a:gd name="T67" fmla="*/ 41 h 228"/>
                <a:gd name="T68" fmla="*/ 26 w 133"/>
                <a:gd name="T69" fmla="*/ 36 h 228"/>
                <a:gd name="T70" fmla="*/ 21 w 133"/>
                <a:gd name="T71" fmla="*/ 29 h 228"/>
                <a:gd name="T72" fmla="*/ 19 w 133"/>
                <a:gd name="T73" fmla="*/ 24 h 228"/>
                <a:gd name="T74" fmla="*/ 20 w 133"/>
                <a:gd name="T75" fmla="*/ 17 h 228"/>
                <a:gd name="T76" fmla="*/ 20 w 133"/>
                <a:gd name="T77" fmla="*/ 15 h 228"/>
                <a:gd name="T78" fmla="*/ 21 w 133"/>
                <a:gd name="T79" fmla="*/ 15 h 228"/>
                <a:gd name="T80" fmla="*/ 25 w 133"/>
                <a:gd name="T81" fmla="*/ 19 h 228"/>
                <a:gd name="T82" fmla="*/ 31 w 133"/>
                <a:gd name="T83" fmla="*/ 24 h 228"/>
                <a:gd name="T84" fmla="*/ 33 w 133"/>
                <a:gd name="T85" fmla="*/ 26 h 228"/>
                <a:gd name="T86" fmla="*/ 31 w 133"/>
                <a:gd name="T87" fmla="*/ 23 h 228"/>
                <a:gd name="T88" fmla="*/ 28 w 133"/>
                <a:gd name="T89" fmla="*/ 19 h 228"/>
                <a:gd name="T90" fmla="*/ 24 w 133"/>
                <a:gd name="T91" fmla="*/ 15 h 228"/>
                <a:gd name="T92" fmla="*/ 23 w 133"/>
                <a:gd name="T93" fmla="*/ 12 h 228"/>
                <a:gd name="T94" fmla="*/ 23 w 133"/>
                <a:gd name="T95" fmla="*/ 6 h 228"/>
                <a:gd name="T96" fmla="*/ 25 w 133"/>
                <a:gd name="T97" fmla="*/ 1 h 228"/>
                <a:gd name="T98" fmla="*/ 24 w 133"/>
                <a:gd name="T99" fmla="*/ 0 h 22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3" h="228">
                  <a:moveTo>
                    <a:pt x="93" y="5"/>
                  </a:moveTo>
                  <a:lnTo>
                    <a:pt x="87" y="14"/>
                  </a:lnTo>
                  <a:lnTo>
                    <a:pt x="80" y="28"/>
                  </a:lnTo>
                  <a:lnTo>
                    <a:pt x="73" y="40"/>
                  </a:lnTo>
                  <a:lnTo>
                    <a:pt x="70" y="48"/>
                  </a:lnTo>
                  <a:lnTo>
                    <a:pt x="63" y="48"/>
                  </a:lnTo>
                  <a:lnTo>
                    <a:pt x="54" y="51"/>
                  </a:lnTo>
                  <a:lnTo>
                    <a:pt x="41" y="55"/>
                  </a:lnTo>
                  <a:lnTo>
                    <a:pt x="31" y="61"/>
                  </a:lnTo>
                  <a:lnTo>
                    <a:pt x="20" y="68"/>
                  </a:lnTo>
                  <a:lnTo>
                    <a:pt x="11" y="74"/>
                  </a:lnTo>
                  <a:lnTo>
                    <a:pt x="5" y="78"/>
                  </a:lnTo>
                  <a:lnTo>
                    <a:pt x="2" y="83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2" y="89"/>
                  </a:lnTo>
                  <a:lnTo>
                    <a:pt x="6" y="86"/>
                  </a:lnTo>
                  <a:lnTo>
                    <a:pt x="11" y="84"/>
                  </a:lnTo>
                  <a:lnTo>
                    <a:pt x="17" y="80"/>
                  </a:lnTo>
                  <a:lnTo>
                    <a:pt x="25" y="75"/>
                  </a:lnTo>
                  <a:lnTo>
                    <a:pt x="34" y="71"/>
                  </a:lnTo>
                  <a:lnTo>
                    <a:pt x="43" y="66"/>
                  </a:lnTo>
                  <a:lnTo>
                    <a:pt x="52" y="61"/>
                  </a:lnTo>
                  <a:lnTo>
                    <a:pt x="60" y="58"/>
                  </a:lnTo>
                  <a:lnTo>
                    <a:pt x="66" y="57"/>
                  </a:lnTo>
                  <a:lnTo>
                    <a:pt x="63" y="68"/>
                  </a:lnTo>
                  <a:lnTo>
                    <a:pt x="60" y="83"/>
                  </a:lnTo>
                  <a:lnTo>
                    <a:pt x="57" y="98"/>
                  </a:lnTo>
                  <a:lnTo>
                    <a:pt x="55" y="107"/>
                  </a:lnTo>
                  <a:lnTo>
                    <a:pt x="49" y="113"/>
                  </a:lnTo>
                  <a:lnTo>
                    <a:pt x="43" y="119"/>
                  </a:lnTo>
                  <a:lnTo>
                    <a:pt x="35" y="129"/>
                  </a:lnTo>
                  <a:lnTo>
                    <a:pt x="26" y="136"/>
                  </a:lnTo>
                  <a:lnTo>
                    <a:pt x="18" y="145"/>
                  </a:lnTo>
                  <a:lnTo>
                    <a:pt x="12" y="152"/>
                  </a:lnTo>
                  <a:lnTo>
                    <a:pt x="8" y="158"/>
                  </a:lnTo>
                  <a:lnTo>
                    <a:pt x="5" y="162"/>
                  </a:lnTo>
                  <a:lnTo>
                    <a:pt x="5" y="167"/>
                  </a:lnTo>
                  <a:lnTo>
                    <a:pt x="5" y="170"/>
                  </a:lnTo>
                  <a:lnTo>
                    <a:pt x="8" y="170"/>
                  </a:lnTo>
                  <a:lnTo>
                    <a:pt x="11" y="165"/>
                  </a:lnTo>
                  <a:lnTo>
                    <a:pt x="18" y="156"/>
                  </a:lnTo>
                  <a:lnTo>
                    <a:pt x="32" y="142"/>
                  </a:lnTo>
                  <a:lnTo>
                    <a:pt x="46" y="132"/>
                  </a:lnTo>
                  <a:lnTo>
                    <a:pt x="55" y="124"/>
                  </a:lnTo>
                  <a:lnTo>
                    <a:pt x="57" y="142"/>
                  </a:lnTo>
                  <a:lnTo>
                    <a:pt x="58" y="173"/>
                  </a:lnTo>
                  <a:lnTo>
                    <a:pt x="61" y="203"/>
                  </a:lnTo>
                  <a:lnTo>
                    <a:pt x="64" y="220"/>
                  </a:lnTo>
                  <a:lnTo>
                    <a:pt x="66" y="226"/>
                  </a:lnTo>
                  <a:lnTo>
                    <a:pt x="67" y="228"/>
                  </a:lnTo>
                  <a:lnTo>
                    <a:pt x="67" y="226"/>
                  </a:lnTo>
                  <a:lnTo>
                    <a:pt x="69" y="219"/>
                  </a:lnTo>
                  <a:lnTo>
                    <a:pt x="67" y="199"/>
                  </a:lnTo>
                  <a:lnTo>
                    <a:pt x="67" y="165"/>
                  </a:lnTo>
                  <a:lnTo>
                    <a:pt x="66" y="133"/>
                  </a:lnTo>
                  <a:lnTo>
                    <a:pt x="69" y="113"/>
                  </a:lnTo>
                  <a:lnTo>
                    <a:pt x="70" y="112"/>
                  </a:lnTo>
                  <a:lnTo>
                    <a:pt x="72" y="112"/>
                  </a:lnTo>
                  <a:lnTo>
                    <a:pt x="73" y="113"/>
                  </a:lnTo>
                  <a:lnTo>
                    <a:pt x="75" y="119"/>
                  </a:lnTo>
                  <a:lnTo>
                    <a:pt x="81" y="132"/>
                  </a:lnTo>
                  <a:lnTo>
                    <a:pt x="95" y="147"/>
                  </a:lnTo>
                  <a:lnTo>
                    <a:pt x="109" y="164"/>
                  </a:lnTo>
                  <a:lnTo>
                    <a:pt x="119" y="171"/>
                  </a:lnTo>
                  <a:lnTo>
                    <a:pt x="124" y="171"/>
                  </a:lnTo>
                  <a:lnTo>
                    <a:pt x="122" y="168"/>
                  </a:lnTo>
                  <a:lnTo>
                    <a:pt x="118" y="162"/>
                  </a:lnTo>
                  <a:lnTo>
                    <a:pt x="112" y="155"/>
                  </a:lnTo>
                  <a:lnTo>
                    <a:pt x="104" y="144"/>
                  </a:lnTo>
                  <a:lnTo>
                    <a:pt x="93" y="130"/>
                  </a:lnTo>
                  <a:lnTo>
                    <a:pt x="84" y="116"/>
                  </a:lnTo>
                  <a:lnTo>
                    <a:pt x="78" y="106"/>
                  </a:lnTo>
                  <a:lnTo>
                    <a:pt x="78" y="95"/>
                  </a:lnTo>
                  <a:lnTo>
                    <a:pt x="78" y="81"/>
                  </a:lnTo>
                  <a:lnTo>
                    <a:pt x="80" y="68"/>
                  </a:lnTo>
                  <a:lnTo>
                    <a:pt x="81" y="60"/>
                  </a:lnTo>
                  <a:lnTo>
                    <a:pt x="83" y="57"/>
                  </a:lnTo>
                  <a:lnTo>
                    <a:pt x="84" y="57"/>
                  </a:lnTo>
                  <a:lnTo>
                    <a:pt x="87" y="60"/>
                  </a:lnTo>
                  <a:lnTo>
                    <a:pt x="92" y="64"/>
                  </a:lnTo>
                  <a:lnTo>
                    <a:pt x="101" y="74"/>
                  </a:lnTo>
                  <a:lnTo>
                    <a:pt x="112" y="84"/>
                  </a:lnTo>
                  <a:lnTo>
                    <a:pt x="124" y="95"/>
                  </a:lnTo>
                  <a:lnTo>
                    <a:pt x="131" y="101"/>
                  </a:lnTo>
                  <a:lnTo>
                    <a:pt x="133" y="101"/>
                  </a:lnTo>
                  <a:lnTo>
                    <a:pt x="130" y="95"/>
                  </a:lnTo>
                  <a:lnTo>
                    <a:pt x="124" y="89"/>
                  </a:lnTo>
                  <a:lnTo>
                    <a:pt x="118" y="81"/>
                  </a:lnTo>
                  <a:lnTo>
                    <a:pt x="112" y="74"/>
                  </a:lnTo>
                  <a:lnTo>
                    <a:pt x="104" y="64"/>
                  </a:lnTo>
                  <a:lnTo>
                    <a:pt x="98" y="57"/>
                  </a:lnTo>
                  <a:lnTo>
                    <a:pt x="95" y="52"/>
                  </a:lnTo>
                  <a:lnTo>
                    <a:pt x="93" y="46"/>
                  </a:lnTo>
                  <a:lnTo>
                    <a:pt x="92" y="35"/>
                  </a:lnTo>
                  <a:lnTo>
                    <a:pt x="93" y="23"/>
                  </a:lnTo>
                  <a:lnTo>
                    <a:pt x="98" y="11"/>
                  </a:lnTo>
                  <a:lnTo>
                    <a:pt x="101" y="3"/>
                  </a:lnTo>
                  <a:lnTo>
                    <a:pt x="101" y="0"/>
                  </a:lnTo>
                  <a:lnTo>
                    <a:pt x="98" y="0"/>
                  </a:lnTo>
                  <a:lnTo>
                    <a:pt x="93" y="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6" name="Freeform 648"/>
            <p:cNvSpPr>
              <a:spLocks/>
            </p:cNvSpPr>
            <p:nvPr/>
          </p:nvSpPr>
          <p:spPr bwMode="auto">
            <a:xfrm>
              <a:off x="678" y="873"/>
              <a:ext cx="132" cy="105"/>
            </a:xfrm>
            <a:custGeom>
              <a:avLst/>
              <a:gdLst>
                <a:gd name="T0" fmla="*/ 1 w 264"/>
                <a:gd name="T1" fmla="*/ 6 h 209"/>
                <a:gd name="T2" fmla="*/ 5 w 264"/>
                <a:gd name="T3" fmla="*/ 9 h 209"/>
                <a:gd name="T4" fmla="*/ 8 w 264"/>
                <a:gd name="T5" fmla="*/ 11 h 209"/>
                <a:gd name="T6" fmla="*/ 13 w 264"/>
                <a:gd name="T7" fmla="*/ 13 h 209"/>
                <a:gd name="T8" fmla="*/ 15 w 264"/>
                <a:gd name="T9" fmla="*/ 19 h 209"/>
                <a:gd name="T10" fmla="*/ 15 w 264"/>
                <a:gd name="T11" fmla="*/ 30 h 209"/>
                <a:gd name="T12" fmla="*/ 16 w 264"/>
                <a:gd name="T13" fmla="*/ 35 h 209"/>
                <a:gd name="T14" fmla="*/ 17 w 264"/>
                <a:gd name="T15" fmla="*/ 34 h 209"/>
                <a:gd name="T16" fmla="*/ 17 w 264"/>
                <a:gd name="T17" fmla="*/ 28 h 209"/>
                <a:gd name="T18" fmla="*/ 18 w 264"/>
                <a:gd name="T19" fmla="*/ 18 h 209"/>
                <a:gd name="T20" fmla="*/ 19 w 264"/>
                <a:gd name="T21" fmla="*/ 15 h 209"/>
                <a:gd name="T22" fmla="*/ 22 w 264"/>
                <a:gd name="T23" fmla="*/ 18 h 209"/>
                <a:gd name="T24" fmla="*/ 26 w 264"/>
                <a:gd name="T25" fmla="*/ 22 h 209"/>
                <a:gd name="T26" fmla="*/ 29 w 264"/>
                <a:gd name="T27" fmla="*/ 24 h 209"/>
                <a:gd name="T28" fmla="*/ 31 w 264"/>
                <a:gd name="T29" fmla="*/ 31 h 209"/>
                <a:gd name="T30" fmla="*/ 34 w 264"/>
                <a:gd name="T31" fmla="*/ 47 h 209"/>
                <a:gd name="T32" fmla="*/ 37 w 264"/>
                <a:gd name="T33" fmla="*/ 53 h 209"/>
                <a:gd name="T34" fmla="*/ 37 w 264"/>
                <a:gd name="T35" fmla="*/ 50 h 209"/>
                <a:gd name="T36" fmla="*/ 35 w 264"/>
                <a:gd name="T37" fmla="*/ 44 h 209"/>
                <a:gd name="T38" fmla="*/ 34 w 264"/>
                <a:gd name="T39" fmla="*/ 31 h 209"/>
                <a:gd name="T40" fmla="*/ 37 w 264"/>
                <a:gd name="T41" fmla="*/ 29 h 209"/>
                <a:gd name="T42" fmla="*/ 46 w 264"/>
                <a:gd name="T43" fmla="*/ 34 h 209"/>
                <a:gd name="T44" fmla="*/ 56 w 264"/>
                <a:gd name="T45" fmla="*/ 39 h 209"/>
                <a:gd name="T46" fmla="*/ 64 w 264"/>
                <a:gd name="T47" fmla="*/ 44 h 209"/>
                <a:gd name="T48" fmla="*/ 66 w 264"/>
                <a:gd name="T49" fmla="*/ 46 h 209"/>
                <a:gd name="T50" fmla="*/ 66 w 264"/>
                <a:gd name="T51" fmla="*/ 44 h 209"/>
                <a:gd name="T52" fmla="*/ 62 w 264"/>
                <a:gd name="T53" fmla="*/ 41 h 209"/>
                <a:gd name="T54" fmla="*/ 54 w 264"/>
                <a:gd name="T55" fmla="*/ 36 h 209"/>
                <a:gd name="T56" fmla="*/ 45 w 264"/>
                <a:gd name="T57" fmla="*/ 30 h 209"/>
                <a:gd name="T58" fmla="*/ 37 w 264"/>
                <a:gd name="T59" fmla="*/ 26 h 209"/>
                <a:gd name="T60" fmla="*/ 34 w 264"/>
                <a:gd name="T61" fmla="*/ 24 h 209"/>
                <a:gd name="T62" fmla="*/ 36 w 264"/>
                <a:gd name="T63" fmla="*/ 24 h 209"/>
                <a:gd name="T64" fmla="*/ 40 w 264"/>
                <a:gd name="T65" fmla="*/ 22 h 209"/>
                <a:gd name="T66" fmla="*/ 47 w 264"/>
                <a:gd name="T67" fmla="*/ 21 h 209"/>
                <a:gd name="T68" fmla="*/ 55 w 264"/>
                <a:gd name="T69" fmla="*/ 21 h 209"/>
                <a:gd name="T70" fmla="*/ 62 w 264"/>
                <a:gd name="T71" fmla="*/ 21 h 209"/>
                <a:gd name="T72" fmla="*/ 66 w 264"/>
                <a:gd name="T73" fmla="*/ 23 h 209"/>
                <a:gd name="T74" fmla="*/ 65 w 264"/>
                <a:gd name="T75" fmla="*/ 21 h 209"/>
                <a:gd name="T76" fmla="*/ 61 w 264"/>
                <a:gd name="T77" fmla="*/ 19 h 209"/>
                <a:gd name="T78" fmla="*/ 54 w 264"/>
                <a:gd name="T79" fmla="*/ 19 h 209"/>
                <a:gd name="T80" fmla="*/ 44 w 264"/>
                <a:gd name="T81" fmla="*/ 19 h 209"/>
                <a:gd name="T82" fmla="*/ 37 w 264"/>
                <a:gd name="T83" fmla="*/ 20 h 209"/>
                <a:gd name="T84" fmla="*/ 34 w 264"/>
                <a:gd name="T85" fmla="*/ 19 h 209"/>
                <a:gd name="T86" fmla="*/ 30 w 264"/>
                <a:gd name="T87" fmla="*/ 18 h 209"/>
                <a:gd name="T88" fmla="*/ 26 w 264"/>
                <a:gd name="T89" fmla="*/ 15 h 209"/>
                <a:gd name="T90" fmla="*/ 23 w 264"/>
                <a:gd name="T91" fmla="*/ 12 h 209"/>
                <a:gd name="T92" fmla="*/ 24 w 264"/>
                <a:gd name="T93" fmla="*/ 10 h 209"/>
                <a:gd name="T94" fmla="*/ 29 w 264"/>
                <a:gd name="T95" fmla="*/ 8 h 209"/>
                <a:gd name="T96" fmla="*/ 35 w 264"/>
                <a:gd name="T97" fmla="*/ 5 h 209"/>
                <a:gd name="T98" fmla="*/ 40 w 264"/>
                <a:gd name="T99" fmla="*/ 2 h 209"/>
                <a:gd name="T100" fmla="*/ 43 w 264"/>
                <a:gd name="T101" fmla="*/ 2 h 209"/>
                <a:gd name="T102" fmla="*/ 40 w 264"/>
                <a:gd name="T103" fmla="*/ 0 h 209"/>
                <a:gd name="T104" fmla="*/ 36 w 264"/>
                <a:gd name="T105" fmla="*/ 2 h 209"/>
                <a:gd name="T106" fmla="*/ 31 w 264"/>
                <a:gd name="T107" fmla="*/ 4 h 209"/>
                <a:gd name="T108" fmla="*/ 25 w 264"/>
                <a:gd name="T109" fmla="*/ 7 h 209"/>
                <a:gd name="T110" fmla="*/ 21 w 264"/>
                <a:gd name="T111" fmla="*/ 9 h 209"/>
                <a:gd name="T112" fmla="*/ 18 w 264"/>
                <a:gd name="T113" fmla="*/ 10 h 209"/>
                <a:gd name="T114" fmla="*/ 14 w 264"/>
                <a:gd name="T115" fmla="*/ 10 h 209"/>
                <a:gd name="T116" fmla="*/ 11 w 264"/>
                <a:gd name="T117" fmla="*/ 8 h 209"/>
                <a:gd name="T118" fmla="*/ 7 w 264"/>
                <a:gd name="T119" fmla="*/ 6 h 209"/>
                <a:gd name="T120" fmla="*/ 4 w 264"/>
                <a:gd name="T121" fmla="*/ 5 h 209"/>
                <a:gd name="T122" fmla="*/ 1 w 264"/>
                <a:gd name="T123" fmla="*/ 5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64" h="209">
                  <a:moveTo>
                    <a:pt x="0" y="17"/>
                  </a:moveTo>
                  <a:lnTo>
                    <a:pt x="4" y="21"/>
                  </a:lnTo>
                  <a:lnTo>
                    <a:pt x="12" y="27"/>
                  </a:lnTo>
                  <a:lnTo>
                    <a:pt x="20" y="34"/>
                  </a:lnTo>
                  <a:lnTo>
                    <a:pt x="24" y="38"/>
                  </a:lnTo>
                  <a:lnTo>
                    <a:pt x="30" y="41"/>
                  </a:lnTo>
                  <a:lnTo>
                    <a:pt x="41" y="46"/>
                  </a:lnTo>
                  <a:lnTo>
                    <a:pt x="52" y="50"/>
                  </a:lnTo>
                  <a:lnTo>
                    <a:pt x="58" y="56"/>
                  </a:lnTo>
                  <a:lnTo>
                    <a:pt x="58" y="76"/>
                  </a:lnTo>
                  <a:lnTo>
                    <a:pt x="58" y="98"/>
                  </a:lnTo>
                  <a:lnTo>
                    <a:pt x="59" y="118"/>
                  </a:lnTo>
                  <a:lnTo>
                    <a:pt x="61" y="133"/>
                  </a:lnTo>
                  <a:lnTo>
                    <a:pt x="64" y="139"/>
                  </a:lnTo>
                  <a:lnTo>
                    <a:pt x="65" y="137"/>
                  </a:lnTo>
                  <a:lnTo>
                    <a:pt x="67" y="133"/>
                  </a:lnTo>
                  <a:lnTo>
                    <a:pt x="65" y="125"/>
                  </a:lnTo>
                  <a:lnTo>
                    <a:pt x="65" y="111"/>
                  </a:lnTo>
                  <a:lnTo>
                    <a:pt x="67" y="90"/>
                  </a:lnTo>
                  <a:lnTo>
                    <a:pt x="70" y="69"/>
                  </a:lnTo>
                  <a:lnTo>
                    <a:pt x="72" y="56"/>
                  </a:lnTo>
                  <a:lnTo>
                    <a:pt x="76" y="60"/>
                  </a:lnTo>
                  <a:lnTo>
                    <a:pt x="82" y="66"/>
                  </a:lnTo>
                  <a:lnTo>
                    <a:pt x="88" y="72"/>
                  </a:lnTo>
                  <a:lnTo>
                    <a:pt x="96" y="79"/>
                  </a:lnTo>
                  <a:lnTo>
                    <a:pt x="104" y="85"/>
                  </a:lnTo>
                  <a:lnTo>
                    <a:pt x="111" y="92"/>
                  </a:lnTo>
                  <a:lnTo>
                    <a:pt x="116" y="96"/>
                  </a:lnTo>
                  <a:lnTo>
                    <a:pt x="120" y="98"/>
                  </a:lnTo>
                  <a:lnTo>
                    <a:pt x="123" y="122"/>
                  </a:lnTo>
                  <a:lnTo>
                    <a:pt x="128" y="154"/>
                  </a:lnTo>
                  <a:lnTo>
                    <a:pt x="136" y="186"/>
                  </a:lnTo>
                  <a:lnTo>
                    <a:pt x="143" y="205"/>
                  </a:lnTo>
                  <a:lnTo>
                    <a:pt x="148" y="209"/>
                  </a:lnTo>
                  <a:lnTo>
                    <a:pt x="149" y="206"/>
                  </a:lnTo>
                  <a:lnTo>
                    <a:pt x="148" y="199"/>
                  </a:lnTo>
                  <a:lnTo>
                    <a:pt x="145" y="189"/>
                  </a:lnTo>
                  <a:lnTo>
                    <a:pt x="140" y="173"/>
                  </a:lnTo>
                  <a:lnTo>
                    <a:pt x="136" y="148"/>
                  </a:lnTo>
                  <a:lnTo>
                    <a:pt x="133" y="124"/>
                  </a:lnTo>
                  <a:lnTo>
                    <a:pt x="133" y="107"/>
                  </a:lnTo>
                  <a:lnTo>
                    <a:pt x="145" y="113"/>
                  </a:lnTo>
                  <a:lnTo>
                    <a:pt x="162" y="122"/>
                  </a:lnTo>
                  <a:lnTo>
                    <a:pt x="181" y="133"/>
                  </a:lnTo>
                  <a:lnTo>
                    <a:pt x="201" y="145"/>
                  </a:lnTo>
                  <a:lnTo>
                    <a:pt x="221" y="156"/>
                  </a:lnTo>
                  <a:lnTo>
                    <a:pt x="239" y="166"/>
                  </a:lnTo>
                  <a:lnTo>
                    <a:pt x="253" y="174"/>
                  </a:lnTo>
                  <a:lnTo>
                    <a:pt x="259" y="179"/>
                  </a:lnTo>
                  <a:lnTo>
                    <a:pt x="262" y="182"/>
                  </a:lnTo>
                  <a:lnTo>
                    <a:pt x="264" y="180"/>
                  </a:lnTo>
                  <a:lnTo>
                    <a:pt x="261" y="176"/>
                  </a:lnTo>
                  <a:lnTo>
                    <a:pt x="253" y="168"/>
                  </a:lnTo>
                  <a:lnTo>
                    <a:pt x="246" y="162"/>
                  </a:lnTo>
                  <a:lnTo>
                    <a:pt x="232" y="153"/>
                  </a:lnTo>
                  <a:lnTo>
                    <a:pt x="215" y="142"/>
                  </a:lnTo>
                  <a:lnTo>
                    <a:pt x="197" y="131"/>
                  </a:lnTo>
                  <a:lnTo>
                    <a:pt x="178" y="119"/>
                  </a:lnTo>
                  <a:lnTo>
                    <a:pt x="162" y="110"/>
                  </a:lnTo>
                  <a:lnTo>
                    <a:pt x="148" y="102"/>
                  </a:lnTo>
                  <a:lnTo>
                    <a:pt x="139" y="98"/>
                  </a:lnTo>
                  <a:lnTo>
                    <a:pt x="133" y="95"/>
                  </a:lnTo>
                  <a:lnTo>
                    <a:pt x="134" y="93"/>
                  </a:lnTo>
                  <a:lnTo>
                    <a:pt x="142" y="93"/>
                  </a:lnTo>
                  <a:lnTo>
                    <a:pt x="151" y="90"/>
                  </a:lnTo>
                  <a:lnTo>
                    <a:pt x="160" y="87"/>
                  </a:lnTo>
                  <a:lnTo>
                    <a:pt x="174" y="84"/>
                  </a:lnTo>
                  <a:lnTo>
                    <a:pt x="188" y="82"/>
                  </a:lnTo>
                  <a:lnTo>
                    <a:pt x="204" y="81"/>
                  </a:lnTo>
                  <a:lnTo>
                    <a:pt x="220" y="81"/>
                  </a:lnTo>
                  <a:lnTo>
                    <a:pt x="235" y="82"/>
                  </a:lnTo>
                  <a:lnTo>
                    <a:pt x="246" y="84"/>
                  </a:lnTo>
                  <a:lnTo>
                    <a:pt x="255" y="87"/>
                  </a:lnTo>
                  <a:lnTo>
                    <a:pt x="264" y="90"/>
                  </a:lnTo>
                  <a:lnTo>
                    <a:pt x="264" y="89"/>
                  </a:lnTo>
                  <a:lnTo>
                    <a:pt x="259" y="82"/>
                  </a:lnTo>
                  <a:lnTo>
                    <a:pt x="252" y="78"/>
                  </a:lnTo>
                  <a:lnTo>
                    <a:pt x="244" y="76"/>
                  </a:lnTo>
                  <a:lnTo>
                    <a:pt x="230" y="76"/>
                  </a:lnTo>
                  <a:lnTo>
                    <a:pt x="213" y="75"/>
                  </a:lnTo>
                  <a:lnTo>
                    <a:pt x="195" y="75"/>
                  </a:lnTo>
                  <a:lnTo>
                    <a:pt x="175" y="76"/>
                  </a:lnTo>
                  <a:lnTo>
                    <a:pt x="159" y="76"/>
                  </a:lnTo>
                  <a:lnTo>
                    <a:pt x="145" y="78"/>
                  </a:lnTo>
                  <a:lnTo>
                    <a:pt x="137" y="78"/>
                  </a:lnTo>
                  <a:lnTo>
                    <a:pt x="133" y="76"/>
                  </a:lnTo>
                  <a:lnTo>
                    <a:pt x="125" y="73"/>
                  </a:lnTo>
                  <a:lnTo>
                    <a:pt x="119" y="69"/>
                  </a:lnTo>
                  <a:lnTo>
                    <a:pt x="110" y="63"/>
                  </a:lnTo>
                  <a:lnTo>
                    <a:pt x="102" y="58"/>
                  </a:lnTo>
                  <a:lnTo>
                    <a:pt x="96" y="52"/>
                  </a:lnTo>
                  <a:lnTo>
                    <a:pt x="90" y="47"/>
                  </a:lnTo>
                  <a:lnTo>
                    <a:pt x="87" y="44"/>
                  </a:lnTo>
                  <a:lnTo>
                    <a:pt x="94" y="40"/>
                  </a:lnTo>
                  <a:lnTo>
                    <a:pt x="105" y="35"/>
                  </a:lnTo>
                  <a:lnTo>
                    <a:pt x="116" y="29"/>
                  </a:lnTo>
                  <a:lnTo>
                    <a:pt x="126" y="23"/>
                  </a:lnTo>
                  <a:lnTo>
                    <a:pt x="137" y="17"/>
                  </a:lnTo>
                  <a:lnTo>
                    <a:pt x="148" y="11"/>
                  </a:lnTo>
                  <a:lnTo>
                    <a:pt x="157" y="8"/>
                  </a:lnTo>
                  <a:lnTo>
                    <a:pt x="163" y="6"/>
                  </a:lnTo>
                  <a:lnTo>
                    <a:pt x="169" y="5"/>
                  </a:lnTo>
                  <a:lnTo>
                    <a:pt x="168" y="1"/>
                  </a:lnTo>
                  <a:lnTo>
                    <a:pt x="160" y="0"/>
                  </a:lnTo>
                  <a:lnTo>
                    <a:pt x="149" y="3"/>
                  </a:lnTo>
                  <a:lnTo>
                    <a:pt x="142" y="6"/>
                  </a:lnTo>
                  <a:lnTo>
                    <a:pt x="133" y="9"/>
                  </a:lnTo>
                  <a:lnTo>
                    <a:pt x="122" y="14"/>
                  </a:lnTo>
                  <a:lnTo>
                    <a:pt x="110" y="20"/>
                  </a:lnTo>
                  <a:lnTo>
                    <a:pt x="99" y="26"/>
                  </a:lnTo>
                  <a:lnTo>
                    <a:pt x="88" y="31"/>
                  </a:lnTo>
                  <a:lnTo>
                    <a:pt x="81" y="34"/>
                  </a:lnTo>
                  <a:lnTo>
                    <a:pt x="76" y="37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6" y="38"/>
                  </a:lnTo>
                  <a:lnTo>
                    <a:pt x="47" y="34"/>
                  </a:lnTo>
                  <a:lnTo>
                    <a:pt x="41" y="31"/>
                  </a:lnTo>
                  <a:lnTo>
                    <a:pt x="35" y="27"/>
                  </a:lnTo>
                  <a:lnTo>
                    <a:pt x="27" y="24"/>
                  </a:lnTo>
                  <a:lnTo>
                    <a:pt x="21" y="21"/>
                  </a:lnTo>
                  <a:lnTo>
                    <a:pt x="14" y="20"/>
                  </a:lnTo>
                  <a:lnTo>
                    <a:pt x="7" y="18"/>
                  </a:lnTo>
                  <a:lnTo>
                    <a:pt x="3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7" name="Text Box 649"/>
          <p:cNvSpPr txBox="1">
            <a:spLocks noChangeArrowheads="1"/>
          </p:cNvSpPr>
          <p:nvPr/>
        </p:nvSpPr>
        <p:spPr bwMode="auto">
          <a:xfrm>
            <a:off x="2212975" y="404664"/>
            <a:ext cx="46656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BÀI 14</a:t>
            </a:r>
          </a:p>
        </p:txBody>
      </p:sp>
      <p:sp>
        <p:nvSpPr>
          <p:cNvPr id="668" name="WordArt 650"/>
          <p:cNvSpPr>
            <a:spLocks noChangeArrowheads="1" noChangeShapeType="1" noTextEdit="1"/>
          </p:cNvSpPr>
          <p:nvPr/>
        </p:nvSpPr>
        <p:spPr bwMode="auto">
          <a:xfrm>
            <a:off x="1447800" y="1528614"/>
            <a:ext cx="6705600" cy="796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BẢN VẼ CƠ KHÍ</a:t>
            </a:r>
          </a:p>
        </p:txBody>
      </p:sp>
      <p:sp>
        <p:nvSpPr>
          <p:cNvPr id="669" name="AutoShape 9"/>
          <p:cNvSpPr>
            <a:spLocks noChangeArrowheads="1"/>
          </p:cNvSpPr>
          <p:nvPr/>
        </p:nvSpPr>
        <p:spPr bwMode="auto">
          <a:xfrm>
            <a:off x="113870" y="3274408"/>
            <a:ext cx="4204712" cy="1066800"/>
          </a:xfrm>
          <a:prstGeom prst="flowChartDecision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2400" b="1" dirty="0">
                <a:latin typeface="Arial" pitchFamily="34" charset="0"/>
                <a:cs typeface="Arial" pitchFamily="34" charset="0"/>
              </a:rPr>
              <a:t>NỘI DUNG BÀI HỌC</a:t>
            </a:r>
          </a:p>
        </p:txBody>
      </p:sp>
    </p:spTree>
    <p:extLst>
      <p:ext uri="{BB962C8B-B14F-4D97-AF65-F5344CB8AC3E}">
        <p14:creationId xmlns:p14="http://schemas.microsoft.com/office/powerpoint/2010/main" val="209739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" grpId="0"/>
      <p:bldP spid="668" grpId="0" animBg="1"/>
      <p:bldP spid="66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5843" y="725835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II. BẢN VẼ LẮP</a:t>
            </a:r>
          </a:p>
        </p:txBody>
      </p:sp>
      <p:pic>
        <p:nvPicPr>
          <p:cNvPr id="6" name="Picture 2" descr="C:\Users\qphuc\Desktop\2 ban ve bo vong da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205136"/>
            <a:ext cx="4788025" cy="54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qphuc\Desktop\gf-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788" y="1252648"/>
            <a:ext cx="4099692" cy="541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</p:spTree>
    <p:extLst>
      <p:ext uri="{BB962C8B-B14F-4D97-AF65-F5344CB8AC3E}">
        <p14:creationId xmlns:p14="http://schemas.microsoft.com/office/powerpoint/2010/main" val="20127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63" y="797843"/>
            <a:ext cx="913923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 eaLnBrk="1" hangingPunct="1">
              <a:defRPr/>
            </a:pP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14.8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nghiên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cứu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dung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sgk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thảo</a:t>
            </a:r>
            <a:r>
              <a:rPr lang="en-US" alt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luận</a:t>
            </a:r>
            <a:endParaRPr lang="en-US" altLang="en-US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pic>
        <p:nvPicPr>
          <p:cNvPr id="4" name="Picture 2" descr="C:\Users\qphuc\Desktop\BẢN VẼ CƠ KHÍ- 5512\1u-165764429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484782"/>
            <a:ext cx="8728645" cy="536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21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7" name="AutoShape 28"/>
          <p:cNvSpPr>
            <a:spLocks noChangeArrowheads="1"/>
          </p:cNvSpPr>
          <p:nvPr/>
        </p:nvSpPr>
        <p:spPr bwMode="auto">
          <a:xfrm>
            <a:off x="497051" y="1340768"/>
            <a:ext cx="8159424" cy="4082314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28575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luận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BVCL.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2. So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sánh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giữa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BVCT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BVL.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kê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4. Cho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BVL.</a:t>
            </a:r>
          </a:p>
          <a:p>
            <a:pPr>
              <a:defRPr/>
            </a:pPr>
            <a:endParaRPr lang="en-US" sz="3200" i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3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72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5843" y="725835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II. BẢN VẼ LẮP</a:t>
            </a:r>
          </a:p>
        </p:txBody>
      </p:sp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2" name="Rectangle 1"/>
          <p:cNvSpPr/>
          <p:nvPr/>
        </p:nvSpPr>
        <p:spPr>
          <a:xfrm>
            <a:off x="467544" y="1289638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bày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vị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tương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quan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nhóm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lắp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Dùng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tài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liệu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lắp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đặt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chỉnh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vận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hành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kiểm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072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5843" y="725835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II. BẢN VẼ LẮP</a:t>
            </a:r>
          </a:p>
        </p:txBody>
      </p:sp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2" name="Rectangle 1"/>
          <p:cNvSpPr/>
          <p:nvPr/>
        </p:nvSpPr>
        <p:spPr>
          <a:xfrm>
            <a:off x="307851" y="1412776"/>
            <a:ext cx="88361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buAutoNum type="arabicPeriod"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lắp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kê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2924944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lắp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cấu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tạo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từng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tiêt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chức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năng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phẩm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rõ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mối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ghép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Nắm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việc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tháo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lắp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quản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494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53343" y="873152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alt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LUYỆN TẬP</a:t>
            </a:r>
          </a:p>
        </p:txBody>
      </p:sp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Plaque 3"/>
          <p:cNvSpPr/>
          <p:nvPr/>
        </p:nvSpPr>
        <p:spPr>
          <a:xfrm>
            <a:off x="755576" y="2060848"/>
            <a:ext cx="7992888" cy="2736304"/>
          </a:xfrm>
          <a:prstGeom prst="plaque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14.8 (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lắp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đỡ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32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đọc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lắp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đỡ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BVCT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đỡ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giấy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A4.</a:t>
            </a:r>
          </a:p>
        </p:txBody>
      </p:sp>
    </p:spTree>
    <p:extLst>
      <p:ext uri="{BB962C8B-B14F-4D97-AF65-F5344CB8AC3E}">
        <p14:creationId xmlns:p14="http://schemas.microsoft.com/office/powerpoint/2010/main" val="203494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pic>
        <p:nvPicPr>
          <p:cNvPr id="6" name="Picture 2" descr="C:\Users\qphuc\Desktop\BẢN VẼ CƠ KHÍ- 5512\1u-165764429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1" y="620689"/>
            <a:ext cx="9052173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2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pic>
        <p:nvPicPr>
          <p:cNvPr id="6" name="Picture 2" descr="C:\Users\qphuc\Desktop\BẢN VẼ CƠ KHÍ- 5512\1u-165764429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1" y="620689"/>
            <a:ext cx="6099845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228184" y="1124744"/>
            <a:ext cx="28803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lượng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tháo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lắp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vẽ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lắp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đỡ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en-US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BVCT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giấy</a:t>
            </a:r>
            <a:r>
              <a:rPr lang="en-US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A4.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156176" y="620689"/>
            <a:ext cx="0" cy="62373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10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79712" y="869269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alt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VẬN DỤNG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08522" y="1196752"/>
            <a:ext cx="44682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3" name="Rectangle 2"/>
          <p:cNvSpPr/>
          <p:nvPr/>
        </p:nvSpPr>
        <p:spPr>
          <a:xfrm>
            <a:off x="683568" y="1916832"/>
            <a:ext cx="7848872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Sưu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tầm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tài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liệu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Hướng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dẫn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gia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nồi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cơm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quạt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robot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...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xem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gì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Tháo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lắp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thế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3434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1235">
            <a:off x="1704675" y="1225155"/>
            <a:ext cx="5363951" cy="438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H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819287"/>
            <a:ext cx="4384933" cy="571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75408" y="4605496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55114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35496" y="1309828"/>
            <a:ext cx="5040560" cy="4639451"/>
            <a:chOff x="35" y="1051"/>
            <a:chExt cx="3711" cy="3179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" y="1051"/>
              <a:ext cx="3217" cy="2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35" y="3850"/>
              <a:ext cx="3711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Bộ</a:t>
              </a: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giá</a:t>
              </a: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đỡ</a:t>
              </a:r>
              <a:endPara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792" y="2685"/>
              <a:ext cx="720" cy="24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561" y="279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V="1">
              <a:off x="1176" y="2814"/>
              <a:ext cx="768" cy="288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954" y="2967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1839" y="2826"/>
              <a:ext cx="621" cy="57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1659" y="328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V="1">
              <a:off x="2316" y="2106"/>
              <a:ext cx="720" cy="96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3027" y="1965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V="1">
              <a:off x="2220" y="1530"/>
              <a:ext cx="768" cy="528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2979" y="138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1884" y="1242"/>
              <a:ext cx="768" cy="48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2652" y="1080"/>
              <a:ext cx="336" cy="29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885750" y="1878806"/>
            <a:ext cx="23586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Tấm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đế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903355" y="2474119"/>
            <a:ext cx="180281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đỡ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5885750" y="3040856"/>
            <a:ext cx="202934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Vít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5874013" y="3640931"/>
            <a:ext cx="214201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Trục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5878707" y="4245769"/>
            <a:ext cx="185915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Đai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ốc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5868144" y="4850606"/>
            <a:ext cx="25922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Con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lăn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4406369" y="956566"/>
            <a:ext cx="4198079" cy="2516187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tên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chi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đỡ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321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41666" r="52344" b="19792"/>
          <a:stretch>
            <a:fillRect/>
          </a:stretch>
        </p:blipFill>
        <p:spPr bwMode="auto">
          <a:xfrm>
            <a:off x="571243" y="3895532"/>
            <a:ext cx="2200557" cy="198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>
            <a:spLocks noGrp="1" noChangeArrowheads="1"/>
          </p:cNvSpPr>
          <p:nvPr/>
        </p:nvSpPr>
        <p:spPr bwMode="auto">
          <a:xfrm>
            <a:off x="74320" y="1340768"/>
            <a:ext cx="44196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Bản</a:t>
            </a:r>
            <a:r>
              <a:rPr lang="en-US" alt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vẽ</a:t>
            </a:r>
            <a:r>
              <a:rPr lang="en-US" alt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chi </a:t>
            </a:r>
            <a:r>
              <a:rPr lang="en-US" alt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tiết</a:t>
            </a:r>
            <a:r>
              <a:rPr lang="en-US" alt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GIÁ ĐỠ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en-US" altLang="en-US" sz="2400" b="1" dirty="0"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920" y="660769"/>
            <a:ext cx="4659575" cy="619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29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pic>
        <p:nvPicPr>
          <p:cNvPr id="9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797768"/>
            <a:ext cx="4531741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5286" y="1268760"/>
            <a:ext cx="4364262" cy="3102817"/>
            <a:chOff x="35" y="1051"/>
            <a:chExt cx="3711" cy="3367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" y="1051"/>
              <a:ext cx="3217" cy="2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35" y="3850"/>
              <a:ext cx="3711" cy="5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Bản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vẽ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lắp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bộ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giá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đỡ</a:t>
              </a:r>
              <a:endPara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792" y="2685"/>
              <a:ext cx="720" cy="24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561" y="279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V="1">
              <a:off x="1176" y="2814"/>
              <a:ext cx="768" cy="288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954" y="2967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1839" y="2826"/>
              <a:ext cx="621" cy="57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1659" y="328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V="1">
              <a:off x="2316" y="2106"/>
              <a:ext cx="720" cy="96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3027" y="1965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V="1">
              <a:off x="2220" y="1530"/>
              <a:ext cx="768" cy="528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2979" y="138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1884" y="1242"/>
              <a:ext cx="768" cy="48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2652" y="1080"/>
              <a:ext cx="336" cy="29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990000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898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pic>
        <p:nvPicPr>
          <p:cNvPr id="9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394" y="670952"/>
            <a:ext cx="4531741" cy="618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" y="670952"/>
            <a:ext cx="4416756" cy="619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06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pic>
        <p:nvPicPr>
          <p:cNvPr id="6146" name="Picture 2" descr="C:\Users\qphuc\Desktop\BẢN VẼ CƠ KHÍ- 5512\tải xuố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20688"/>
            <a:ext cx="6439445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6444208" y="620688"/>
            <a:ext cx="0" cy="62373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472887" y="1052736"/>
            <a:ext cx="24482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vẽ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Vòng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chặn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thông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tin </a:t>
            </a:r>
            <a:r>
              <a:rPr lang="en-US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72927" y="3298017"/>
            <a:ext cx="244827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diễn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diễn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Khung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tên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cầu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kĩ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thuật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7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7" name="AutoShape 28"/>
          <p:cNvSpPr>
            <a:spLocks noChangeArrowheads="1"/>
          </p:cNvSpPr>
          <p:nvPr/>
        </p:nvSpPr>
        <p:spPr bwMode="auto">
          <a:xfrm>
            <a:off x="497051" y="1628800"/>
            <a:ext cx="8159424" cy="3794282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28575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luận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BVCT.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3. Cho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BVCT</a:t>
            </a:r>
          </a:p>
          <a:p>
            <a:pPr lvl="0"/>
            <a:r>
              <a:rPr lang="en-US" sz="2800" dirty="0">
                <a:latin typeface="Arial" pitchFamily="34" charset="0"/>
                <a:cs typeface="Arial" pitchFamily="34" charset="0"/>
              </a:rPr>
              <a:t>4.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BVCT.</a:t>
            </a:r>
          </a:p>
          <a:p>
            <a:pPr>
              <a:defRPr/>
            </a:pPr>
            <a:endParaRPr lang="en-US" sz="3200" i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3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1827" y="869851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</p:spTree>
    <p:extLst>
      <p:ext uri="{BB962C8B-B14F-4D97-AF65-F5344CB8AC3E}">
        <p14:creationId xmlns:p14="http://schemas.microsoft.com/office/powerpoint/2010/main" val="174796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>
            <a:spLocks noRot="1" noChangeArrowheads="1"/>
          </p:cNvSpPr>
          <p:nvPr/>
        </p:nvSpPr>
        <p:spPr bwMode="auto">
          <a:xfrm>
            <a:off x="4763" y="0"/>
            <a:ext cx="9144000" cy="62068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14: BẢN  VẼ  CƠ  KHÍ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3835" y="797843"/>
            <a:ext cx="40481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I. BẢN VẼ CHI TIẾT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512" y="1469102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dung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tiết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vẽ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chi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thước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yêu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45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1096</Words>
  <Application>Microsoft Office PowerPoint</Application>
  <PresentationFormat>On-screen Show (4:3)</PresentationFormat>
  <Paragraphs>140</Paragraphs>
  <Slides>29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.VnArial</vt:lpstr>
      <vt:lpstr>Arial</vt:lpstr>
      <vt:lpstr>Calibri</vt:lpstr>
      <vt:lpstr>Wingdings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TV_STEM</Manager>
  <Company>TV_STEM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TV_STEM</dc:title>
  <dc:subject>TV_STEM</dc:subject>
  <dc:creator>TV_STEM</dc:creator>
  <cp:keywords>TV_STEM</cp:keywords>
  <dc:description>TV_STEM</dc:description>
  <cp:lastModifiedBy>Nghiêm Xuân</cp:lastModifiedBy>
  <cp:revision>98</cp:revision>
  <dcterms:created xsi:type="dcterms:W3CDTF">2021-12-04T02:47:29Z</dcterms:created>
  <dcterms:modified xsi:type="dcterms:W3CDTF">2022-08-30T03:46:22Z</dcterms:modified>
  <cp:category>TV_STEM</cp:category>
</cp:coreProperties>
</file>