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300" r:id="rId7"/>
    <p:sldId id="302" r:id="rId8"/>
    <p:sldId id="301" r:id="rId9"/>
    <p:sldId id="303" r:id="rId10"/>
    <p:sldId id="304" r:id="rId11"/>
    <p:sldId id="305" r:id="rId12"/>
    <p:sldId id="306" r:id="rId13"/>
    <p:sldId id="307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CE31-4304-481A-A95A-777441817159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4864-AD7E-4DA2-950D-9E2C6F72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6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C4EA-80EE-4C26-9515-CF4F2E796FD7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D7DE-FFCA-4200-9992-ED9D18F9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28-FBCF-40AA-BAB4-D8AA95BA9F1F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04E7-3AA5-4D3D-B2B6-8BA3C5F5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7C02-FF15-4F2A-AAC4-3D7E84724D0B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8B78-ABB3-4B5E-8AD8-CC47A058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CFDE-CD85-4727-8383-4E0B50EA457E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1497-2EFB-4FC4-A17E-D332D9C86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0D59-1E29-467B-B7F4-4149EB9BEC1C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8DEC-6B20-4BAE-8C7C-409266EA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5B8B-8498-4DC1-956C-30BBB9A3FD92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4FF2-9B7A-460E-B385-9429B1776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663B-1B4D-4F72-8292-E5814B50EAA8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8245-9FB0-412E-A1E2-74075265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0BE4-5047-4FBE-808B-2D795346A8D1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8AB4-845A-4527-9437-071A4D52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F894-055D-4EF7-807D-5E6D3146157F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0D4C-18EA-4991-ADC2-2AE876A4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8077-7406-4039-8856-17F54EA74265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9C16-5233-40E2-92E3-B7BBA7B1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D1161-BB76-4C5C-BC87-A8E175E8F0EC}" type="datetimeFigureOut">
              <a:rPr lang="en-US"/>
              <a:pPr>
                <a:defRPr/>
              </a:pPr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4497C9-B42D-4701-A0DE-6BF715B6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02488" y="704850"/>
            <a:ext cx="2667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Một</a:t>
            </a:r>
            <a:endParaRPr lang="en-US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1744663" y="1612900"/>
            <a:ext cx="8991600" cy="1004888"/>
          </a:xfrm>
        </p:spPr>
        <p:txBody>
          <a:bodyPr anchor="ctr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ĐIỆN TỬ</a:t>
            </a:r>
          </a:p>
        </p:txBody>
      </p:sp>
      <p:pic>
        <p:nvPicPr>
          <p:cNvPr id="30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527300"/>
            <a:ext cx="64325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93963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mạch điện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54325"/>
            <a:ext cx="916146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93963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7" name="EC60E3CF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>
            <a:fillRect/>
          </a:stretch>
        </p:blipFill>
        <p:spPr bwMode="auto">
          <a:xfrm>
            <a:off x="550863" y="1320800"/>
            <a:ext cx="1103153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6262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618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93963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4347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43" y="3120367"/>
            <a:ext cx="8333130" cy="346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89200"/>
            <a:ext cx="115728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5370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7606" y="4023360"/>
            <a:ext cx="94931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đóng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: T1 </a:t>
            </a:r>
            <a:r>
              <a:rPr lang="en-US" sz="3200" dirty="0" err="1" smtClean="0"/>
              <a:t>và</a:t>
            </a:r>
            <a:r>
              <a:rPr lang="en-US" sz="3200" dirty="0" smtClean="0"/>
              <a:t> T2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Giả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: </a:t>
            </a:r>
            <a:r>
              <a:rPr lang="en-US" sz="3200" dirty="0" err="1" smtClean="0"/>
              <a:t>Nếu</a:t>
            </a:r>
            <a:r>
              <a:rPr lang="en-US" sz="3200" dirty="0" smtClean="0"/>
              <a:t> Ic1 &gt; Ic2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chút</a:t>
            </a:r>
            <a:r>
              <a:rPr lang="en-US" sz="3200" dirty="0" smtClean="0"/>
              <a:t> </a:t>
            </a:r>
            <a:r>
              <a:rPr lang="en-US" sz="3200" dirty="0" err="1" smtClean="0"/>
              <a:t>thì</a:t>
            </a:r>
            <a:r>
              <a:rPr lang="en-US" sz="3200" dirty="0" smtClean="0"/>
              <a:t> T1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</a:t>
            </a:r>
            <a:r>
              <a:rPr lang="en-US" sz="3200" dirty="0" err="1" smtClean="0"/>
              <a:t>bão</a:t>
            </a:r>
            <a:r>
              <a:rPr lang="en-US" sz="3200" dirty="0" smtClean="0"/>
              <a:t> </a:t>
            </a:r>
            <a:r>
              <a:rPr lang="en-US" sz="3200" dirty="0" err="1" smtClean="0"/>
              <a:t>hòa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T2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khóa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+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gian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do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phóng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tụ</a:t>
            </a:r>
            <a:r>
              <a:rPr lang="en-US" sz="3200" dirty="0" smtClean="0"/>
              <a:t> C1 </a:t>
            </a:r>
            <a:r>
              <a:rPr lang="en-US" sz="3200" dirty="0" err="1" smtClean="0"/>
              <a:t>và</a:t>
            </a:r>
            <a:endParaRPr lang="en-US" sz="3200" dirty="0" smtClean="0"/>
          </a:p>
          <a:p>
            <a:r>
              <a:rPr lang="en-US" sz="3200" dirty="0" err="1" smtClean="0"/>
              <a:t>Nạp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tụ</a:t>
            </a:r>
            <a:r>
              <a:rPr lang="en-US" sz="3200" dirty="0" smtClean="0"/>
              <a:t> C2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T1 </a:t>
            </a:r>
            <a:r>
              <a:rPr lang="en-US" sz="3200" dirty="0" err="1" smtClean="0"/>
              <a:t>khóa</a:t>
            </a:r>
            <a:r>
              <a:rPr lang="en-US" sz="3200" dirty="0" smtClean="0"/>
              <a:t> T2 </a:t>
            </a:r>
            <a:r>
              <a:rPr lang="en-US" sz="3200" dirty="0" err="1" smtClean="0"/>
              <a:t>thông</a:t>
            </a:r>
            <a:r>
              <a:rPr lang="en-US" sz="3200" dirty="0" smtClean="0"/>
              <a:t>. T1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T2 </a:t>
            </a:r>
            <a:r>
              <a:rPr lang="en-US" sz="3200" dirty="0" err="1" smtClean="0"/>
              <a:t>luân</a:t>
            </a:r>
            <a:r>
              <a:rPr lang="en-US" sz="3200" dirty="0" smtClean="0"/>
              <a:t> </a:t>
            </a:r>
            <a:r>
              <a:rPr lang="en-US" sz="3200" dirty="0" err="1" smtClean="0"/>
              <a:t>phiên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, </a:t>
            </a:r>
            <a:r>
              <a:rPr lang="en-US" sz="3200" dirty="0" err="1" smtClean="0"/>
              <a:t>khóa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xung</a:t>
            </a:r>
            <a:r>
              <a:rPr lang="en-US" sz="320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89200"/>
            <a:ext cx="115728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6394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19125" y="1427163"/>
            <a:ext cx="10618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7438" indent="-5762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tạo xung đa hài tự dao động 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125" y="2489200"/>
            <a:ext cx="115728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" y="3300413"/>
            <a:ext cx="6640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=T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 thì xung ra đối xứng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075" y="4387850"/>
            <a:ext cx="3632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rộng xung</a:t>
            </a:r>
          </a:p>
          <a:p>
            <a:pPr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360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0.7RC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68475"/>
            <a:ext cx="59436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35075" y="5365750"/>
            <a:ext cx="37496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 kì xung</a:t>
            </a:r>
          </a:p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T</a:t>
            </a:r>
            <a:r>
              <a:rPr 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l-GR" sz="360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≈ 1.4RC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179763"/>
            <a:ext cx="48275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8569" y="2623206"/>
            <a:ext cx="7409760" cy="92333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b="1">
                <a:ln w="127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 THÚC</a:t>
            </a:r>
            <a:endParaRPr lang="en-US" sz="5400" b="1">
              <a:ln w="12700">
                <a:solidFill>
                  <a:srgbClr val="7030A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2888" y="1476375"/>
            <a:ext cx="1798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076450" y="2251075"/>
            <a:ext cx="10039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ĐẠI- MẠCH TẠO XUNG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519488"/>
            <a:ext cx="12192000" cy="19764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09588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chức năng, sơ đồ mạch điện và nguyên lý làm việc của mạch khuếch đại thuật toán và mạch tạo xung đơn giản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536190" y="104775"/>
            <a:ext cx="960989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4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altLang="en-US" sz="44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MẠCH ĐIỆN TỬ CƠ BẢN</a:t>
            </a: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963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3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Chức năng của mạch khuếch đại</a:t>
            </a: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9125" y="2212975"/>
            <a:ext cx="10963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là mạch điện tử dùng để khuếch đại tín hiệu điện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mặt: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áp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suất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Mạch khuếch đại đảo ngược sử dụng Op-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938588"/>
            <a:ext cx="6223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Picture 4" descr="LM741 is a quite popular general purpose op amp IC, here we are going to discuss LM741 pinout, features, applications, equivalents, description and other useful and interesting information about this IC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15582" r="4202" b="12848"/>
          <a:stretch>
            <a:fillRect/>
          </a:stretch>
        </p:blipFill>
        <p:spPr bwMode="auto">
          <a:xfrm>
            <a:off x="6450013" y="2894013"/>
            <a:ext cx="54864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2"/>
          <a:stretch>
            <a:fillRect/>
          </a:stretch>
        </p:blipFill>
        <p:spPr bwMode="auto">
          <a:xfrm>
            <a:off x="265113" y="3413125"/>
            <a:ext cx="27828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3425825"/>
            <a:ext cx="31146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vi-VN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998952" y="3324224"/>
            <a:ext cx="11572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vi-VN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KĐTT viết tắt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tầng ghép trực tiếp, có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619125" y="4694238"/>
            <a:ext cx="10963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398463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VK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đảo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đánh dấu (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VĐ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đảo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đánh dấu (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2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4402138"/>
            <a:ext cx="34067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IC khuếch đại thuật toán và mạch khuếch đại dùng </a:t>
            </a:r>
            <a:r>
              <a:rPr lang="vi-VN" sz="3200" b="1" i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25" y="3324225"/>
            <a:ext cx="8874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đến 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thì tính hiệu ra cùng dấu.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 hiệu đến 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thì tính hiệu ra ngược dấu.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thường dùng thực hiện hồi tiếp âm bên ngoài.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3624263"/>
            <a:ext cx="305276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25" y="5122863"/>
            <a:ext cx="8775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tiếp âm là trích 1 phần tín hiệu từ đầu ra cho quay về đầu vào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ngược pha tín hiệu vào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586913" y="4818063"/>
            <a:ext cx="1306512" cy="825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 của mạch khuếch đại điện áp dùng </a:t>
            </a:r>
            <a:r>
              <a:rPr lang="vi-VN" sz="3200" b="1" i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10" name="20191001_220252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"/>
          <a:stretch>
            <a:fillRect/>
          </a:stretch>
        </p:blipFill>
        <p:spPr bwMode="auto">
          <a:xfrm>
            <a:off x="522288" y="1279525"/>
            <a:ext cx="1115695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232525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157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2./ Sơ đồ và nguyên lý làm việc của mạch khuếch đại: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247900"/>
            <a:ext cx="11572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5575" indent="-511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vi-VN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lý làm việc của mạch khuếch đại điện áp dùng </a:t>
            </a:r>
            <a:r>
              <a:rPr lang="vi-VN" sz="3200" b="1" i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200" b="1" i="1" ker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25" y="2832100"/>
            <a:ext cx="8874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nối với điểm chung mạch điện. (nối đất)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 qua R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 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U</a:t>
            </a:r>
            <a:r>
              <a:rPr lang="vi-VN" altLang="en-US" sz="3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25" y="3910013"/>
            <a:ext cx="6184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 áp ở đầu ra 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 dấu với điện áp ở đầu vào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được khuếch đại.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417888"/>
            <a:ext cx="5562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424488"/>
            <a:ext cx="25749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3300" y="5807075"/>
            <a:ext cx="134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số:</a:t>
            </a:r>
            <a:endParaRPr lang="en-US" alt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69075" y="3910013"/>
            <a:ext cx="973138" cy="8985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285413" y="4244975"/>
            <a:ext cx="1906587" cy="16541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9" grpId="0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5219700" y="92075"/>
            <a:ext cx="694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KHUẾCH ĐẠI – MẠCH TẠO XUNG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19125" y="769938"/>
            <a:ext cx="1096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TẠO XUNG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9125" y="1416050"/>
            <a:ext cx="10963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3175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14450" indent="-5715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Chức năng của mạch </a:t>
            </a:r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tạo xung: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47900"/>
            <a:ext cx="6148388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5963" y="2441575"/>
            <a:ext cx="39624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</a:rPr>
              <a:t>Mạch tạo xung là mạch điện tử biến đổi năng lượng dòng điện 1 chiều thành năng lượng dao động điện có dạng xung và tần số theo yêu cầu</a:t>
            </a: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7763" y="5775325"/>
            <a:ext cx="4041775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903</Words>
  <Application>Microsoft Office PowerPoint</Application>
  <PresentationFormat>Custom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96</cp:revision>
  <dcterms:created xsi:type="dcterms:W3CDTF">2021-08-19T08:03:50Z</dcterms:created>
  <dcterms:modified xsi:type="dcterms:W3CDTF">2022-11-23T04:34:53Z</dcterms:modified>
</cp:coreProperties>
</file>