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1"/>
  </p:notesMasterIdLst>
  <p:sldIdLst>
    <p:sldId id="258" r:id="rId2"/>
    <p:sldId id="383" r:id="rId3"/>
    <p:sldId id="384" r:id="rId4"/>
    <p:sldId id="400" r:id="rId5"/>
    <p:sldId id="401" r:id="rId6"/>
    <p:sldId id="403" r:id="rId7"/>
    <p:sldId id="404" r:id="rId8"/>
    <p:sldId id="405" r:id="rId9"/>
    <p:sldId id="387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ArabiaH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ArabiaH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ArabiaH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ArabiaH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ArabiaH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ArabiaH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ArabiaH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ArabiaH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ArabiaH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  <a:srgbClr val="1BFFFF"/>
    <a:srgbClr val="002448"/>
    <a:srgbClr val="091C57"/>
    <a:srgbClr val="002244"/>
    <a:srgbClr val="002142"/>
    <a:srgbClr val="002A54"/>
    <a:srgbClr val="003300"/>
    <a:srgbClr val="6666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02" autoAdjust="0"/>
    <p:restoredTop sz="94255" autoAdjust="0"/>
  </p:normalViewPr>
  <p:slideViewPr>
    <p:cSldViewPr>
      <p:cViewPr>
        <p:scale>
          <a:sx n="53" d="100"/>
          <a:sy n="53" d="100"/>
        </p:scale>
        <p:origin x="-1302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C058DDDB-3976-4676-8300-B13255AB8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55660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58DDDB-3976-4676-8300-B13255AB8B9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8675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1BA3-2E53-4868-A76D-D74D658ABA1A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066F62-6A48-47C7-A1BD-A111DFA390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1BA3-2E53-4868-A76D-D74D658ABA1A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822B31-205D-4E7C-80A9-3FB0BE5211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1BA3-2E53-4868-A76D-D74D658ABA1A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4E58F5-CFF5-4AB5-8C41-4147C4EDF6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1BA3-2E53-4868-A76D-D74D658ABA1A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553D5-15BA-41E2-B6CE-46AF96ABA0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1BA3-2E53-4868-A76D-D74D658ABA1A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A89F82-2B4C-4073-BC1D-D63DF5DB80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1BA3-2E53-4868-A76D-D74D658ABA1A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9426A1-D7E4-4C6A-A0CD-CC2E3B8CAA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1BA3-2E53-4868-A76D-D74D658ABA1A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3F2808-9DF2-4AEC-A3CB-DC616699E1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1BA3-2E53-4868-A76D-D74D658ABA1A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FF2E3-3ACD-445D-BB81-81826CF34E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1BA3-2E53-4868-A76D-D74D658ABA1A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3D72FD-2FBC-4D38-9A63-754B49BA97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1BA3-2E53-4868-A76D-D74D658ABA1A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582D73-0A9C-49B5-8910-5A4D71104E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1BA3-2E53-4868-A76D-D74D658ABA1A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55BDE-D90B-4755-9E2B-E05598EA17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11BA3-2E53-4868-A76D-D74D658ABA1A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395C09D-F8E1-4330-8A35-FD02557859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cover dir="d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5.jpe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3576"/>
            <a:ext cx="8550260" cy="550824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593FA-2C2E-4FD3-A7F4-578F2F3892C0}" type="slidenum">
              <a:rPr lang="en-US"/>
              <a:pPr>
                <a:defRPr/>
              </a:pPr>
              <a:t>1</a:t>
            </a:fld>
            <a:endParaRPr lang="en-US"/>
          </a:p>
        </p:txBody>
      </p:sp>
      <p:pic>
        <p:nvPicPr>
          <p:cNvPr id="20482" name="Picture 2" descr="Kết quả hình ảnh cho động cơ không đồng bộ"/>
          <p:cNvPicPr>
            <a:picLocks noChangeAspect="1" noChangeArrowheads="1"/>
          </p:cNvPicPr>
          <p:nvPr/>
        </p:nvPicPr>
        <p:blipFill>
          <a:blip r:embed="rId3" cstate="print"/>
          <a:srcRect l="4517" t="3053" r="5149"/>
          <a:stretch>
            <a:fillRect/>
          </a:stretch>
        </p:blipFill>
        <p:spPr bwMode="auto">
          <a:xfrm>
            <a:off x="0" y="1524000"/>
            <a:ext cx="2438400" cy="1935480"/>
          </a:xfrm>
          <a:prstGeom prst="rect">
            <a:avLst/>
          </a:prstGeom>
          <a:noFill/>
        </p:spPr>
      </p:pic>
      <p:pic>
        <p:nvPicPr>
          <p:cNvPr id="20484" name="Picture 4" descr="Kết quả hình ảnh cho máy bào giường"/>
          <p:cNvPicPr>
            <a:picLocks noChangeAspect="1" noChangeArrowheads="1"/>
          </p:cNvPicPr>
          <p:nvPr/>
        </p:nvPicPr>
        <p:blipFill>
          <a:blip r:embed="rId4"/>
          <a:srcRect l="15625" t="2083" r="21875" b="29167"/>
          <a:stretch>
            <a:fillRect/>
          </a:stretch>
        </p:blipFill>
        <p:spPr bwMode="auto">
          <a:xfrm>
            <a:off x="3276600" y="1219200"/>
            <a:ext cx="2819400" cy="2438400"/>
          </a:xfrm>
          <a:prstGeom prst="rect">
            <a:avLst/>
          </a:prstGeom>
          <a:noFill/>
        </p:spPr>
      </p:pic>
      <p:sp>
        <p:nvSpPr>
          <p:cNvPr id="20486" name="AutoShape 6" descr="Kết quả hình ảnh cho quạ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8" name="AutoShape 8" descr="Kết quả hình ảnh cho quạ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0" name="AutoShape 10" descr="Kết quả hình ảnh cho quạ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92" name="Picture 12" descr="Kết quả hình ảnh cho quạ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1143000"/>
            <a:ext cx="2590800" cy="2590800"/>
          </a:xfrm>
          <a:prstGeom prst="rect">
            <a:avLst/>
          </a:prstGeom>
          <a:noFill/>
        </p:spPr>
      </p:pic>
      <p:pic>
        <p:nvPicPr>
          <p:cNvPr id="20494" name="Picture 14" descr="http://www.tpnewtech.com/images/product/32/1824/a52241e8-7fe9-4e7b-97ce-814409b52436.jpg"/>
          <p:cNvPicPr>
            <a:picLocks noChangeAspect="1" noChangeArrowheads="1"/>
          </p:cNvPicPr>
          <p:nvPr/>
        </p:nvPicPr>
        <p:blipFill>
          <a:blip r:embed="rId6"/>
          <a:srcRect l="8865" r="11352" b="6557"/>
          <a:stretch>
            <a:fillRect/>
          </a:stretch>
        </p:blipFill>
        <p:spPr bwMode="auto">
          <a:xfrm>
            <a:off x="0" y="4495800"/>
            <a:ext cx="2362200" cy="1870076"/>
          </a:xfrm>
          <a:prstGeom prst="rect">
            <a:avLst/>
          </a:prstGeom>
          <a:noFill/>
        </p:spPr>
      </p:pic>
      <p:pic>
        <p:nvPicPr>
          <p:cNvPr id="20496" name="Picture 16" descr="Kết quả hình ảnh cho hệ thống khởi động trong ot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38400" y="4114800"/>
            <a:ext cx="2971800" cy="2362200"/>
          </a:xfrm>
          <a:prstGeom prst="rect">
            <a:avLst/>
          </a:prstGeom>
          <a:noFill/>
        </p:spPr>
      </p:pic>
      <p:pic>
        <p:nvPicPr>
          <p:cNvPr id="20498" name="Picture 18" descr="Kết quả hình ảnh cho ứng dụng động cơ 1 chiều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58617" y="4114800"/>
            <a:ext cx="3513667" cy="23622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305800" cy="1143000"/>
          </a:xfrm>
        </p:spPr>
        <p:txBody>
          <a:bodyPr/>
          <a:lstStyle/>
          <a:p>
            <a:r>
              <a:rPr lang="en-US" altLang="en-US" b="1" dirty="0" err="1" smtClean="0">
                <a:latin typeface="Verdana" panose="020B0604030504040204" pitchFamily="34" charset="0"/>
              </a:rPr>
              <a:t>Phương</a:t>
            </a:r>
            <a:r>
              <a:rPr lang="en-US" altLang="en-US" b="1" dirty="0" smtClean="0">
                <a:latin typeface="Verdana" panose="020B0604030504040204" pitchFamily="34" charset="0"/>
              </a:rPr>
              <a:t> </a:t>
            </a:r>
            <a:r>
              <a:rPr lang="en-US" altLang="en-US" b="1" dirty="0" err="1" smtClean="0">
                <a:latin typeface="Verdana" panose="020B0604030504040204" pitchFamily="34" charset="0"/>
              </a:rPr>
              <a:t>pháp</a:t>
            </a:r>
            <a:endParaRPr lang="en-US" altLang="en-US" b="1" dirty="0" smtClean="0">
              <a:latin typeface="Verdana" panose="020B0604030504040204" pitchFamily="34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bg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15C764-4FC9-4739-A480-60DC2D7CC9BE}" type="slidenum">
              <a:rPr lang="en-US" altLang="en-US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9327" t="23958" r="55490" b="37500"/>
          <a:stretch>
            <a:fillRect/>
          </a:stretch>
        </p:blipFill>
        <p:spPr bwMode="auto">
          <a:xfrm>
            <a:off x="4572000" y="2133600"/>
            <a:ext cx="3581400" cy="3081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 descr="Kết quả hình ảnh cho biểu tượng đưa ra đáp án"/>
          <p:cNvPicPr>
            <a:picLocks noChangeAspect="1" noChangeArrowheads="1"/>
          </p:cNvPicPr>
          <p:nvPr/>
        </p:nvPicPr>
        <p:blipFill>
          <a:blip r:embed="rId3"/>
          <a:srcRect l="26923" t="23643"/>
          <a:stretch>
            <a:fillRect/>
          </a:stretch>
        </p:blipFill>
        <p:spPr bwMode="auto">
          <a:xfrm>
            <a:off x="304800" y="2667000"/>
            <a:ext cx="2895600" cy="2057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31237026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305800" cy="1143000"/>
          </a:xfrm>
        </p:spPr>
        <p:txBody>
          <a:bodyPr/>
          <a:lstStyle/>
          <a:p>
            <a:r>
              <a:rPr lang="en-US" altLang="en-US" b="1" dirty="0" err="1" smtClean="0">
                <a:latin typeface="Verdana" panose="020B0604030504040204" pitchFamily="34" charset="0"/>
              </a:rPr>
              <a:t>Động</a:t>
            </a:r>
            <a:r>
              <a:rPr lang="en-US" altLang="en-US" b="1" dirty="0" smtClean="0">
                <a:latin typeface="Verdana" panose="020B0604030504040204" pitchFamily="34" charset="0"/>
              </a:rPr>
              <a:t> </a:t>
            </a:r>
            <a:r>
              <a:rPr lang="en-US" altLang="en-US" b="1" dirty="0" err="1" smtClean="0">
                <a:latin typeface="Verdana" panose="020B0604030504040204" pitchFamily="34" charset="0"/>
              </a:rPr>
              <a:t>cơ</a:t>
            </a:r>
            <a:r>
              <a:rPr lang="en-US" altLang="en-US" b="1" dirty="0" smtClean="0">
                <a:latin typeface="Verdana" panose="020B0604030504040204" pitchFamily="34" charset="0"/>
              </a:rPr>
              <a:t> </a:t>
            </a:r>
            <a:r>
              <a:rPr lang="en-US" altLang="en-US" b="1" dirty="0" err="1" smtClean="0">
                <a:latin typeface="Verdana" panose="020B0604030504040204" pitchFamily="34" charset="0"/>
              </a:rPr>
              <a:t>điện</a:t>
            </a:r>
            <a:r>
              <a:rPr lang="en-US" altLang="en-US" b="1" dirty="0" smtClean="0">
                <a:latin typeface="Verdana" panose="020B0604030504040204" pitchFamily="34" charset="0"/>
              </a:rPr>
              <a:t>?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bg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15C764-4FC9-4739-A480-60DC2D7CC9BE}" type="slidenum">
              <a:rPr lang="en-US" altLang="en-US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mtClean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33400" y="12954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US" altLang="en-US" sz="1600" b="1" kern="0" dirty="0" smtClean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t="28125" r="87116" b="45833"/>
          <a:stretch>
            <a:fillRect/>
          </a:stretch>
        </p:blipFill>
        <p:spPr bwMode="auto">
          <a:xfrm>
            <a:off x="533400" y="1"/>
            <a:ext cx="990600" cy="1125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/>
          <a:srcRect l="15813" t="23959" r="75988" b="60416"/>
          <a:stretch>
            <a:fillRect/>
          </a:stretch>
        </p:blipFill>
        <p:spPr bwMode="auto">
          <a:xfrm>
            <a:off x="401320" y="1524000"/>
            <a:ext cx="135128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/>
          <a:srcRect l="15813" t="73958" r="75988" b="12500"/>
          <a:stretch>
            <a:fillRect/>
          </a:stretch>
        </p:blipFill>
        <p:spPr bwMode="auto">
          <a:xfrm>
            <a:off x="439615" y="4724400"/>
            <a:ext cx="131298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/>
          <a:srcRect l="15813" t="48959" r="75988" b="38541"/>
          <a:stretch>
            <a:fillRect/>
          </a:stretch>
        </p:blipFill>
        <p:spPr bwMode="auto">
          <a:xfrm>
            <a:off x="419100" y="3124200"/>
            <a:ext cx="1333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ounded Rectangle 18"/>
          <p:cNvSpPr/>
          <p:nvPr/>
        </p:nvSpPr>
        <p:spPr>
          <a:xfrm>
            <a:off x="3657600" y="1828800"/>
            <a:ext cx="1828800" cy="3886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Động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cơ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điện</a:t>
            </a:r>
            <a:endParaRPr lang="en-US" sz="2400" b="1" dirty="0"/>
          </a:p>
        </p:txBody>
      </p:sp>
      <p:cxnSp>
        <p:nvCxnSpPr>
          <p:cNvPr id="21" name="Elbow Connector 20"/>
          <p:cNvCxnSpPr>
            <a:stCxn id="16390" idx="3"/>
          </p:cNvCxnSpPr>
          <p:nvPr/>
        </p:nvCxnSpPr>
        <p:spPr>
          <a:xfrm>
            <a:off x="1752600" y="2247900"/>
            <a:ext cx="1905000" cy="11811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12" idx="3"/>
          </p:cNvCxnSpPr>
          <p:nvPr/>
        </p:nvCxnSpPr>
        <p:spPr>
          <a:xfrm flipV="1">
            <a:off x="1752600" y="4343400"/>
            <a:ext cx="1905000" cy="9906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752600" y="3810000"/>
            <a:ext cx="1905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12" descr="Kết quả hình ảnh cho quạ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2667000"/>
            <a:ext cx="1981200" cy="1981200"/>
          </a:xfrm>
          <a:prstGeom prst="rect">
            <a:avLst/>
          </a:prstGeom>
          <a:noFill/>
        </p:spPr>
      </p:pic>
      <p:pic>
        <p:nvPicPr>
          <p:cNvPr id="37" name="Picture 16" descr="Kết quả hình ảnh cho hệ thống khởi động trong ot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4724400"/>
            <a:ext cx="2010336" cy="1597959"/>
          </a:xfrm>
          <a:prstGeom prst="rect">
            <a:avLst/>
          </a:prstGeom>
          <a:noFill/>
        </p:spPr>
      </p:pic>
      <p:pic>
        <p:nvPicPr>
          <p:cNvPr id="16392" name="Picture 8" descr="Kết quả hình ảnh cho máy tiện"/>
          <p:cNvPicPr>
            <a:picLocks noChangeAspect="1" noChangeArrowheads="1"/>
          </p:cNvPicPr>
          <p:nvPr/>
        </p:nvPicPr>
        <p:blipFill>
          <a:blip r:embed="rId6"/>
          <a:srcRect r="20192"/>
          <a:stretch>
            <a:fillRect/>
          </a:stretch>
        </p:blipFill>
        <p:spPr bwMode="auto">
          <a:xfrm>
            <a:off x="6781800" y="609600"/>
            <a:ext cx="2057400" cy="2003425"/>
          </a:xfrm>
          <a:prstGeom prst="rect">
            <a:avLst/>
          </a:prstGeom>
          <a:noFill/>
        </p:spPr>
      </p:pic>
      <p:cxnSp>
        <p:nvCxnSpPr>
          <p:cNvPr id="40" name="Elbow Connector 39"/>
          <p:cNvCxnSpPr/>
          <p:nvPr/>
        </p:nvCxnSpPr>
        <p:spPr>
          <a:xfrm flipV="1">
            <a:off x="5486400" y="1752600"/>
            <a:ext cx="1371600" cy="12192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endCxn id="37" idx="1"/>
          </p:cNvCxnSpPr>
          <p:nvPr/>
        </p:nvCxnSpPr>
        <p:spPr>
          <a:xfrm>
            <a:off x="5410200" y="4724400"/>
            <a:ext cx="1447800" cy="79898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410200" y="3733800"/>
            <a:ext cx="1295400" cy="1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31237026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696200" cy="1143000"/>
          </a:xfrm>
        </p:spPr>
        <p:txBody>
          <a:bodyPr>
            <a:normAutofit fontScale="90000"/>
          </a:bodyPr>
          <a:lstStyle/>
          <a:p>
            <a:r>
              <a:rPr lang="en-US" altLang="en-US" b="1" dirty="0" err="1" smtClean="0">
                <a:latin typeface="Verdana" panose="020B0604030504040204" pitchFamily="34" charset="0"/>
              </a:rPr>
              <a:t>Có</a:t>
            </a:r>
            <a:r>
              <a:rPr lang="en-US" altLang="en-US" b="1" dirty="0" smtClean="0">
                <a:latin typeface="Verdana" panose="020B0604030504040204" pitchFamily="34" charset="0"/>
              </a:rPr>
              <a:t> </a:t>
            </a:r>
            <a:r>
              <a:rPr lang="en-US" altLang="en-US" b="1" dirty="0" err="1" smtClean="0">
                <a:latin typeface="Verdana" panose="020B0604030504040204" pitchFamily="34" charset="0"/>
              </a:rPr>
              <a:t>các</a:t>
            </a:r>
            <a:r>
              <a:rPr lang="en-US" altLang="en-US" b="1" dirty="0" smtClean="0">
                <a:latin typeface="Verdana" panose="020B0604030504040204" pitchFamily="34" charset="0"/>
              </a:rPr>
              <a:t> </a:t>
            </a:r>
            <a:r>
              <a:rPr lang="en-US" altLang="en-US" b="1" dirty="0" err="1" smtClean="0">
                <a:latin typeface="Verdana" panose="020B0604030504040204" pitchFamily="34" charset="0"/>
              </a:rPr>
              <a:t>loại</a:t>
            </a:r>
            <a:r>
              <a:rPr lang="en-US" altLang="en-US" b="1" dirty="0" smtClean="0">
                <a:latin typeface="Verdana" panose="020B0604030504040204" pitchFamily="34" charset="0"/>
              </a:rPr>
              <a:t> </a:t>
            </a:r>
            <a:r>
              <a:rPr lang="en-US" altLang="en-US" b="1" dirty="0" err="1" smtClean="0">
                <a:latin typeface="Verdana" panose="020B0604030504040204" pitchFamily="34" charset="0"/>
              </a:rPr>
              <a:t>động</a:t>
            </a:r>
            <a:r>
              <a:rPr lang="en-US" altLang="en-US" b="1" dirty="0" smtClean="0">
                <a:latin typeface="Verdana" panose="020B0604030504040204" pitchFamily="34" charset="0"/>
              </a:rPr>
              <a:t> </a:t>
            </a:r>
            <a:r>
              <a:rPr lang="en-US" altLang="en-US" b="1" dirty="0" err="1" smtClean="0">
                <a:latin typeface="Verdana" panose="020B0604030504040204" pitchFamily="34" charset="0"/>
              </a:rPr>
              <a:t>cơ</a:t>
            </a:r>
            <a:r>
              <a:rPr lang="en-US" altLang="en-US" b="1" dirty="0" smtClean="0">
                <a:latin typeface="Verdana" panose="020B0604030504040204" pitchFamily="34" charset="0"/>
              </a:rPr>
              <a:t> </a:t>
            </a:r>
            <a:r>
              <a:rPr lang="en-US" altLang="en-US" b="1" dirty="0" err="1" smtClean="0">
                <a:latin typeface="Verdana" panose="020B0604030504040204" pitchFamily="34" charset="0"/>
              </a:rPr>
              <a:t>điện</a:t>
            </a:r>
            <a:r>
              <a:rPr lang="en-US" altLang="en-US" b="1" dirty="0" smtClean="0">
                <a:latin typeface="Verdana" panose="020B0604030504040204" pitchFamily="34" charset="0"/>
              </a:rPr>
              <a:t> </a:t>
            </a:r>
            <a:r>
              <a:rPr lang="en-US" altLang="en-US" b="1" dirty="0" err="1" smtClean="0">
                <a:latin typeface="Verdana" panose="020B0604030504040204" pitchFamily="34" charset="0"/>
              </a:rPr>
              <a:t>nào</a:t>
            </a:r>
            <a:r>
              <a:rPr lang="en-US" altLang="en-US" b="1" dirty="0" smtClean="0">
                <a:latin typeface="Verdana" panose="020B0604030504040204" pitchFamily="34" charset="0"/>
              </a:rPr>
              <a:t>?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bg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15C764-4FC9-4739-A480-60DC2D7CC9BE}" type="slidenum">
              <a:rPr lang="en-US" altLang="en-US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mtClean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33400" y="12954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US" altLang="en-US" sz="1600" b="1" kern="0" dirty="0" smtClean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t="28125" r="87116" b="45833"/>
          <a:stretch>
            <a:fillRect/>
          </a:stretch>
        </p:blipFill>
        <p:spPr bwMode="auto">
          <a:xfrm>
            <a:off x="533400" y="1"/>
            <a:ext cx="990600" cy="1125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Kết quả hình ảnh cho động cơ không đồng bộ"/>
          <p:cNvPicPr>
            <a:picLocks noChangeAspect="1" noChangeArrowheads="1"/>
          </p:cNvPicPr>
          <p:nvPr/>
        </p:nvPicPr>
        <p:blipFill>
          <a:blip r:embed="rId3" cstate="print"/>
          <a:srcRect l="4517" t="3053" r="5149"/>
          <a:stretch>
            <a:fillRect/>
          </a:stretch>
        </p:blipFill>
        <p:spPr bwMode="auto">
          <a:xfrm>
            <a:off x="228600" y="1905000"/>
            <a:ext cx="2438400" cy="1935480"/>
          </a:xfrm>
          <a:prstGeom prst="rect">
            <a:avLst/>
          </a:prstGeom>
          <a:noFill/>
        </p:spPr>
      </p:pic>
      <p:pic>
        <p:nvPicPr>
          <p:cNvPr id="9" name="Picture 14" descr="http://www.tpnewtech.com/images/product/32/1824/a52241e8-7fe9-4e7b-97ce-814409b52436.jpg"/>
          <p:cNvPicPr>
            <a:picLocks noChangeAspect="1" noChangeArrowheads="1"/>
          </p:cNvPicPr>
          <p:nvPr/>
        </p:nvPicPr>
        <p:blipFill>
          <a:blip r:embed="rId4"/>
          <a:srcRect l="8865" r="11352" b="6557"/>
          <a:stretch>
            <a:fillRect/>
          </a:stretch>
        </p:blipFill>
        <p:spPr bwMode="auto">
          <a:xfrm>
            <a:off x="6553200" y="1905000"/>
            <a:ext cx="2362200" cy="1870076"/>
          </a:xfrm>
          <a:prstGeom prst="rect">
            <a:avLst/>
          </a:prstGeom>
          <a:noFill/>
        </p:spPr>
      </p:pic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5"/>
          <a:srcRect l="23426" t="27083" r="34407" b="28125"/>
          <a:stretch>
            <a:fillRect/>
          </a:stretch>
        </p:blipFill>
        <p:spPr bwMode="auto">
          <a:xfrm>
            <a:off x="2971800" y="1927413"/>
            <a:ext cx="318976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381000" y="4267200"/>
            <a:ext cx="8305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3 </a:t>
            </a:r>
            <a:r>
              <a:rPr kumimoji="0" lang="en-US" altLang="en-US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loại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:</a:t>
            </a:r>
            <a:r>
              <a:rPr kumimoji="0" lang="en-US" altLang="en-US" sz="2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 </a:t>
            </a:r>
          </a:p>
          <a:p>
            <a:pPr lvl="5" algn="just" eaLnBrk="0" hangingPunct="0">
              <a:buFontTx/>
              <a:buChar char="-"/>
            </a:pPr>
            <a:r>
              <a:rPr lang="en-US" altLang="en-US" sz="2400" b="1" kern="0" dirty="0" err="1" smtClean="0">
                <a:latin typeface="Verdana" panose="020B0604030504040204" pitchFamily="34" charset="0"/>
                <a:ea typeface="+mj-ea"/>
                <a:cs typeface="+mj-cs"/>
              </a:rPr>
              <a:t>Động</a:t>
            </a:r>
            <a:r>
              <a:rPr lang="en-US" altLang="en-US" sz="2400" b="1" kern="0" dirty="0" smtClean="0">
                <a:latin typeface="Verdana" panose="020B0604030504040204" pitchFamily="34" charset="0"/>
                <a:ea typeface="+mj-ea"/>
                <a:cs typeface="+mj-cs"/>
              </a:rPr>
              <a:t> </a:t>
            </a:r>
            <a:r>
              <a:rPr lang="en-US" altLang="en-US" sz="2400" b="1" kern="0" dirty="0" err="1" smtClean="0">
                <a:latin typeface="Verdana" panose="020B0604030504040204" pitchFamily="34" charset="0"/>
                <a:ea typeface="+mj-ea"/>
                <a:cs typeface="+mj-cs"/>
              </a:rPr>
              <a:t>cơ</a:t>
            </a:r>
            <a:r>
              <a:rPr lang="en-US" altLang="en-US" sz="2400" b="1" kern="0" dirty="0" smtClean="0">
                <a:latin typeface="Verdana" panose="020B0604030504040204" pitchFamily="34" charset="0"/>
                <a:ea typeface="+mj-ea"/>
                <a:cs typeface="+mj-cs"/>
              </a:rPr>
              <a:t> </a:t>
            </a:r>
            <a:r>
              <a:rPr lang="en-US" altLang="en-US" sz="2400" b="1" kern="0" dirty="0" err="1" smtClean="0">
                <a:latin typeface="Verdana" panose="020B0604030504040204" pitchFamily="34" charset="0"/>
                <a:ea typeface="+mj-ea"/>
                <a:cs typeface="+mj-cs"/>
              </a:rPr>
              <a:t>không</a:t>
            </a:r>
            <a:r>
              <a:rPr lang="en-US" altLang="en-US" sz="2400" b="1" kern="0" dirty="0" smtClean="0">
                <a:latin typeface="Verdana" panose="020B0604030504040204" pitchFamily="34" charset="0"/>
                <a:ea typeface="+mj-ea"/>
                <a:cs typeface="+mj-cs"/>
              </a:rPr>
              <a:t> </a:t>
            </a:r>
            <a:r>
              <a:rPr lang="en-US" altLang="en-US" sz="2400" b="1" kern="0" dirty="0" err="1" smtClean="0">
                <a:latin typeface="Verdana" panose="020B0604030504040204" pitchFamily="34" charset="0"/>
                <a:ea typeface="+mj-ea"/>
                <a:cs typeface="+mj-cs"/>
              </a:rPr>
              <a:t>đồng</a:t>
            </a:r>
            <a:r>
              <a:rPr lang="en-US" altLang="en-US" sz="2400" b="1" kern="0" dirty="0" smtClean="0">
                <a:latin typeface="Verdana" panose="020B0604030504040204" pitchFamily="34" charset="0"/>
                <a:ea typeface="+mj-ea"/>
                <a:cs typeface="+mj-cs"/>
              </a:rPr>
              <a:t> </a:t>
            </a:r>
            <a:r>
              <a:rPr lang="en-US" altLang="en-US" sz="2400" b="1" kern="0" dirty="0" err="1" smtClean="0">
                <a:latin typeface="Verdana" panose="020B0604030504040204" pitchFamily="34" charset="0"/>
                <a:ea typeface="+mj-ea"/>
                <a:cs typeface="+mj-cs"/>
              </a:rPr>
              <a:t>bộ</a:t>
            </a:r>
            <a:endParaRPr lang="en-US" altLang="en-US" sz="2400" b="1" kern="0" dirty="0" smtClean="0">
              <a:latin typeface="Verdana" panose="020B0604030504040204" pitchFamily="34" charset="0"/>
              <a:ea typeface="+mj-ea"/>
              <a:cs typeface="+mj-cs"/>
            </a:endParaRPr>
          </a:p>
          <a:p>
            <a:pPr lvl="5" algn="just" eaLnBrk="0" hangingPunct="0">
              <a:buFontTx/>
              <a:buChar char="-"/>
            </a:pPr>
            <a:r>
              <a:rPr lang="en-US" altLang="en-US" sz="2400" b="1" kern="0" dirty="0" err="1" smtClean="0">
                <a:latin typeface="Verdana" panose="020B0604030504040204" pitchFamily="34" charset="0"/>
                <a:ea typeface="+mj-ea"/>
                <a:cs typeface="+mj-cs"/>
              </a:rPr>
              <a:t>Động</a:t>
            </a:r>
            <a:r>
              <a:rPr lang="en-US" altLang="en-US" sz="2400" b="1" kern="0" dirty="0" smtClean="0">
                <a:latin typeface="Verdana" panose="020B0604030504040204" pitchFamily="34" charset="0"/>
                <a:ea typeface="+mj-ea"/>
                <a:cs typeface="+mj-cs"/>
              </a:rPr>
              <a:t> </a:t>
            </a:r>
            <a:r>
              <a:rPr lang="en-US" altLang="en-US" sz="2400" b="1" kern="0" dirty="0" err="1" smtClean="0">
                <a:latin typeface="Verdana" panose="020B0604030504040204" pitchFamily="34" charset="0"/>
                <a:ea typeface="+mj-ea"/>
                <a:cs typeface="+mj-cs"/>
              </a:rPr>
              <a:t>cơ</a:t>
            </a:r>
            <a:r>
              <a:rPr lang="en-US" altLang="en-US" sz="2400" b="1" kern="0" dirty="0" smtClean="0">
                <a:latin typeface="Verdana" panose="020B0604030504040204" pitchFamily="34" charset="0"/>
                <a:ea typeface="+mj-ea"/>
                <a:cs typeface="+mj-cs"/>
              </a:rPr>
              <a:t> </a:t>
            </a:r>
            <a:r>
              <a:rPr lang="en-US" altLang="en-US" sz="2400" b="1" kern="0" dirty="0" err="1" smtClean="0">
                <a:latin typeface="Verdana" panose="020B0604030504040204" pitchFamily="34" charset="0"/>
                <a:ea typeface="+mj-ea"/>
                <a:cs typeface="+mj-cs"/>
              </a:rPr>
              <a:t>đồng</a:t>
            </a:r>
            <a:r>
              <a:rPr lang="en-US" altLang="en-US" sz="2400" b="1" kern="0" dirty="0" smtClean="0">
                <a:latin typeface="Verdana" panose="020B0604030504040204" pitchFamily="34" charset="0"/>
                <a:ea typeface="+mj-ea"/>
                <a:cs typeface="+mj-cs"/>
              </a:rPr>
              <a:t> </a:t>
            </a:r>
            <a:r>
              <a:rPr lang="en-US" altLang="en-US" sz="2400" b="1" kern="0" dirty="0" err="1" smtClean="0">
                <a:latin typeface="Verdana" panose="020B0604030504040204" pitchFamily="34" charset="0"/>
                <a:ea typeface="+mj-ea"/>
                <a:cs typeface="+mj-cs"/>
              </a:rPr>
              <a:t>bộ</a:t>
            </a:r>
            <a:endParaRPr lang="en-US" altLang="en-US" sz="2400" b="1" kern="0" dirty="0" smtClean="0">
              <a:latin typeface="Verdana" panose="020B0604030504040204" pitchFamily="34" charset="0"/>
              <a:ea typeface="+mj-ea"/>
              <a:cs typeface="+mj-cs"/>
            </a:endParaRPr>
          </a:p>
          <a:p>
            <a:pPr lvl="5" algn="just" eaLnBrk="0" hangingPunct="0"/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-</a:t>
            </a:r>
            <a:r>
              <a:rPr kumimoji="0" lang="en-US" altLang="en-US" sz="2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 </a:t>
            </a:r>
            <a:r>
              <a:rPr kumimoji="0" lang="en-US" altLang="en-US" sz="2400" b="1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Động</a:t>
            </a:r>
            <a:r>
              <a:rPr kumimoji="0" lang="en-US" altLang="en-US" sz="2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 </a:t>
            </a:r>
            <a:r>
              <a:rPr kumimoji="0" lang="en-US" altLang="en-US" sz="2400" b="1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cơ</a:t>
            </a:r>
            <a:r>
              <a:rPr kumimoji="0" lang="en-US" altLang="en-US" sz="2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 1 </a:t>
            </a:r>
            <a:r>
              <a:rPr kumimoji="0" lang="en-US" altLang="en-US" sz="2400" b="1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chiều</a:t>
            </a:r>
            <a:endParaRPr kumimoji="0" lang="en-US" altLang="en-US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1237026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altLang="en-US" b="1" dirty="0" err="1" smtClean="0">
                <a:latin typeface="Verdana" panose="020B0604030504040204" pitchFamily="34" charset="0"/>
              </a:rPr>
              <a:t>ĐỘNG</a:t>
            </a:r>
            <a:r>
              <a:rPr lang="en-US" altLang="en-US" b="1" dirty="0" smtClean="0">
                <a:latin typeface="Verdana" panose="020B0604030504040204" pitchFamily="34" charset="0"/>
              </a:rPr>
              <a:t> </a:t>
            </a:r>
            <a:r>
              <a:rPr lang="en-US" altLang="en-US" b="1" dirty="0" err="1" smtClean="0">
                <a:latin typeface="Verdana" panose="020B0604030504040204" pitchFamily="34" charset="0"/>
              </a:rPr>
              <a:t>CƠ</a:t>
            </a:r>
            <a:r>
              <a:rPr lang="en-US" altLang="en-US" b="1" dirty="0" smtClean="0">
                <a:latin typeface="Verdana" panose="020B0604030504040204" pitchFamily="34" charset="0"/>
              </a:rPr>
              <a:t> </a:t>
            </a:r>
            <a:r>
              <a:rPr lang="en-US" altLang="en-US" b="1" dirty="0" err="1" smtClean="0">
                <a:latin typeface="Verdana" panose="020B0604030504040204" pitchFamily="34" charset="0"/>
              </a:rPr>
              <a:t>KHÔNG</a:t>
            </a:r>
            <a:r>
              <a:rPr lang="en-US" altLang="en-US" b="1" dirty="0" smtClean="0">
                <a:latin typeface="Verdana" panose="020B0604030504040204" pitchFamily="34" charset="0"/>
              </a:rPr>
              <a:t> </a:t>
            </a:r>
            <a:r>
              <a:rPr lang="en-US" altLang="en-US" b="1" dirty="0" err="1" smtClean="0">
                <a:latin typeface="Verdana" panose="020B0604030504040204" pitchFamily="34" charset="0"/>
              </a:rPr>
              <a:t>ĐỒNG</a:t>
            </a:r>
            <a:r>
              <a:rPr lang="en-US" altLang="en-US" b="1" dirty="0" smtClean="0">
                <a:latin typeface="Verdana" panose="020B0604030504040204" pitchFamily="34" charset="0"/>
              </a:rPr>
              <a:t> </a:t>
            </a:r>
            <a:r>
              <a:rPr lang="en-US" altLang="en-US" b="1" dirty="0" err="1" smtClean="0">
                <a:latin typeface="Verdana" panose="020B0604030504040204" pitchFamily="34" charset="0"/>
              </a:rPr>
              <a:t>BỘ</a:t>
            </a:r>
            <a:endParaRPr lang="en-US" altLang="en-US" b="1" dirty="0" smtClean="0">
              <a:latin typeface="Verdana" panose="020B0604030504040204" pitchFamily="34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bg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15C764-4FC9-4739-A480-60DC2D7CC9BE}" type="slidenum">
              <a:rPr lang="en-US" altLang="en-US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mtClean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33400" y="12954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US" altLang="en-US" sz="1600" b="1" kern="0" dirty="0" smtClean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t="28125" r="87116" b="45833"/>
          <a:stretch>
            <a:fillRect/>
          </a:stretch>
        </p:blipFill>
        <p:spPr bwMode="auto">
          <a:xfrm>
            <a:off x="838200" y="972678"/>
            <a:ext cx="113995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1981200" y="972678"/>
            <a:ext cx="6400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US" altLang="en-US" sz="2400" b="1" dirty="0" err="1" smtClean="0">
                <a:latin typeface="Verdana" panose="020B0604030504040204" pitchFamily="34" charset="0"/>
              </a:rPr>
              <a:t>Động</a:t>
            </a:r>
            <a:r>
              <a:rPr lang="en-US" altLang="en-US" sz="2400" b="1" dirty="0" smtClean="0">
                <a:latin typeface="Verdana" panose="020B0604030504040204" pitchFamily="34" charset="0"/>
              </a:rPr>
              <a:t> </a:t>
            </a:r>
            <a:r>
              <a:rPr lang="en-US" altLang="en-US" sz="2400" b="1" dirty="0" err="1" smtClean="0">
                <a:latin typeface="Verdana" panose="020B0604030504040204" pitchFamily="34" charset="0"/>
              </a:rPr>
              <a:t>cơ</a:t>
            </a:r>
            <a:r>
              <a:rPr lang="en-US" altLang="en-US" sz="2400" b="1" dirty="0" smtClean="0">
                <a:latin typeface="Verdana" panose="020B0604030504040204" pitchFamily="34" charset="0"/>
              </a:rPr>
              <a:t> </a:t>
            </a:r>
            <a:r>
              <a:rPr lang="en-US" altLang="en-US" sz="2400" b="1" dirty="0" err="1" smtClean="0">
                <a:latin typeface="Verdana" panose="020B0604030504040204" pitchFamily="34" charset="0"/>
              </a:rPr>
              <a:t>không</a:t>
            </a:r>
            <a:r>
              <a:rPr lang="en-US" altLang="en-US" sz="2400" b="1" dirty="0" smtClean="0">
                <a:latin typeface="Verdana" panose="020B0604030504040204" pitchFamily="34" charset="0"/>
              </a:rPr>
              <a:t> </a:t>
            </a:r>
            <a:r>
              <a:rPr lang="en-US" altLang="en-US" sz="2400" b="1" dirty="0" err="1" smtClean="0">
                <a:latin typeface="Verdana" panose="020B0604030504040204" pitchFamily="34" charset="0"/>
              </a:rPr>
              <a:t>đồng</a:t>
            </a:r>
            <a:r>
              <a:rPr lang="en-US" altLang="en-US" sz="2400" b="1" dirty="0" smtClean="0">
                <a:latin typeface="Verdana" panose="020B0604030504040204" pitchFamily="34" charset="0"/>
              </a:rPr>
              <a:t> </a:t>
            </a:r>
            <a:r>
              <a:rPr lang="en-US" altLang="en-US" sz="2400" b="1" dirty="0" err="1" smtClean="0">
                <a:latin typeface="Verdana" panose="020B0604030504040204" pitchFamily="34" charset="0"/>
              </a:rPr>
              <a:t>bộ</a:t>
            </a:r>
            <a:r>
              <a:rPr lang="en-US" altLang="en-US" sz="2400" b="1" dirty="0" smtClean="0">
                <a:latin typeface="Verdana" panose="020B0604030504040204" pitchFamily="34" charset="0"/>
              </a:rPr>
              <a:t> </a:t>
            </a:r>
            <a:r>
              <a:rPr lang="en-US" altLang="en-US" sz="2400" b="1" dirty="0" err="1" smtClean="0">
                <a:latin typeface="Verdana" panose="020B0604030504040204" pitchFamily="34" charset="0"/>
              </a:rPr>
              <a:t>có</a:t>
            </a:r>
            <a:r>
              <a:rPr lang="en-US" altLang="en-US" sz="2400" b="1" dirty="0" smtClean="0">
                <a:latin typeface="Verdana" panose="020B0604030504040204" pitchFamily="34" charset="0"/>
              </a:rPr>
              <a:t> </a:t>
            </a:r>
            <a:r>
              <a:rPr lang="en-US" altLang="en-US" sz="2400" b="1" dirty="0" err="1" smtClean="0">
                <a:latin typeface="Verdana" panose="020B0604030504040204" pitchFamily="34" charset="0"/>
              </a:rPr>
              <a:t>các</a:t>
            </a:r>
            <a:r>
              <a:rPr lang="en-US" altLang="en-US" sz="2400" b="1" dirty="0" smtClean="0">
                <a:latin typeface="Verdana" panose="020B0604030504040204" pitchFamily="34" charset="0"/>
              </a:rPr>
              <a:t> </a:t>
            </a:r>
            <a:r>
              <a:rPr lang="en-US" altLang="en-US" sz="2400" b="1" dirty="0" err="1" smtClean="0">
                <a:latin typeface="Verdana" panose="020B0604030504040204" pitchFamily="34" charset="0"/>
              </a:rPr>
              <a:t>bộ</a:t>
            </a:r>
            <a:r>
              <a:rPr lang="en-US" altLang="en-US" sz="2400" b="1" dirty="0" smtClean="0">
                <a:latin typeface="Verdana" panose="020B0604030504040204" pitchFamily="34" charset="0"/>
              </a:rPr>
              <a:t> </a:t>
            </a:r>
            <a:r>
              <a:rPr lang="en-US" altLang="en-US" sz="2400" b="1" dirty="0" err="1" smtClean="0">
                <a:latin typeface="Verdana" panose="020B0604030504040204" pitchFamily="34" charset="0"/>
              </a:rPr>
              <a:t>phận</a:t>
            </a:r>
            <a:r>
              <a:rPr lang="en-US" altLang="en-US" sz="2400" b="1" dirty="0" smtClean="0">
                <a:latin typeface="Verdana" panose="020B0604030504040204" pitchFamily="34" charset="0"/>
              </a:rPr>
              <a:t> </a:t>
            </a:r>
            <a:r>
              <a:rPr lang="en-US" altLang="en-US" sz="2400" b="1" dirty="0" err="1" smtClean="0">
                <a:latin typeface="Verdana" panose="020B0604030504040204" pitchFamily="34" charset="0"/>
              </a:rPr>
              <a:t>nào</a:t>
            </a:r>
            <a:r>
              <a:rPr lang="en-US" altLang="en-US" sz="2400" b="1" dirty="0" smtClean="0">
                <a:latin typeface="Verdana" panose="020B0604030504040204" pitchFamily="34" charset="0"/>
              </a:rPr>
              <a:t>? </a:t>
            </a:r>
            <a:r>
              <a:rPr lang="en-US" altLang="en-US" sz="2400" b="1" dirty="0" err="1" smtClean="0">
                <a:latin typeface="Verdana" panose="020B0604030504040204" pitchFamily="34" charset="0"/>
              </a:rPr>
              <a:t>Mô</a:t>
            </a:r>
            <a:r>
              <a:rPr lang="en-US" altLang="en-US" sz="2400" b="1" dirty="0" smtClean="0">
                <a:latin typeface="Verdana" panose="020B0604030504040204" pitchFamily="34" charset="0"/>
              </a:rPr>
              <a:t> </a:t>
            </a:r>
            <a:r>
              <a:rPr lang="en-US" altLang="en-US" sz="2400" b="1" dirty="0" err="1" smtClean="0">
                <a:latin typeface="Verdana" panose="020B0604030504040204" pitchFamily="34" charset="0"/>
              </a:rPr>
              <a:t>tả</a:t>
            </a:r>
            <a:r>
              <a:rPr lang="en-US" altLang="en-US" sz="2400" b="1" dirty="0" smtClean="0">
                <a:latin typeface="Verdana" panose="020B0604030504040204" pitchFamily="34" charset="0"/>
              </a:rPr>
              <a:t> </a:t>
            </a:r>
            <a:r>
              <a:rPr lang="en-US" altLang="en-US" sz="2400" b="1" dirty="0" err="1" smtClean="0">
                <a:latin typeface="Verdana" panose="020B0604030504040204" pitchFamily="34" charset="0"/>
              </a:rPr>
              <a:t>cấu</a:t>
            </a:r>
            <a:r>
              <a:rPr lang="en-US" altLang="en-US" sz="2400" b="1" dirty="0" smtClean="0">
                <a:latin typeface="Verdana" panose="020B0604030504040204" pitchFamily="34" charset="0"/>
              </a:rPr>
              <a:t> </a:t>
            </a:r>
            <a:r>
              <a:rPr lang="en-US" altLang="en-US" sz="2400" b="1" dirty="0" err="1" smtClean="0">
                <a:latin typeface="Verdana" panose="020B0604030504040204" pitchFamily="34" charset="0"/>
              </a:rPr>
              <a:t>tạo</a:t>
            </a:r>
            <a:r>
              <a:rPr lang="en-US" altLang="en-US" sz="2400" b="1" dirty="0" smtClean="0">
                <a:latin typeface="Verdana" panose="020B0604030504040204" pitchFamily="34" charset="0"/>
              </a:rPr>
              <a:t> </a:t>
            </a:r>
            <a:r>
              <a:rPr lang="en-US" altLang="en-US" sz="2400" b="1" dirty="0" err="1" smtClean="0">
                <a:latin typeface="Verdana" panose="020B0604030504040204" pitchFamily="34" charset="0"/>
              </a:rPr>
              <a:t>bộ</a:t>
            </a:r>
            <a:r>
              <a:rPr lang="en-US" altLang="en-US" sz="2400" b="1" dirty="0" smtClean="0">
                <a:latin typeface="Verdana" panose="020B0604030504040204" pitchFamily="34" charset="0"/>
              </a:rPr>
              <a:t> </a:t>
            </a:r>
            <a:r>
              <a:rPr lang="en-US" altLang="en-US" sz="2400" b="1" dirty="0" err="1" smtClean="0">
                <a:latin typeface="Verdana" panose="020B0604030504040204" pitchFamily="34" charset="0"/>
              </a:rPr>
              <a:t>phận</a:t>
            </a:r>
            <a:r>
              <a:rPr lang="en-US" altLang="en-US" sz="2400" b="1" dirty="0" smtClean="0">
                <a:latin typeface="Verdana" panose="020B0604030504040204" pitchFamily="34" charset="0"/>
              </a:rPr>
              <a:t> </a:t>
            </a:r>
            <a:r>
              <a:rPr lang="en-US" altLang="en-US" sz="2400" b="1" dirty="0" err="1" smtClean="0">
                <a:latin typeface="Verdana" panose="020B0604030504040204" pitchFamily="34" charset="0"/>
              </a:rPr>
              <a:t>chính</a:t>
            </a:r>
            <a:r>
              <a:rPr lang="en-US" altLang="en-US" sz="2400" b="1" dirty="0" smtClean="0">
                <a:latin typeface="Verdana" panose="020B0604030504040204" pitchFamily="34" charset="0"/>
              </a:rPr>
              <a:t>?</a:t>
            </a:r>
            <a:endParaRPr kumimoji="0" lang="en-US" altLang="en-US" sz="2400" b="1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3426" t="18750" r="19766" b="16667"/>
          <a:stretch>
            <a:fillRect/>
          </a:stretch>
        </p:blipFill>
        <p:spPr bwMode="auto">
          <a:xfrm>
            <a:off x="2133600" y="2438400"/>
            <a:ext cx="584159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31237026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altLang="en-US" b="1" dirty="0" err="1" smtClean="0">
                <a:latin typeface="Verdana" panose="020B0604030504040204" pitchFamily="34" charset="0"/>
              </a:rPr>
              <a:t>ĐỘNG</a:t>
            </a:r>
            <a:r>
              <a:rPr lang="en-US" altLang="en-US" b="1" dirty="0" smtClean="0">
                <a:latin typeface="Verdana" panose="020B0604030504040204" pitchFamily="34" charset="0"/>
              </a:rPr>
              <a:t> </a:t>
            </a:r>
            <a:r>
              <a:rPr lang="en-US" altLang="en-US" b="1" dirty="0" err="1" smtClean="0">
                <a:latin typeface="Verdana" panose="020B0604030504040204" pitchFamily="34" charset="0"/>
              </a:rPr>
              <a:t>CƠ</a:t>
            </a:r>
            <a:r>
              <a:rPr lang="en-US" altLang="en-US" b="1" dirty="0" smtClean="0">
                <a:latin typeface="Verdana" panose="020B0604030504040204" pitchFamily="34" charset="0"/>
              </a:rPr>
              <a:t> </a:t>
            </a:r>
            <a:r>
              <a:rPr lang="en-US" altLang="en-US" b="1" dirty="0" err="1" smtClean="0">
                <a:latin typeface="Verdana" panose="020B0604030504040204" pitchFamily="34" charset="0"/>
              </a:rPr>
              <a:t>KHÔNG</a:t>
            </a:r>
            <a:r>
              <a:rPr lang="en-US" altLang="en-US" b="1" dirty="0" smtClean="0">
                <a:latin typeface="Verdana" panose="020B0604030504040204" pitchFamily="34" charset="0"/>
              </a:rPr>
              <a:t> </a:t>
            </a:r>
            <a:r>
              <a:rPr lang="en-US" altLang="en-US" b="1" dirty="0" err="1" smtClean="0">
                <a:latin typeface="Verdana" panose="020B0604030504040204" pitchFamily="34" charset="0"/>
              </a:rPr>
              <a:t>ĐỒNG</a:t>
            </a:r>
            <a:r>
              <a:rPr lang="en-US" altLang="en-US" b="1" dirty="0" smtClean="0">
                <a:latin typeface="Verdana" panose="020B0604030504040204" pitchFamily="34" charset="0"/>
              </a:rPr>
              <a:t> </a:t>
            </a:r>
            <a:r>
              <a:rPr lang="en-US" altLang="en-US" b="1" dirty="0" err="1" smtClean="0">
                <a:latin typeface="Verdana" panose="020B0604030504040204" pitchFamily="34" charset="0"/>
              </a:rPr>
              <a:t>BỘ</a:t>
            </a:r>
            <a:endParaRPr lang="en-US" altLang="en-US" b="1" dirty="0" smtClean="0">
              <a:latin typeface="Verdana" panose="020B0604030504040204" pitchFamily="34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bg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15C764-4FC9-4739-A480-60DC2D7CC9BE}" type="slidenum">
              <a:rPr lang="en-US" altLang="en-US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mtClean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33400" y="12954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US" altLang="en-US" sz="1600" b="1" kern="0" dirty="0" smtClean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t="28125" r="87116" b="45833"/>
          <a:stretch>
            <a:fillRect/>
          </a:stretch>
        </p:blipFill>
        <p:spPr bwMode="auto">
          <a:xfrm>
            <a:off x="838200" y="972678"/>
            <a:ext cx="113995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1981200" y="972678"/>
            <a:ext cx="6400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US" altLang="en-US" sz="2400" b="1" dirty="0" err="1" smtClean="0">
                <a:latin typeface="Verdana" panose="020B0604030504040204" pitchFamily="34" charset="0"/>
              </a:rPr>
              <a:t>Động</a:t>
            </a:r>
            <a:r>
              <a:rPr lang="en-US" altLang="en-US" sz="2400" b="1" dirty="0" smtClean="0">
                <a:latin typeface="Verdana" panose="020B0604030504040204" pitchFamily="34" charset="0"/>
              </a:rPr>
              <a:t> </a:t>
            </a:r>
            <a:r>
              <a:rPr lang="en-US" altLang="en-US" sz="2400" b="1" dirty="0" err="1" smtClean="0">
                <a:latin typeface="Verdana" panose="020B0604030504040204" pitchFamily="34" charset="0"/>
              </a:rPr>
              <a:t>cơ</a:t>
            </a:r>
            <a:r>
              <a:rPr lang="en-US" altLang="en-US" sz="2400" b="1" dirty="0" smtClean="0">
                <a:latin typeface="Verdana" panose="020B0604030504040204" pitchFamily="34" charset="0"/>
              </a:rPr>
              <a:t> </a:t>
            </a:r>
            <a:r>
              <a:rPr lang="en-US" altLang="en-US" sz="2400" b="1" dirty="0" err="1" smtClean="0">
                <a:latin typeface="Verdana" panose="020B0604030504040204" pitchFamily="34" charset="0"/>
              </a:rPr>
              <a:t>không</a:t>
            </a:r>
            <a:r>
              <a:rPr lang="en-US" altLang="en-US" sz="2400" b="1" dirty="0" smtClean="0">
                <a:latin typeface="Verdana" panose="020B0604030504040204" pitchFamily="34" charset="0"/>
              </a:rPr>
              <a:t> </a:t>
            </a:r>
            <a:r>
              <a:rPr lang="en-US" altLang="en-US" sz="2400" b="1" dirty="0" err="1" smtClean="0">
                <a:latin typeface="Verdana" panose="020B0604030504040204" pitchFamily="34" charset="0"/>
              </a:rPr>
              <a:t>đồng</a:t>
            </a:r>
            <a:r>
              <a:rPr lang="en-US" altLang="en-US" sz="2400" b="1" dirty="0" smtClean="0">
                <a:latin typeface="Verdana" panose="020B0604030504040204" pitchFamily="34" charset="0"/>
              </a:rPr>
              <a:t> </a:t>
            </a:r>
            <a:r>
              <a:rPr lang="en-US" altLang="en-US" sz="2400" b="1" dirty="0" err="1" smtClean="0">
                <a:latin typeface="Verdana" panose="020B0604030504040204" pitchFamily="34" charset="0"/>
              </a:rPr>
              <a:t>bộ</a:t>
            </a:r>
            <a:r>
              <a:rPr lang="en-US" altLang="en-US" sz="2400" b="1" dirty="0" smtClean="0">
                <a:latin typeface="Verdana" panose="020B0604030504040204" pitchFamily="34" charset="0"/>
              </a:rPr>
              <a:t> </a:t>
            </a:r>
            <a:r>
              <a:rPr lang="en-US" altLang="en-US" sz="2400" b="1" dirty="0" err="1" smtClean="0">
                <a:latin typeface="Verdana" panose="020B0604030504040204" pitchFamily="34" charset="0"/>
              </a:rPr>
              <a:t>có</a:t>
            </a:r>
            <a:r>
              <a:rPr lang="en-US" altLang="en-US" sz="2400" b="1" dirty="0" smtClean="0">
                <a:latin typeface="Verdana" panose="020B0604030504040204" pitchFamily="34" charset="0"/>
              </a:rPr>
              <a:t> </a:t>
            </a:r>
            <a:r>
              <a:rPr lang="en-US" altLang="en-US" sz="2400" b="1" dirty="0" err="1" smtClean="0">
                <a:latin typeface="Verdana" panose="020B0604030504040204" pitchFamily="34" charset="0"/>
              </a:rPr>
              <a:t>các</a:t>
            </a:r>
            <a:r>
              <a:rPr lang="en-US" altLang="en-US" sz="2400" b="1" dirty="0" smtClean="0">
                <a:latin typeface="Verdana" panose="020B0604030504040204" pitchFamily="34" charset="0"/>
              </a:rPr>
              <a:t> </a:t>
            </a:r>
            <a:r>
              <a:rPr lang="en-US" altLang="en-US" sz="2400" b="1" dirty="0" err="1" smtClean="0">
                <a:latin typeface="Verdana" panose="020B0604030504040204" pitchFamily="34" charset="0"/>
              </a:rPr>
              <a:t>bộ</a:t>
            </a:r>
            <a:r>
              <a:rPr lang="en-US" altLang="en-US" sz="2400" b="1" dirty="0" smtClean="0">
                <a:latin typeface="Verdana" panose="020B0604030504040204" pitchFamily="34" charset="0"/>
              </a:rPr>
              <a:t> </a:t>
            </a:r>
            <a:r>
              <a:rPr lang="en-US" altLang="en-US" sz="2400" b="1" dirty="0" err="1" smtClean="0">
                <a:latin typeface="Verdana" panose="020B0604030504040204" pitchFamily="34" charset="0"/>
              </a:rPr>
              <a:t>phận</a:t>
            </a:r>
            <a:r>
              <a:rPr lang="en-US" altLang="en-US" sz="2400" b="1" dirty="0" smtClean="0">
                <a:latin typeface="Verdana" panose="020B0604030504040204" pitchFamily="34" charset="0"/>
              </a:rPr>
              <a:t> </a:t>
            </a:r>
            <a:r>
              <a:rPr lang="en-US" altLang="en-US" sz="2400" b="1" dirty="0" err="1" smtClean="0">
                <a:latin typeface="Verdana" panose="020B0604030504040204" pitchFamily="34" charset="0"/>
              </a:rPr>
              <a:t>nào</a:t>
            </a:r>
            <a:r>
              <a:rPr lang="en-US" altLang="en-US" sz="2400" b="1" dirty="0" smtClean="0">
                <a:latin typeface="Verdana" panose="020B0604030504040204" pitchFamily="34" charset="0"/>
              </a:rPr>
              <a:t>? </a:t>
            </a:r>
            <a:r>
              <a:rPr lang="en-US" altLang="en-US" sz="2400" b="1" dirty="0" err="1" smtClean="0">
                <a:latin typeface="Verdana" panose="020B0604030504040204" pitchFamily="34" charset="0"/>
              </a:rPr>
              <a:t>Mô</a:t>
            </a:r>
            <a:r>
              <a:rPr lang="en-US" altLang="en-US" sz="2400" b="1" dirty="0" smtClean="0">
                <a:latin typeface="Verdana" panose="020B0604030504040204" pitchFamily="34" charset="0"/>
              </a:rPr>
              <a:t> </a:t>
            </a:r>
            <a:r>
              <a:rPr lang="en-US" altLang="en-US" sz="2400" b="1" dirty="0" err="1" smtClean="0">
                <a:latin typeface="Verdana" panose="020B0604030504040204" pitchFamily="34" charset="0"/>
              </a:rPr>
              <a:t>tả</a:t>
            </a:r>
            <a:r>
              <a:rPr lang="en-US" altLang="en-US" sz="2400" b="1" dirty="0" smtClean="0">
                <a:latin typeface="Verdana" panose="020B0604030504040204" pitchFamily="34" charset="0"/>
              </a:rPr>
              <a:t> </a:t>
            </a:r>
            <a:r>
              <a:rPr lang="en-US" altLang="en-US" sz="2400" b="1" dirty="0" err="1" smtClean="0">
                <a:latin typeface="Verdana" panose="020B0604030504040204" pitchFamily="34" charset="0"/>
              </a:rPr>
              <a:t>cấu</a:t>
            </a:r>
            <a:r>
              <a:rPr lang="en-US" altLang="en-US" sz="2400" b="1" dirty="0" smtClean="0">
                <a:latin typeface="Verdana" panose="020B0604030504040204" pitchFamily="34" charset="0"/>
              </a:rPr>
              <a:t> </a:t>
            </a:r>
            <a:r>
              <a:rPr lang="en-US" altLang="en-US" sz="2400" b="1" dirty="0" err="1" smtClean="0">
                <a:latin typeface="Verdana" panose="020B0604030504040204" pitchFamily="34" charset="0"/>
              </a:rPr>
              <a:t>tạo</a:t>
            </a:r>
            <a:r>
              <a:rPr lang="en-US" altLang="en-US" sz="2400" b="1" dirty="0" smtClean="0">
                <a:latin typeface="Verdana" panose="020B0604030504040204" pitchFamily="34" charset="0"/>
              </a:rPr>
              <a:t> </a:t>
            </a:r>
            <a:r>
              <a:rPr lang="en-US" altLang="en-US" sz="2400" b="1" dirty="0" err="1" smtClean="0">
                <a:latin typeface="Verdana" panose="020B0604030504040204" pitchFamily="34" charset="0"/>
              </a:rPr>
              <a:t>bộ</a:t>
            </a:r>
            <a:r>
              <a:rPr lang="en-US" altLang="en-US" sz="2400" b="1" dirty="0" smtClean="0">
                <a:latin typeface="Verdana" panose="020B0604030504040204" pitchFamily="34" charset="0"/>
              </a:rPr>
              <a:t> </a:t>
            </a:r>
            <a:r>
              <a:rPr lang="en-US" altLang="en-US" sz="2400" b="1" dirty="0" err="1" smtClean="0">
                <a:latin typeface="Verdana" panose="020B0604030504040204" pitchFamily="34" charset="0"/>
              </a:rPr>
              <a:t>phận</a:t>
            </a:r>
            <a:r>
              <a:rPr lang="en-US" altLang="en-US" sz="2400" b="1" dirty="0" smtClean="0">
                <a:latin typeface="Verdana" panose="020B0604030504040204" pitchFamily="34" charset="0"/>
              </a:rPr>
              <a:t> </a:t>
            </a:r>
            <a:r>
              <a:rPr lang="en-US" altLang="en-US" sz="2400" b="1" dirty="0" err="1" smtClean="0">
                <a:latin typeface="Verdana" panose="020B0604030504040204" pitchFamily="34" charset="0"/>
              </a:rPr>
              <a:t>chính</a:t>
            </a:r>
            <a:r>
              <a:rPr lang="en-US" altLang="en-US" sz="2400" b="1" dirty="0" smtClean="0">
                <a:latin typeface="Verdana" panose="020B0604030504040204" pitchFamily="34" charset="0"/>
              </a:rPr>
              <a:t>?</a:t>
            </a:r>
            <a:endParaRPr kumimoji="0" lang="en-US" altLang="en-US" sz="2400" b="1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810" t="19362" r="23544" b="21263"/>
          <a:stretch/>
        </p:blipFill>
        <p:spPr bwMode="auto">
          <a:xfrm>
            <a:off x="2438400" y="2514600"/>
            <a:ext cx="4953000" cy="3703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45351169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altLang="en-US" b="1" dirty="0" err="1" smtClean="0">
                <a:latin typeface="Verdana" panose="020B0604030504040204" pitchFamily="34" charset="0"/>
              </a:rPr>
              <a:t>ĐỘNG</a:t>
            </a:r>
            <a:r>
              <a:rPr lang="en-US" altLang="en-US" b="1" dirty="0" smtClean="0">
                <a:latin typeface="Verdana" panose="020B0604030504040204" pitchFamily="34" charset="0"/>
              </a:rPr>
              <a:t> </a:t>
            </a:r>
            <a:r>
              <a:rPr lang="en-US" altLang="en-US" b="1" dirty="0" err="1" smtClean="0">
                <a:latin typeface="Verdana" panose="020B0604030504040204" pitchFamily="34" charset="0"/>
              </a:rPr>
              <a:t>CƠ</a:t>
            </a:r>
            <a:r>
              <a:rPr lang="en-US" altLang="en-US" b="1" dirty="0" smtClean="0">
                <a:latin typeface="Verdana" panose="020B0604030504040204" pitchFamily="34" charset="0"/>
              </a:rPr>
              <a:t> </a:t>
            </a:r>
            <a:r>
              <a:rPr lang="en-US" altLang="en-US" b="1" dirty="0" err="1" smtClean="0">
                <a:latin typeface="Verdana" panose="020B0604030504040204" pitchFamily="34" charset="0"/>
              </a:rPr>
              <a:t>KHÔNG</a:t>
            </a:r>
            <a:r>
              <a:rPr lang="en-US" altLang="en-US" b="1" dirty="0" smtClean="0">
                <a:latin typeface="Verdana" panose="020B0604030504040204" pitchFamily="34" charset="0"/>
              </a:rPr>
              <a:t> </a:t>
            </a:r>
            <a:r>
              <a:rPr lang="en-US" altLang="en-US" b="1" dirty="0" err="1" smtClean="0">
                <a:latin typeface="Verdana" panose="020B0604030504040204" pitchFamily="34" charset="0"/>
              </a:rPr>
              <a:t>ĐỒNG</a:t>
            </a:r>
            <a:r>
              <a:rPr lang="en-US" altLang="en-US" b="1" dirty="0" smtClean="0">
                <a:latin typeface="Verdana" panose="020B0604030504040204" pitchFamily="34" charset="0"/>
              </a:rPr>
              <a:t> </a:t>
            </a:r>
            <a:r>
              <a:rPr lang="en-US" altLang="en-US" b="1" dirty="0" err="1" smtClean="0">
                <a:latin typeface="Verdana" panose="020B0604030504040204" pitchFamily="34" charset="0"/>
              </a:rPr>
              <a:t>BỘ</a:t>
            </a:r>
            <a:endParaRPr lang="en-US" altLang="en-US" b="1" dirty="0" smtClean="0">
              <a:latin typeface="Verdana" panose="020B0604030504040204" pitchFamily="34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bg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15C764-4FC9-4739-A480-60DC2D7CC9BE}" type="slidenum">
              <a:rPr lang="en-US" altLang="en-US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mtClean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33400" y="12954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US" altLang="en-US" sz="1600" b="1" kern="0" dirty="0" smtClean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t="28125" r="87116" b="45833"/>
          <a:stretch>
            <a:fillRect/>
          </a:stretch>
        </p:blipFill>
        <p:spPr bwMode="auto">
          <a:xfrm>
            <a:off x="838200" y="972678"/>
            <a:ext cx="113995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1981200" y="972678"/>
            <a:ext cx="6400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US" altLang="en-US" sz="2400" b="1" dirty="0" err="1" smtClean="0">
                <a:latin typeface="Verdana" panose="020B0604030504040204" pitchFamily="34" charset="0"/>
              </a:rPr>
              <a:t>Động</a:t>
            </a:r>
            <a:r>
              <a:rPr lang="en-US" altLang="en-US" sz="2400" b="1" dirty="0" smtClean="0">
                <a:latin typeface="Verdana" panose="020B0604030504040204" pitchFamily="34" charset="0"/>
              </a:rPr>
              <a:t> </a:t>
            </a:r>
            <a:r>
              <a:rPr lang="en-US" altLang="en-US" sz="2400" b="1" dirty="0" err="1" smtClean="0">
                <a:latin typeface="Verdana" panose="020B0604030504040204" pitchFamily="34" charset="0"/>
              </a:rPr>
              <a:t>cơ</a:t>
            </a:r>
            <a:r>
              <a:rPr lang="en-US" altLang="en-US" sz="2400" b="1" dirty="0" smtClean="0">
                <a:latin typeface="Verdana" panose="020B0604030504040204" pitchFamily="34" charset="0"/>
              </a:rPr>
              <a:t> </a:t>
            </a:r>
            <a:r>
              <a:rPr lang="en-US" altLang="en-US" sz="2400" b="1" dirty="0" err="1" smtClean="0">
                <a:latin typeface="Verdana" panose="020B0604030504040204" pitchFamily="34" charset="0"/>
              </a:rPr>
              <a:t>không</a:t>
            </a:r>
            <a:r>
              <a:rPr lang="en-US" altLang="en-US" sz="2400" b="1" dirty="0" smtClean="0">
                <a:latin typeface="Verdana" panose="020B0604030504040204" pitchFamily="34" charset="0"/>
              </a:rPr>
              <a:t> </a:t>
            </a:r>
            <a:r>
              <a:rPr lang="en-US" altLang="en-US" sz="2400" b="1" dirty="0" err="1" smtClean="0">
                <a:latin typeface="Verdana" panose="020B0604030504040204" pitchFamily="34" charset="0"/>
              </a:rPr>
              <a:t>đồng</a:t>
            </a:r>
            <a:r>
              <a:rPr lang="en-US" altLang="en-US" sz="2400" b="1" dirty="0" smtClean="0">
                <a:latin typeface="Verdana" panose="020B0604030504040204" pitchFamily="34" charset="0"/>
              </a:rPr>
              <a:t> </a:t>
            </a:r>
            <a:r>
              <a:rPr lang="en-US" altLang="en-US" sz="2400" b="1" dirty="0" err="1" smtClean="0">
                <a:latin typeface="Verdana" panose="020B0604030504040204" pitchFamily="34" charset="0"/>
              </a:rPr>
              <a:t>bộ</a:t>
            </a:r>
            <a:r>
              <a:rPr lang="en-US" altLang="en-US" sz="2400" b="1" dirty="0" smtClean="0">
                <a:latin typeface="Verdana" panose="020B0604030504040204" pitchFamily="34" charset="0"/>
              </a:rPr>
              <a:t> </a:t>
            </a:r>
            <a:r>
              <a:rPr lang="en-US" altLang="en-US" sz="2400" b="1" dirty="0" err="1" smtClean="0">
                <a:latin typeface="Verdana" panose="020B0604030504040204" pitchFamily="34" charset="0"/>
              </a:rPr>
              <a:t>có</a:t>
            </a:r>
            <a:r>
              <a:rPr lang="en-US" altLang="en-US" sz="2400" b="1" dirty="0" smtClean="0">
                <a:latin typeface="Verdana" panose="020B0604030504040204" pitchFamily="34" charset="0"/>
              </a:rPr>
              <a:t> </a:t>
            </a:r>
            <a:r>
              <a:rPr lang="en-US" altLang="en-US" sz="2400" b="1" dirty="0" err="1" smtClean="0">
                <a:latin typeface="Verdana" panose="020B0604030504040204" pitchFamily="34" charset="0"/>
              </a:rPr>
              <a:t>các</a:t>
            </a:r>
            <a:r>
              <a:rPr lang="en-US" altLang="en-US" sz="2400" b="1" dirty="0" smtClean="0">
                <a:latin typeface="Verdana" panose="020B0604030504040204" pitchFamily="34" charset="0"/>
              </a:rPr>
              <a:t> </a:t>
            </a:r>
            <a:r>
              <a:rPr lang="en-US" altLang="en-US" sz="2400" b="1" dirty="0" err="1" smtClean="0">
                <a:latin typeface="Verdana" panose="020B0604030504040204" pitchFamily="34" charset="0"/>
              </a:rPr>
              <a:t>bộ</a:t>
            </a:r>
            <a:r>
              <a:rPr lang="en-US" altLang="en-US" sz="2400" b="1" dirty="0" smtClean="0">
                <a:latin typeface="Verdana" panose="020B0604030504040204" pitchFamily="34" charset="0"/>
              </a:rPr>
              <a:t> </a:t>
            </a:r>
            <a:r>
              <a:rPr lang="en-US" altLang="en-US" sz="2400" b="1" dirty="0" err="1" smtClean="0">
                <a:latin typeface="Verdana" panose="020B0604030504040204" pitchFamily="34" charset="0"/>
              </a:rPr>
              <a:t>phận</a:t>
            </a:r>
            <a:r>
              <a:rPr lang="en-US" altLang="en-US" sz="2400" b="1" dirty="0" smtClean="0">
                <a:latin typeface="Verdana" panose="020B0604030504040204" pitchFamily="34" charset="0"/>
              </a:rPr>
              <a:t> </a:t>
            </a:r>
            <a:r>
              <a:rPr lang="en-US" altLang="en-US" sz="2400" b="1" dirty="0" err="1" smtClean="0">
                <a:latin typeface="Verdana" panose="020B0604030504040204" pitchFamily="34" charset="0"/>
              </a:rPr>
              <a:t>nào</a:t>
            </a:r>
            <a:r>
              <a:rPr lang="en-US" altLang="en-US" sz="2400" b="1" dirty="0" smtClean="0">
                <a:latin typeface="Verdana" panose="020B0604030504040204" pitchFamily="34" charset="0"/>
              </a:rPr>
              <a:t>? </a:t>
            </a:r>
            <a:r>
              <a:rPr lang="en-US" altLang="en-US" sz="2400" b="1" dirty="0" err="1" smtClean="0">
                <a:latin typeface="Verdana" panose="020B0604030504040204" pitchFamily="34" charset="0"/>
              </a:rPr>
              <a:t>Mô</a:t>
            </a:r>
            <a:r>
              <a:rPr lang="en-US" altLang="en-US" sz="2400" b="1" dirty="0" smtClean="0">
                <a:latin typeface="Verdana" panose="020B0604030504040204" pitchFamily="34" charset="0"/>
              </a:rPr>
              <a:t> </a:t>
            </a:r>
            <a:r>
              <a:rPr lang="en-US" altLang="en-US" sz="2400" b="1" dirty="0" err="1" smtClean="0">
                <a:latin typeface="Verdana" panose="020B0604030504040204" pitchFamily="34" charset="0"/>
              </a:rPr>
              <a:t>tả</a:t>
            </a:r>
            <a:r>
              <a:rPr lang="en-US" altLang="en-US" sz="2400" b="1" dirty="0" smtClean="0">
                <a:latin typeface="Verdana" panose="020B0604030504040204" pitchFamily="34" charset="0"/>
              </a:rPr>
              <a:t> </a:t>
            </a:r>
            <a:r>
              <a:rPr lang="en-US" altLang="en-US" sz="2400" b="1" dirty="0" err="1" smtClean="0">
                <a:latin typeface="Verdana" panose="020B0604030504040204" pitchFamily="34" charset="0"/>
              </a:rPr>
              <a:t>cấu</a:t>
            </a:r>
            <a:r>
              <a:rPr lang="en-US" altLang="en-US" sz="2400" b="1" dirty="0" smtClean="0">
                <a:latin typeface="Verdana" panose="020B0604030504040204" pitchFamily="34" charset="0"/>
              </a:rPr>
              <a:t> </a:t>
            </a:r>
            <a:r>
              <a:rPr lang="en-US" altLang="en-US" sz="2400" b="1" dirty="0" err="1" smtClean="0">
                <a:latin typeface="Verdana" panose="020B0604030504040204" pitchFamily="34" charset="0"/>
              </a:rPr>
              <a:t>tạo</a:t>
            </a:r>
            <a:r>
              <a:rPr lang="en-US" altLang="en-US" sz="2400" b="1" dirty="0" smtClean="0">
                <a:latin typeface="Verdana" panose="020B0604030504040204" pitchFamily="34" charset="0"/>
              </a:rPr>
              <a:t> </a:t>
            </a:r>
            <a:r>
              <a:rPr lang="en-US" altLang="en-US" sz="2400" b="1" dirty="0" err="1" smtClean="0">
                <a:latin typeface="Verdana" panose="020B0604030504040204" pitchFamily="34" charset="0"/>
              </a:rPr>
              <a:t>bộ</a:t>
            </a:r>
            <a:r>
              <a:rPr lang="en-US" altLang="en-US" sz="2400" b="1" dirty="0" smtClean="0">
                <a:latin typeface="Verdana" panose="020B0604030504040204" pitchFamily="34" charset="0"/>
              </a:rPr>
              <a:t> </a:t>
            </a:r>
            <a:r>
              <a:rPr lang="en-US" altLang="en-US" sz="2400" b="1" dirty="0" err="1" smtClean="0">
                <a:latin typeface="Verdana" panose="020B0604030504040204" pitchFamily="34" charset="0"/>
              </a:rPr>
              <a:t>phận</a:t>
            </a:r>
            <a:r>
              <a:rPr lang="en-US" altLang="en-US" sz="2400" b="1" dirty="0" smtClean="0">
                <a:latin typeface="Verdana" panose="020B0604030504040204" pitchFamily="34" charset="0"/>
              </a:rPr>
              <a:t> </a:t>
            </a:r>
            <a:r>
              <a:rPr lang="en-US" altLang="en-US" sz="2400" b="1" dirty="0" err="1" smtClean="0">
                <a:latin typeface="Verdana" panose="020B0604030504040204" pitchFamily="34" charset="0"/>
              </a:rPr>
              <a:t>chính</a:t>
            </a:r>
            <a:r>
              <a:rPr lang="en-US" altLang="en-US" sz="2400" b="1" dirty="0" smtClean="0">
                <a:latin typeface="Verdana" panose="020B0604030504040204" pitchFamily="34" charset="0"/>
              </a:rPr>
              <a:t>?</a:t>
            </a:r>
            <a:endParaRPr kumimoji="0" lang="en-US" altLang="en-US" sz="2400" b="1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05" t="28922" r="20627" b="24755"/>
          <a:stretch/>
        </p:blipFill>
        <p:spPr bwMode="auto">
          <a:xfrm>
            <a:off x="762000" y="2209800"/>
            <a:ext cx="7763435" cy="338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97658643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altLang="en-US" b="1" dirty="0" err="1" smtClean="0">
                <a:latin typeface="Verdana" panose="020B0604030504040204" pitchFamily="34" charset="0"/>
              </a:rPr>
              <a:t>ĐỘNG</a:t>
            </a:r>
            <a:r>
              <a:rPr lang="en-US" altLang="en-US" b="1" dirty="0" smtClean="0">
                <a:latin typeface="Verdana" panose="020B0604030504040204" pitchFamily="34" charset="0"/>
              </a:rPr>
              <a:t> </a:t>
            </a:r>
            <a:r>
              <a:rPr lang="en-US" altLang="en-US" b="1" dirty="0" err="1" smtClean="0">
                <a:latin typeface="Verdana" panose="020B0604030504040204" pitchFamily="34" charset="0"/>
              </a:rPr>
              <a:t>CƠ</a:t>
            </a:r>
            <a:r>
              <a:rPr lang="en-US" altLang="en-US" b="1" dirty="0" smtClean="0">
                <a:latin typeface="Verdana" panose="020B0604030504040204" pitchFamily="34" charset="0"/>
              </a:rPr>
              <a:t> </a:t>
            </a:r>
            <a:r>
              <a:rPr lang="en-US" altLang="en-US" b="1" dirty="0" err="1" smtClean="0">
                <a:latin typeface="Verdana" panose="020B0604030504040204" pitchFamily="34" charset="0"/>
              </a:rPr>
              <a:t>KHÔNG</a:t>
            </a:r>
            <a:r>
              <a:rPr lang="en-US" altLang="en-US" b="1" dirty="0" smtClean="0">
                <a:latin typeface="Verdana" panose="020B0604030504040204" pitchFamily="34" charset="0"/>
              </a:rPr>
              <a:t> </a:t>
            </a:r>
            <a:r>
              <a:rPr lang="en-US" altLang="en-US" b="1" dirty="0" err="1" smtClean="0">
                <a:latin typeface="Verdana" panose="020B0604030504040204" pitchFamily="34" charset="0"/>
              </a:rPr>
              <a:t>ĐỒNG</a:t>
            </a:r>
            <a:r>
              <a:rPr lang="en-US" altLang="en-US" b="1" dirty="0" smtClean="0">
                <a:latin typeface="Verdana" panose="020B0604030504040204" pitchFamily="34" charset="0"/>
              </a:rPr>
              <a:t> </a:t>
            </a:r>
            <a:r>
              <a:rPr lang="en-US" altLang="en-US" b="1" dirty="0" err="1" smtClean="0">
                <a:latin typeface="Verdana" panose="020B0604030504040204" pitchFamily="34" charset="0"/>
              </a:rPr>
              <a:t>BỘ</a:t>
            </a:r>
            <a:endParaRPr lang="en-US" altLang="en-US" b="1" dirty="0" smtClean="0">
              <a:latin typeface="Verdana" panose="020B0604030504040204" pitchFamily="34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bg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15C764-4FC9-4739-A480-60DC2D7CC9BE}" type="slidenum">
              <a:rPr lang="en-US" altLang="en-US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mtClean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33400" y="12954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US" altLang="en-US" sz="1600" b="1" kern="0" dirty="0" smtClean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t="28125" r="87116" b="45833"/>
          <a:stretch>
            <a:fillRect/>
          </a:stretch>
        </p:blipFill>
        <p:spPr bwMode="auto">
          <a:xfrm>
            <a:off x="838200" y="972678"/>
            <a:ext cx="113995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1981200" y="972678"/>
            <a:ext cx="6400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US" altLang="en-US" sz="2400" b="1" dirty="0" err="1" smtClean="0">
                <a:latin typeface="Verdana" panose="020B0604030504040204" pitchFamily="34" charset="0"/>
              </a:rPr>
              <a:t>Trình</a:t>
            </a:r>
            <a:r>
              <a:rPr lang="en-US" altLang="en-US" sz="2400" b="1" dirty="0" smtClean="0">
                <a:latin typeface="Verdana" panose="020B0604030504040204" pitchFamily="34" charset="0"/>
              </a:rPr>
              <a:t> </a:t>
            </a:r>
            <a:r>
              <a:rPr lang="en-US" altLang="en-US" sz="2400" b="1" dirty="0" err="1" smtClean="0">
                <a:latin typeface="Verdana" panose="020B0604030504040204" pitchFamily="34" charset="0"/>
              </a:rPr>
              <a:t>bày</a:t>
            </a:r>
            <a:r>
              <a:rPr lang="en-US" altLang="en-US" sz="2400" b="1" dirty="0" smtClean="0">
                <a:latin typeface="Verdana" panose="020B0604030504040204" pitchFamily="34" charset="0"/>
              </a:rPr>
              <a:t> </a:t>
            </a:r>
            <a:r>
              <a:rPr lang="en-US" altLang="en-US" sz="2400" b="1" dirty="0" err="1" smtClean="0">
                <a:latin typeface="Verdana" panose="020B0604030504040204" pitchFamily="34" charset="0"/>
              </a:rPr>
              <a:t>nguyên</a:t>
            </a:r>
            <a:r>
              <a:rPr lang="en-US" altLang="en-US" sz="2400" b="1" dirty="0" smtClean="0">
                <a:latin typeface="Verdana" panose="020B0604030504040204" pitchFamily="34" charset="0"/>
              </a:rPr>
              <a:t> </a:t>
            </a:r>
            <a:r>
              <a:rPr lang="en-US" altLang="en-US" sz="2400" b="1" dirty="0" err="1" smtClean="0">
                <a:latin typeface="Verdana" panose="020B0604030504040204" pitchFamily="34" charset="0"/>
              </a:rPr>
              <a:t>lý</a:t>
            </a:r>
            <a:r>
              <a:rPr lang="en-US" altLang="en-US" sz="2400" b="1" dirty="0" smtClean="0">
                <a:latin typeface="Verdana" panose="020B0604030504040204" pitchFamily="34" charset="0"/>
              </a:rPr>
              <a:t> </a:t>
            </a:r>
            <a:r>
              <a:rPr lang="en-US" altLang="en-US" sz="2400" b="1" dirty="0" err="1" smtClean="0">
                <a:latin typeface="Verdana" panose="020B0604030504040204" pitchFamily="34" charset="0"/>
              </a:rPr>
              <a:t>làm</a:t>
            </a:r>
            <a:r>
              <a:rPr lang="en-US" altLang="en-US" sz="2400" b="1" dirty="0" smtClean="0">
                <a:latin typeface="Verdana" panose="020B0604030504040204" pitchFamily="34" charset="0"/>
              </a:rPr>
              <a:t> </a:t>
            </a:r>
            <a:r>
              <a:rPr lang="en-US" altLang="en-US" sz="2400" b="1" dirty="0" err="1" smtClean="0">
                <a:latin typeface="Verdana" panose="020B0604030504040204" pitchFamily="34" charset="0"/>
              </a:rPr>
              <a:t>việc</a:t>
            </a:r>
            <a:r>
              <a:rPr lang="en-US" altLang="en-US" sz="2400" b="1" dirty="0" smtClean="0">
                <a:latin typeface="Verdana" panose="020B0604030504040204" pitchFamily="34" charset="0"/>
              </a:rPr>
              <a:t> </a:t>
            </a:r>
            <a:r>
              <a:rPr lang="en-US" altLang="en-US" sz="2400" b="1" dirty="0" err="1" smtClean="0">
                <a:latin typeface="Verdana" panose="020B0604030504040204" pitchFamily="34" charset="0"/>
              </a:rPr>
              <a:t>của</a:t>
            </a:r>
            <a:r>
              <a:rPr lang="en-US" altLang="en-US" sz="2400" b="1" dirty="0" smtClean="0">
                <a:latin typeface="Verdana" panose="020B0604030504040204" pitchFamily="34" charset="0"/>
              </a:rPr>
              <a:t> </a:t>
            </a:r>
            <a:r>
              <a:rPr lang="en-US" altLang="en-US" sz="2400" b="1" dirty="0" err="1" smtClean="0">
                <a:latin typeface="Verdana" panose="020B0604030504040204" pitchFamily="34" charset="0"/>
              </a:rPr>
              <a:t>động</a:t>
            </a:r>
            <a:r>
              <a:rPr lang="en-US" altLang="en-US" sz="2400" b="1" dirty="0" smtClean="0">
                <a:latin typeface="Verdana" panose="020B0604030504040204" pitchFamily="34" charset="0"/>
              </a:rPr>
              <a:t> </a:t>
            </a:r>
            <a:r>
              <a:rPr lang="en-US" altLang="en-US" sz="2400" b="1" dirty="0" err="1" smtClean="0">
                <a:latin typeface="Verdana" panose="020B0604030504040204" pitchFamily="34" charset="0"/>
              </a:rPr>
              <a:t>cơ</a:t>
            </a:r>
            <a:r>
              <a:rPr lang="en-US" altLang="en-US" sz="2400" b="1" dirty="0" smtClean="0">
                <a:latin typeface="Verdana" panose="020B0604030504040204" pitchFamily="34" charset="0"/>
              </a:rPr>
              <a:t> </a:t>
            </a:r>
            <a:r>
              <a:rPr lang="en-US" altLang="en-US" sz="2400" b="1" dirty="0" err="1" smtClean="0">
                <a:latin typeface="Verdana" panose="020B0604030504040204" pitchFamily="34" charset="0"/>
              </a:rPr>
              <a:t>không</a:t>
            </a:r>
            <a:r>
              <a:rPr lang="en-US" altLang="en-US" sz="2400" b="1" dirty="0" smtClean="0">
                <a:latin typeface="Verdana" panose="020B0604030504040204" pitchFamily="34" charset="0"/>
              </a:rPr>
              <a:t> </a:t>
            </a:r>
            <a:r>
              <a:rPr lang="en-US" altLang="en-US" sz="2400" b="1" dirty="0" err="1" smtClean="0">
                <a:latin typeface="Verdana" panose="020B0604030504040204" pitchFamily="34" charset="0"/>
              </a:rPr>
              <a:t>đồng</a:t>
            </a:r>
            <a:r>
              <a:rPr lang="en-US" altLang="en-US" sz="2400" b="1" dirty="0" smtClean="0">
                <a:latin typeface="Verdana" panose="020B0604030504040204" pitchFamily="34" charset="0"/>
              </a:rPr>
              <a:t> </a:t>
            </a:r>
            <a:r>
              <a:rPr lang="en-US" altLang="en-US" sz="2400" b="1" dirty="0" err="1" smtClean="0">
                <a:latin typeface="Verdana" panose="020B0604030504040204" pitchFamily="34" charset="0"/>
              </a:rPr>
              <a:t>bộ</a:t>
            </a:r>
            <a:r>
              <a:rPr lang="en-US" altLang="en-US" sz="2400" b="1" dirty="0" smtClean="0">
                <a:latin typeface="Verdana" panose="020B0604030504040204" pitchFamily="34" charset="0"/>
              </a:rPr>
              <a:t>?</a:t>
            </a:r>
            <a:endParaRPr kumimoji="0" lang="en-US" altLang="en-US" sz="2400" b="1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19327" t="37500" r="6881" b="16667"/>
          <a:stretch>
            <a:fillRect/>
          </a:stretch>
        </p:blipFill>
        <p:spPr bwMode="auto">
          <a:xfrm>
            <a:off x="0" y="2133600"/>
            <a:ext cx="914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 l="18741" t="60417" r="58419" b="19792"/>
          <a:stretch>
            <a:fillRect/>
          </a:stretch>
        </p:blipFill>
        <p:spPr bwMode="auto">
          <a:xfrm>
            <a:off x="2590800" y="5302626"/>
            <a:ext cx="2971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231881711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553D5-15BA-41E2-B6CE-46AF96ABA01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hương 3&amp;#x0D;&amp;#x0A;KHÁI NIỆM VỀ MÁY ĐIỆN&amp;quot;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82&quot;/&gt;&lt;/object&gt;&lt;object type=&quot;3&quot; unique_id=&quot;10006&quot;&gt;&lt;property id=&quot;20148&quot; value=&quot;5&quot;/&gt;&lt;property id=&quot;20300&quot; value=&quot;Slide 3 - &amp;quot;§3-1. ĐỊNH NGHĨA VÀ PHÂN LOẠI&amp;quot;&quot;/&gt;&lt;property id=&quot;20307&quot; value=&quot;258&quot;/&gt;&lt;/object&gt;&lt;object type=&quot;3&quot; unique_id=&quot;10007&quot;&gt;&lt;property id=&quot;20148&quot; value=&quot;5&quot;/&gt;&lt;property id=&quot;20300&quot; value=&quot;Slide 4 - &amp;quot;§3-1. ĐỊNH NGHĨA VÀ PHÂN LOẠI&amp;quot;&quot;/&gt;&lt;property id=&quot;20307&quot; value=&quot;295&quot;/&gt;&lt;/object&gt;&lt;object type=&quot;3&quot; unique_id=&quot;10008&quot;&gt;&lt;property id=&quot;20148&quot; value=&quot;5&quot;/&gt;&lt;property id=&quot;20300&quot; value=&quot;Slide 6&quot;/&gt;&lt;property id=&quot;20307&quot; value=&quot;261&quot;/&gt;&lt;/object&gt;&lt;object type=&quot;3&quot; unique_id=&quot;10009&quot;&gt;&lt;property id=&quot;20148&quot; value=&quot;5&quot;/&gt;&lt;property id=&quot;20300&quot; value=&quot;Slide 10&quot;/&gt;&lt;property id=&quot;20307&quot; value=&quot;298&quot;/&gt;&lt;/object&gt;&lt;object type=&quot;3&quot; unique_id=&quot;10010&quot;&gt;&lt;property id=&quot;20148&quot; value=&quot;5&quot;/&gt;&lt;property id=&quot;20300&quot; value=&quot;Slide 8&quot;/&gt;&lt;property id=&quot;20307&quot; value=&quot;260&quot;/&gt;&lt;/object&gt;&lt;object type=&quot;3&quot; unique_id=&quot;10011&quot;&gt;&lt;property id=&quot;20148&quot; value=&quot;5&quot;/&gt;&lt;property id=&quot;20300&quot; value=&quot;Slide 9&quot;/&gt;&lt;property id=&quot;20307&quot; value=&quot;259&quot;/&gt;&lt;/object&gt;&lt;object type=&quot;3&quot; unique_id=&quot;10012&quot;&gt;&lt;property id=&quot;20148&quot; value=&quot;5&quot;/&gt;&lt;property id=&quot;20300&quot; value=&quot;Slide 11&quot;/&gt;&lt;property id=&quot;20307&quot; value=&quot;262&quot;/&gt;&lt;/object&gt;&lt;object type=&quot;3&quot; unique_id=&quot;10013&quot;&gt;&lt;property id=&quot;20148&quot; value=&quot;5&quot;/&gt;&lt;property id=&quot;20300&quot; value=&quot;Slide 14&quot;/&gt;&lt;property id=&quot;20307&quot; value=&quot;280&quot;/&gt;&lt;/object&gt;&lt;object type=&quot;3&quot; unique_id=&quot;10014&quot;&gt;&lt;property id=&quot;20148&quot; value=&quot;5&quot;/&gt;&lt;property id=&quot;20300&quot; value=&quot;Slide 15&quot;/&gt;&lt;property id=&quot;20307&quot; value=&quot;283&quot;/&gt;&lt;/object&gt;&lt;object type=&quot;3&quot; unique_id=&quot;10015&quot;&gt;&lt;property id=&quot;20148&quot; value=&quot;5&quot;/&gt;&lt;property id=&quot;20300&quot; value=&quot;Slide 16&quot;/&gt;&lt;property id=&quot;20307&quot; value=&quot;265&quot;/&gt;&lt;/object&gt;&lt;object type=&quot;3&quot; unique_id=&quot;10016&quot;&gt;&lt;property id=&quot;20148&quot; value=&quot;5&quot;/&gt;&lt;property id=&quot;20300&quot; value=&quot;Slide 17&quot;/&gt;&lt;property id=&quot;20307&quot; value=&quot;296&quot;/&gt;&lt;/object&gt;&lt;object type=&quot;3&quot; unique_id=&quot;10017&quot;&gt;&lt;property id=&quot;20148&quot; value=&quot;5&quot;/&gt;&lt;property id=&quot;20300&quot; value=&quot;Slide 18&quot;/&gt;&lt;property id=&quot;20307&quot; value=&quot;264&quot;/&gt;&lt;/object&gt;&lt;object type=&quot;3&quot; unique_id=&quot;10018&quot;&gt;&lt;property id=&quot;20148&quot; value=&quot;5&quot;/&gt;&lt;property id=&quot;20300&quot; value=&quot;Slide 19&quot;/&gt;&lt;property id=&quot;20307&quot; value=&quot;284&quot;/&gt;&lt;/object&gt;&lt;object type=&quot;3&quot; unique_id=&quot;10019&quot;&gt;&lt;property id=&quot;20148&quot; value=&quot;5&quot;/&gt;&lt;property id=&quot;20300&quot; value=&quot;Slide 20&quot;/&gt;&lt;property id=&quot;20307&quot; value=&quot;285&quot;/&gt;&lt;/object&gt;&lt;object type=&quot;3&quot; unique_id=&quot;10020&quot;&gt;&lt;property id=&quot;20148&quot; value=&quot;5&quot;/&gt;&lt;property id=&quot;20300&quot; value=&quot;Slide 21&quot;/&gt;&lt;property id=&quot;20307&quot; value=&quot;257&quot;/&gt;&lt;/object&gt;&lt;object type=&quot;3&quot; unique_id=&quot;10021&quot;&gt;&lt;property id=&quot;20148&quot; value=&quot;5&quot;/&gt;&lt;property id=&quot;20300&quot; value=&quot;Slide 22&quot;/&gt;&lt;property id=&quot;20307&quot; value=&quot;266&quot;/&gt;&lt;/object&gt;&lt;object type=&quot;3&quot; unique_id=&quot;10022&quot;&gt;&lt;property id=&quot;20148&quot; value=&quot;5&quot;/&gt;&lt;property id=&quot;20300&quot; value=&quot;Slide 23&quot;/&gt;&lt;property id=&quot;20307&quot; value=&quot;267&quot;/&gt;&lt;/object&gt;&lt;object type=&quot;3&quot; unique_id=&quot;10023&quot;&gt;&lt;property id=&quot;20148&quot; value=&quot;5&quot;/&gt;&lt;property id=&quot;20300&quot; value=&quot;Slide 24&quot;/&gt;&lt;property id=&quot;20307&quot; value=&quot;287&quot;/&gt;&lt;/object&gt;&lt;object type=&quot;3&quot; unique_id=&quot;10024&quot;&gt;&lt;property id=&quot;20148&quot; value=&quot;5&quot;/&gt;&lt;property id=&quot;20300&quot; value=&quot;Slide 25&quot;/&gt;&lt;property id=&quot;20307&quot; value=&quot;268&quot;/&gt;&lt;/object&gt;&lt;object type=&quot;3&quot; unique_id=&quot;10025&quot;&gt;&lt;property id=&quot;20148&quot; value=&quot;5&quot;/&gt;&lt;property id=&quot;20300&quot; value=&quot;Slide 26&quot;/&gt;&lt;property id=&quot;20307&quot; value=&quot;269&quot;/&gt;&lt;/object&gt;&lt;object type=&quot;3&quot; unique_id=&quot;10026&quot;&gt;&lt;property id=&quot;20148&quot; value=&quot;5&quot;/&gt;&lt;property id=&quot;20300&quot; value=&quot;Slide 27&quot;/&gt;&lt;property id=&quot;20307&quot; value=&quot;270&quot;/&gt;&lt;/object&gt;&lt;object type=&quot;3&quot; unique_id=&quot;10027&quot;&gt;&lt;property id=&quot;20148&quot; value=&quot;5&quot;/&gt;&lt;property id=&quot;20300&quot; value=&quot;Slide 28&quot;/&gt;&lt;property id=&quot;20307&quot; value=&quot;271&quot;/&gt;&lt;/object&gt;&lt;object type=&quot;3&quot; unique_id=&quot;10028&quot;&gt;&lt;property id=&quot;20148&quot; value=&quot;5&quot;/&gt;&lt;property id=&quot;20300&quot; value=&quot;Slide 29&quot;/&gt;&lt;property id=&quot;20307&quot; value=&quot;299&quot;/&gt;&lt;/object&gt;&lt;object type=&quot;3&quot; unique_id=&quot;10029&quot;&gt;&lt;property id=&quot;20148&quot; value=&quot;5&quot;/&gt;&lt;property id=&quot;20300&quot; value=&quot;Slide 30&quot;/&gt;&lt;property id=&quot;20307&quot; value=&quot;300&quot;/&gt;&lt;/object&gt;&lt;object type=&quot;3&quot; unique_id=&quot;10030&quot;&gt;&lt;property id=&quot;20148&quot; value=&quot;5&quot;/&gt;&lt;property id=&quot;20300&quot; value=&quot;Slide 31 - &amp;quot;§3-4.  CÁC VẬT LIỆU CHẾ TẠO MÁY ĐIỆN&amp;quot;&quot;/&gt;&lt;property id=&quot;20307&quot; value=&quot;272&quot;/&gt;&lt;/object&gt;&lt;object type=&quot;3&quot; unique_id=&quot;10031&quot;&gt;&lt;property id=&quot;20148&quot; value=&quot;5&quot;/&gt;&lt;property id=&quot;20300&quot; value=&quot;Slide 32&quot;/&gt;&lt;property id=&quot;20307&quot; value=&quot;288&quot;/&gt;&lt;/object&gt;&lt;object type=&quot;3&quot; unique_id=&quot;10032&quot;&gt;&lt;property id=&quot;20148&quot; value=&quot;5&quot;/&gt;&lt;property id=&quot;20300&quot; value=&quot;Slide 33&quot;/&gt;&lt;property id=&quot;20307&quot; value=&quot;289&quot;/&gt;&lt;/object&gt;&lt;object type=&quot;3&quot; unique_id=&quot;10033&quot;&gt;&lt;property id=&quot;20148&quot; value=&quot;5&quot;/&gt;&lt;property id=&quot;20300&quot; value=&quot;Slide 34&quot;/&gt;&lt;property id=&quot;20307&quot; value=&quot;290&quot;/&gt;&lt;/object&gt;&lt;object type=&quot;3&quot; unique_id=&quot;10034&quot;&gt;&lt;property id=&quot;20148&quot; value=&quot;5&quot;/&gt;&lt;property id=&quot;20300&quot; value=&quot;Slide 35&quot;/&gt;&lt;property id=&quot;20307&quot; value=&quot;273&quot;/&gt;&lt;/object&gt;&lt;object type=&quot;3&quot; unique_id=&quot;10035&quot;&gt;&lt;property id=&quot;20148&quot; value=&quot;5&quot;/&gt;&lt;property id=&quot;20300&quot; value=&quot;Slide 36&quot;/&gt;&lt;property id=&quot;20307&quot; value=&quot;291&quot;/&gt;&lt;/object&gt;&lt;object type=&quot;3&quot; unique_id=&quot;10036&quot;&gt;&lt;property id=&quot;20148&quot; value=&quot;5&quot;/&gt;&lt;property id=&quot;20300&quot; value=&quot;Slide 37&quot;/&gt;&lt;property id=&quot;20307&quot; value=&quot;294&quot;/&gt;&lt;/object&gt;&lt;object type=&quot;3&quot; unique_id=&quot;10037&quot;&gt;&lt;property id=&quot;20148&quot; value=&quot;5&quot;/&gt;&lt;property id=&quot;20300&quot; value=&quot;Slide 38&quot;/&gt;&lt;property id=&quot;20307&quot; value=&quot;292&quot;/&gt;&lt;/object&gt;&lt;object type=&quot;3&quot; unique_id=&quot;10038&quot;&gt;&lt;property id=&quot;20148&quot; value=&quot;5&quot;/&gt;&lt;property id=&quot;20300&quot; value=&quot;Slide 39&quot;/&gt;&lt;property id=&quot;20307&quot; value=&quot;293&quot;/&gt;&lt;/object&gt;&lt;object type=&quot;3&quot; unique_id=&quot;10039&quot;&gt;&lt;property id=&quot;20148&quot; value=&quot;5&quot;/&gt;&lt;property id=&quot;20300&quot; value=&quot;Slide 40&quot;/&gt;&lt;property id=&quot;20307&quot; value=&quot;297&quot;/&gt;&lt;/object&gt;&lt;object type=&quot;3&quot; unique_id=&quot;10040&quot;&gt;&lt;property id=&quot;20148&quot; value=&quot;5&quot;/&gt;&lt;property id=&quot;20300&quot; value=&quot;Slide 41&quot;/&gt;&lt;property id=&quot;20307&quot; value=&quot;274&quot;/&gt;&lt;/object&gt;&lt;object type=&quot;3&quot; unique_id=&quot;10041&quot;&gt;&lt;property id=&quot;20148&quot; value=&quot;5&quot;/&gt;&lt;property id=&quot;20300&quot; value=&quot;Slide 42&quot;/&gt;&lt;property id=&quot;20307&quot; value=&quot;275&quot;/&gt;&lt;/object&gt;&lt;object type=&quot;3&quot; unique_id=&quot;10042&quot;&gt;&lt;property id=&quot;20148&quot; value=&quot;5&quot;/&gt;&lt;property id=&quot;20300&quot; value=&quot;Slide 43&quot;/&gt;&lt;property id=&quot;20307&quot; value=&quot;276&quot;/&gt;&lt;/object&gt;&lt;object type=&quot;3&quot; unique_id=&quot;10043&quot;&gt;&lt;property id=&quot;20148&quot; value=&quot;5&quot;/&gt;&lt;property id=&quot;20300&quot; value=&quot;Slide 44 - &amp;quot;Bảng cấp cách điện&amp;quot;&quot;/&gt;&lt;property id=&quot;20307&quot; value=&quot;277&quot;/&gt;&lt;/object&gt;&lt;object type=&quot;3&quot; unique_id=&quot;10044&quot;&gt;&lt;property id=&quot;20148&quot; value=&quot;5&quot;/&gt;&lt;property id=&quot;20300&quot; value=&quot;Slide 45&quot;/&gt;&lt;property id=&quot;20307&quot; value=&quot;278&quot;/&gt;&lt;/object&gt;&lt;object type=&quot;3&quot; unique_id=&quot;10045&quot;&gt;&lt;property id=&quot;20148&quot; value=&quot;5&quot;/&gt;&lt;property id=&quot;20300&quot; value=&quot;Slide 46 - &amp;quot;§3-5. PHƯƠNG PHÁP NGHIÊN CỨU MÁY ĐIỆN&amp;quot;&quot;/&gt;&lt;property id=&quot;20307&quot; value=&quot;279&quot;/&gt;&lt;/object&gt;&lt;object type=&quot;3&quot; unique_id=&quot;10046&quot;&gt;&lt;property id=&quot;20148&quot; value=&quot;5&quot;/&gt;&lt;property id=&quot;20300&quot; value=&quot;Slide 47&quot;/&gt;&lt;property id=&quot;20307&quot; value=&quot;281&quot;/&gt;&lt;/object&gt;&lt;object type=&quot;3&quot; unique_id=&quot;10272&quot;&gt;&lt;property id=&quot;20148&quot; value=&quot;5&quot;/&gt;&lt;property id=&quot;20300&quot; value=&quot;Slide 5&quot;/&gt;&lt;property id=&quot;20307&quot; value=&quot;301&quot;/&gt;&lt;/object&gt;&lt;object type=&quot;3&quot; unique_id=&quot;10273&quot;&gt;&lt;property id=&quot;20148&quot; value=&quot;5&quot;/&gt;&lt;property id=&quot;20300&quot; value=&quot;Slide 7&quot;/&gt;&lt;property id=&quot;20307&quot; value=&quot;302&quot;/&gt;&lt;/object&gt;&lt;object type=&quot;3&quot; unique_id=&quot;10462&quot;&gt;&lt;property id=&quot;20148&quot; value=&quot;5&quot;/&gt;&lt;property id=&quot;20300&quot; value=&quot;Slide 12&quot;/&gt;&lt;property id=&quot;20307&quot; value=&quot;303&quot;/&gt;&lt;/object&gt;&lt;object type=&quot;3&quot; unique_id=&quot;10511&quot;&gt;&lt;property id=&quot;20148&quot; value=&quot;5&quot;/&gt;&lt;property id=&quot;20300&quot; value=&quot;Slide 13&quot;/&gt;&lt;property id=&quot;20307&quot; value=&quot;304&quot;/&gt;&lt;/object&gt;&lt;/object&gt;&lt;/object&gt;&lt;/database&gt;"/>
  <p:tag name="SECTOMILLISECCONVERTED" val="1"/>
  <p:tag name="ISPRING_RESOURCE_PATHS_HASH_2" val="433e440af9b2af5f08df5fdfd39ed55f369be9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5290</TotalTime>
  <Words>137</Words>
  <Application>Microsoft Office PowerPoint</Application>
  <PresentationFormat>On-screen Show (4:3)</PresentationFormat>
  <Paragraphs>27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ĐỘNG CƠ ĐIỆN</vt:lpstr>
      <vt:lpstr>Phương pháp</vt:lpstr>
      <vt:lpstr>Động cơ điện?</vt:lpstr>
      <vt:lpstr>Có các loại động cơ điện nào?</vt:lpstr>
      <vt:lpstr>ĐỘNG CƠ KHÔNG ĐỒNG BỘ</vt:lpstr>
      <vt:lpstr>ĐỘNG CƠ KHÔNG ĐỒNG BỘ</vt:lpstr>
      <vt:lpstr>ĐỘNG CƠ KHÔNG ĐỒNG BỘ</vt:lpstr>
      <vt:lpstr>ĐỘNG CƠ KHÔNG ĐỒNG BỘ</vt:lpstr>
      <vt:lpstr>Slide 9</vt:lpstr>
    </vt:vector>
  </TitlesOfParts>
  <Company>156 Ba Trieu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DTIC</dc:creator>
  <cp:lastModifiedBy>Genius</cp:lastModifiedBy>
  <cp:revision>670</cp:revision>
  <dcterms:created xsi:type="dcterms:W3CDTF">2005-03-18T13:54:26Z</dcterms:created>
  <dcterms:modified xsi:type="dcterms:W3CDTF">2017-04-24T01:27:25Z</dcterms:modified>
</cp:coreProperties>
</file>