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99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3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213023" cy="7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2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2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7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5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4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0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2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46E9-49D9-4BEC-AB7E-E52CAC50DAC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521253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4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02214" y="704193"/>
            <a:ext cx="2667000" cy="704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1744714" y="1613327"/>
            <a:ext cx="8991600" cy="1003750"/>
          </a:xfrm>
          <a:prstGeom prst="rect">
            <a:avLst/>
          </a:prstGeom>
          <a:noFill/>
        </p:spPr>
        <p:txBody>
          <a:bodyPr anchor="ctr" anchorCtr="0"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 ĐIỆN TỬ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95" y="2526608"/>
            <a:ext cx="6431837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(R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56" y="1678251"/>
            <a:ext cx="5987952" cy="51680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770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(R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632" y="2512674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./ 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405"/>
          <a:stretch/>
        </p:blipFill>
        <p:spPr>
          <a:xfrm>
            <a:off x="3553893" y="5126943"/>
            <a:ext cx="4733925" cy="175736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715600" y="3224581"/>
            <a:ext cx="1695974" cy="1749166"/>
            <a:chOff x="2715600" y="3224581"/>
            <a:chExt cx="1695974" cy="1749166"/>
          </a:xfrm>
        </p:grpSpPr>
        <p:pic>
          <p:nvPicPr>
            <p:cNvPr id="9" name="Picture 8" descr="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9FFFB"/>
                </a:clrFrom>
                <a:clrTo>
                  <a:srgbClr val="F9FF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600" y="3224581"/>
              <a:ext cx="1695974" cy="107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15314" y="46044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73521" y="3214345"/>
            <a:ext cx="1366864" cy="1747216"/>
            <a:chOff x="7573521" y="3214345"/>
            <a:chExt cx="1366864" cy="1747216"/>
          </a:xfrm>
        </p:grpSpPr>
        <p:pic>
          <p:nvPicPr>
            <p:cNvPr id="11" name="Picture 8" descr="Káº¿t quáº£ hÃ¬nh áº£nh cho varisto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521" y="3214345"/>
              <a:ext cx="1366864" cy="1148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197229" y="45922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31561" y="2618430"/>
            <a:ext cx="2054225" cy="2405440"/>
            <a:chOff x="9831561" y="2618430"/>
            <a:chExt cx="2054225" cy="2405440"/>
          </a:xfrm>
        </p:grpSpPr>
        <p:pic>
          <p:nvPicPr>
            <p:cNvPr id="10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1561" y="2618430"/>
              <a:ext cx="2054225" cy="205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0358338" y="465453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8336" y="3329931"/>
            <a:ext cx="1309083" cy="1672486"/>
            <a:chOff x="738336" y="3329931"/>
            <a:chExt cx="1309083" cy="1672486"/>
          </a:xfrm>
        </p:grpSpPr>
        <p:pic>
          <p:nvPicPr>
            <p:cNvPr id="8" name="Picture 13" descr="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36" y="3329931"/>
              <a:ext cx="714428" cy="714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120256" y="46330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0" descr="Káº¿t quáº£ hÃ¬nh áº£nh cho Äiá»n trá» dÃ¡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194" y="3410540"/>
              <a:ext cx="911225" cy="91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094052" y="3065041"/>
            <a:ext cx="2578826" cy="2211290"/>
            <a:chOff x="5094052" y="3065041"/>
            <a:chExt cx="2578826" cy="2211290"/>
          </a:xfrm>
        </p:grpSpPr>
        <p:sp>
          <p:nvSpPr>
            <p:cNvPr id="14" name="TextBox 13"/>
            <p:cNvSpPr txBox="1"/>
            <p:nvPr/>
          </p:nvSpPr>
          <p:spPr>
            <a:xfrm>
              <a:off x="6065150" y="459222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2" descr="Káº¿t quáº£ hÃ¬nh áº£nh cho thermistor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052" y="3216620"/>
              <a:ext cx="1271180" cy="127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s://images-na.ssl-images-amazon.com/images/I/31KtHd%2B90ML._SX342_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588" y="3065041"/>
              <a:ext cx="2211290" cy="221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41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(R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632" y="2512674"/>
            <a:ext cx="3265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60" y="3035365"/>
            <a:ext cx="9768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1 k = 10</a:t>
            </a:r>
            <a:r>
              <a:rPr lang="en-US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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2848" y="4152682"/>
            <a:ext cx="429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976" y="4675373"/>
            <a:ext cx="11460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W)</a:t>
            </a:r>
          </a:p>
        </p:txBody>
      </p:sp>
      <p:pic>
        <p:nvPicPr>
          <p:cNvPr id="9" name="Picture 8" descr="Tìm hiều về điện trở, các loại điện trở và cách đọc giá trị | | LINH KIỆN  ĐIỆN TỬ, MẠCH ĐIỆN TỬ ỨNG DỤNG, MODULE CẢM BIẾN VÀ THIẾT BỊ ĐIỆ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62" y="639999"/>
            <a:ext cx="5238750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0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uiExpand="1" build="p"/>
      <p:bldP spid="7" grpId="0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TỤ ĐIỆN (C):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electronic.vn/ckfinder/userfiles/images/cac-loai-dien-tro-hien-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7" y="20483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TỤ ĐIỆN (C):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9632" y="2512674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760" y="3035365"/>
            <a:ext cx="109008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TỤ ĐIỆN (C):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9632" y="2512674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760" y="3035365"/>
            <a:ext cx="1090089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91" y="4640734"/>
            <a:ext cx="1714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91" y="4529922"/>
            <a:ext cx="1499701" cy="228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804573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TỤ ĐIỆN (C):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020" y="1556255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9632" y="2403489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760" y="3089949"/>
            <a:ext cx="41725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095" y="2403489"/>
            <a:ext cx="6989312" cy="43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TỤ ĐIỆN (C):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9632" y="2512674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23" y="4697549"/>
            <a:ext cx="8814771" cy="221193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479199" y="2612478"/>
            <a:ext cx="1323570" cy="2085071"/>
            <a:chOff x="457200" y="3026168"/>
            <a:chExt cx="1323570" cy="2085071"/>
          </a:xfrm>
        </p:grpSpPr>
        <p:pic>
          <p:nvPicPr>
            <p:cNvPr id="12" name="Picture 13" descr="11cTudi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026168"/>
              <a:ext cx="1323570" cy="1633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09974" y="47419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2060"/>
                  </a:solidFill>
                </a:rPr>
                <a:t>a</a:t>
              </a:r>
              <a:endParaRPr lang="en-US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44936" y="2554080"/>
            <a:ext cx="2076382" cy="2168563"/>
            <a:chOff x="2343218" y="2914006"/>
            <a:chExt cx="2076382" cy="2168563"/>
          </a:xfrm>
        </p:grpSpPr>
        <p:pic>
          <p:nvPicPr>
            <p:cNvPr id="15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43218" y="2914006"/>
              <a:ext cx="2076382" cy="1437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895600" y="47132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2060"/>
                  </a:solidFill>
                </a:rPr>
                <a:t>b</a:t>
              </a:r>
              <a:endParaRPr lang="en-US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87070" y="2608193"/>
            <a:ext cx="1216025" cy="2163122"/>
            <a:chOff x="5221287" y="2910261"/>
            <a:chExt cx="1216025" cy="2163122"/>
          </a:xfrm>
        </p:grpSpPr>
        <p:pic>
          <p:nvPicPr>
            <p:cNvPr id="18" name="Picture 8" descr="HÃ¬nh áº£nh cÃ³ liÃªn qua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7" y="2910261"/>
              <a:ext cx="1216025" cy="1567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679258" y="470405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2060"/>
                  </a:solidFill>
                </a:rPr>
                <a:t>c</a:t>
              </a:r>
              <a:endParaRPr lang="en-US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556135" y="2890955"/>
            <a:ext cx="1456287" cy="1880360"/>
            <a:chOff x="7239000" y="3167941"/>
            <a:chExt cx="1456287" cy="1880360"/>
          </a:xfrm>
        </p:grpSpPr>
        <p:pic>
          <p:nvPicPr>
            <p:cNvPr id="21" name="Picture 2" descr="Káº¿t quáº£ hÃ¬nh áº£nh cho capacitor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167941"/>
              <a:ext cx="1456287" cy="105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596897" y="46789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2060"/>
                  </a:solidFill>
                </a:rPr>
                <a:t>d</a:t>
              </a:r>
              <a:endParaRPr lang="en-US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0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2012" y="3035365"/>
            <a:ext cx="11930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001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vi-V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(F)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TỤ ĐIỆN (C):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9632" y="2512674"/>
            <a:ext cx="3637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8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TỤ ĐIỆN (C):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2848" y="2528598"/>
            <a:ext cx="5166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b="1" i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đm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051289"/>
            <a:ext cx="121920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1" indent="-2873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1313" lvl="1" indent="-2873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 descr="Tìm hiểu về tụ hó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17" y="4573942"/>
            <a:ext cx="3763150" cy="226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Tụ điện là gì? | Cách đo tụ điện | Tụ điện có tác dụng gì?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2" y="4573941"/>
            <a:ext cx="2508297" cy="2284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3493" y="1477034"/>
            <a:ext cx="179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375519" y="77218"/>
            <a:ext cx="609357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4400" b="1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defTabSz="914400" eaLnBrk="1" hangingPunct="1">
              <a:buFontTx/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 KIỆN ĐIỆN TỬ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67000" y="2068673"/>
            <a:ext cx="9029700" cy="619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- TỤ ĐIỆN – CUỘN CẢM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3519200"/>
            <a:ext cx="12192000" cy="19767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09588" defTabSz="914400"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TỤ ĐIỆN (C):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4315" y="1819497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2848" y="2528598"/>
            <a:ext cx="3964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c./ Dung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3051289"/>
            <a:ext cx="12162507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1" indent="-341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5" y="4183502"/>
            <a:ext cx="3537228" cy="18897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03347" y="3987212"/>
            <a:ext cx="7256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)</a:t>
            </a:r>
          </a:p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dòng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qua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(Hz)</a:t>
            </a:r>
          </a:p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dung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(F)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TỤ ĐIỆN (C):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4315" y="1819497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2848" y="2528598"/>
            <a:ext cx="3964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c./ Dung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9" y="3316258"/>
            <a:ext cx="3537228" cy="1889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26340" y="3566160"/>
            <a:ext cx="7836165" cy="1661993"/>
          </a:xfrm>
          <a:prstGeom prst="rect">
            <a:avLst/>
          </a:prstGeom>
        </p:spPr>
        <p:txBody>
          <a:bodyPr wrap="square" tIns="91440" bIns="91440">
            <a:spAutoFit/>
          </a:bodyPr>
          <a:lstStyle/>
          <a:p>
            <a:pPr marL="457200" marR="0" lvl="0" indent="-45720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 = 0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X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∞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marR="0" lvl="0" indent="-45720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Dòng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xoay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chiều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f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càng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X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càng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thấp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dòng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càng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dễ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TỤ ĐIỆN (C):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4315" y="1819497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2848" y="2528598"/>
            <a:ext cx="3964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c./ Dung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102" y="3046400"/>
            <a:ext cx="8314884" cy="677108"/>
          </a:xfrm>
          <a:prstGeom prst="rect">
            <a:avLst/>
          </a:prstGeom>
        </p:spPr>
        <p:txBody>
          <a:bodyPr wrap="square" tIns="91440" bIns="9144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507" y="3761067"/>
            <a:ext cx="3818024" cy="29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CUỘN CẢM ( L 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uộn cảm là gì? Cấu tạo, nguyên lý hoạt động và ứng dụng cuộn cảm - Thế  giới điện cơ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30" y="1711659"/>
            <a:ext cx="8681986" cy="5117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7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CUỘN CẢM ( L 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9632" y="2512674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760" y="3035365"/>
            <a:ext cx="10900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CUỘN CẢM ( L 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9632" y="2512674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760" y="3035365"/>
            <a:ext cx="1090089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Tùy chỉnh cuộn cảm nguồn nhúng, cuộn cảm cuộn lõi Ferrite Rod cuộn cả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23" y="4341822"/>
            <a:ext cx="2719707" cy="185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uộn Cảm Xuyến 3A LM2596 các giá trị uH giá rẻ tại Hà Nội | Linh Kiện Điện  Tử 3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978" y="4341821"/>
            <a:ext cx="2785703" cy="185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uộn cảm là gì? Cùng nhau tìm hiểu xem cấu tạo chi tiết của cuộn cảm!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59" y="4355158"/>
            <a:ext cx="2648091" cy="1843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6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CUỘN CẢM ( L 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632" y="2541137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253" y="3089949"/>
            <a:ext cx="56019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363" y="2533323"/>
            <a:ext cx="5833712" cy="42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CUỘN CẢM ( L 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9632" y="2512674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692" y="3013624"/>
            <a:ext cx="1778947" cy="1929763"/>
            <a:chOff x="-90443" y="2337215"/>
            <a:chExt cx="1778947" cy="1929763"/>
          </a:xfrm>
        </p:grpSpPr>
        <p:pic>
          <p:nvPicPr>
            <p:cNvPr id="10" name="Picture 2" descr="https://sc02.alicdn.com/kf/HTB1VLCyQXXXXXbzXFXXq6xXFXXXB/air-core-wire-copper-coil-air-core.jpg_350x350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443" y="2337215"/>
              <a:ext cx="1778947" cy="189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5049" y="389764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3843" y="5071531"/>
            <a:ext cx="1474644" cy="1400790"/>
            <a:chOff x="2106756" y="2549942"/>
            <a:chExt cx="1474644" cy="1400790"/>
          </a:xfrm>
        </p:grpSpPr>
        <p:pic>
          <p:nvPicPr>
            <p:cNvPr id="13" name="Picture 4" descr="https://media.rs-online.com/t_large/R1241892-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756" y="2549942"/>
              <a:ext cx="1474643" cy="139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048000" y="3581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99673" y="3097806"/>
            <a:ext cx="1674813" cy="1788496"/>
            <a:chOff x="4116387" y="1874974"/>
            <a:chExt cx="1674813" cy="1788496"/>
          </a:xfrm>
        </p:grpSpPr>
        <p:pic>
          <p:nvPicPr>
            <p:cNvPr id="19" name="Picture 6" descr="https://sc01.alicdn.com/kf/HTB1zlrJKgmTBuNjy1Xbq6yMrVXat/Electrical-Choke-Coil-Inductor-Choke-Induct-Coil.jpg_350x35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387" y="1874974"/>
              <a:ext cx="1674813" cy="167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410200" y="329413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90489" y="4421680"/>
            <a:ext cx="2030238" cy="2212260"/>
            <a:chOff x="6026747" y="1943951"/>
            <a:chExt cx="2030238" cy="2212260"/>
          </a:xfrm>
        </p:grpSpPr>
        <p:pic>
          <p:nvPicPr>
            <p:cNvPr id="22" name="Picture 8" descr="https://www.radio741.com/10408-large_default/180pf-10mm-variable-inductor-w-capacitor-toko-10ez-rmc-2a6597h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B"/>
                </a:clrFrom>
                <a:clrTo>
                  <a:srgbClr val="FDFD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747" y="1943951"/>
              <a:ext cx="2030238" cy="2212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476561" y="3766066"/>
              <a:ext cx="532424" cy="377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433" y="3326305"/>
            <a:ext cx="7776305" cy="31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CUỘN CẢM ( L 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2012" y="3035365"/>
            <a:ext cx="11930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19632" y="2512674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CUỘN CẢM ( L 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2848" y="2528598"/>
            <a:ext cx="461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3051289"/>
            <a:ext cx="12162507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7683" y="4646551"/>
            <a:ext cx="3384756" cy="22282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86628" y="4952006"/>
            <a:ext cx="71283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thuần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cuộn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dây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88482" y="3802971"/>
            <a:ext cx="7256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)</a:t>
            </a:r>
          </a:p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dòng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(Hz)</a:t>
            </a:r>
          </a:p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(H)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CUỘN CẢM ( L 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2848" y="2528598"/>
            <a:ext cx="3706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3051289"/>
            <a:ext cx="12162507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cs typeface="Times New Roman" panose="02020603050405020304" pitchFamily="18" charset="0"/>
              </a:rPr>
              <a:t>Là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đại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biểu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hiện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sự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cản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trở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của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cuộn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cảm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đối</a:t>
            </a:r>
            <a:r>
              <a:rPr lang="en-US" sz="3200" dirty="0"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cs typeface="Times New Roman" panose="02020603050405020304" pitchFamily="18" charset="0"/>
              </a:rPr>
              <a:t>với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dòng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điện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1" y="4120147"/>
            <a:ext cx="3591351" cy="114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7" grpId="0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CUỘN CẢM ( L 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2848" y="2528598"/>
            <a:ext cx="3706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1" y="4120147"/>
            <a:ext cx="3591351" cy="11401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0153" y="3813708"/>
            <a:ext cx="73250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(f = 0)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X</a:t>
            </a:r>
            <a:r>
              <a:rPr lang="en-US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= 0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)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Dòng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xoay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(f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), X</a:t>
            </a:r>
            <a:r>
              <a:rPr lang="en-US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cản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dòng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tần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26" y="5473005"/>
            <a:ext cx="12123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điện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mắc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(R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Káº¿t quáº£ hÃ¬nh áº£nh cho cÃ¡c loáº¡i Äiá»n trá»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95474"/>
            <a:ext cx="9542471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(R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632" y="2512674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60" y="3035365"/>
            <a:ext cx="97681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0" lvl="1" indent="-5715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tử</a:t>
            </a:r>
            <a:endParaRPr lang="en-US" sz="3200" dirty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  <a:p>
            <a:pPr marL="1314450" lvl="1" indent="-5715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  <a:p>
            <a:pPr marL="1314450" lvl="1" indent="-5715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áp</a:t>
            </a:r>
            <a:endParaRPr lang="en-US" sz="3200" dirty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(R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632" y="2512674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b./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61" y="2912533"/>
            <a:ext cx="799362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Điện trở film là gì? Phân loại điện trở fil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3" y="4381653"/>
            <a:ext cx="5172502" cy="247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Điện trở xuyên lỗ giá trị cố định - cấu tạo và phân loạ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8" y="4381653"/>
            <a:ext cx="5609230" cy="2476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5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(R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632" y="2512674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c./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60" y="3035365"/>
            <a:ext cx="10204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1" indent="-5715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(R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20" y="18565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632" y="2512674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c./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60" y="3035365"/>
            <a:ext cx="102048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7145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1543</Words>
  <Application>Microsoft Office PowerPoint</Application>
  <PresentationFormat>Custom</PresentationFormat>
  <Paragraphs>177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57</cp:revision>
  <dcterms:created xsi:type="dcterms:W3CDTF">2021-08-19T08:03:50Z</dcterms:created>
  <dcterms:modified xsi:type="dcterms:W3CDTF">2021-09-22T03:20:35Z</dcterms:modified>
</cp:coreProperties>
</file>